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ammad\Desktop\Untitled-1 ss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41" y="0"/>
            <a:ext cx="9220841" cy="7086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012829"/>
            <a:ext cx="9144000" cy="200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cs typeface="B Titr" pitchFamily="2" charset="-78"/>
              </a:rPr>
              <a:t>همکار گرامی جناب آقای دکتر </a:t>
            </a:r>
            <a:r>
              <a:rPr lang="fa-IR" sz="2800" b="1" dirty="0" smtClean="0">
                <a:solidFill>
                  <a:srgbClr val="C00000"/>
                </a:solidFill>
                <a:cs typeface="B Titr" pitchFamily="2" charset="-78"/>
              </a:rPr>
              <a:t>علیرضا کیاست</a:t>
            </a:r>
            <a:endParaRPr lang="fa-IR" sz="2800" b="1" dirty="0">
              <a:solidFill>
                <a:srgbClr val="C00000"/>
              </a:solidFill>
              <a:cs typeface="B Titr" pitchFamily="2" charset="-78"/>
            </a:endParaRPr>
          </a:p>
          <a:p>
            <a:pPr algn="r" rtl="1"/>
            <a:endParaRPr lang="fa-IR" sz="1600" dirty="0">
              <a:solidFill>
                <a:srgbClr val="C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انتخاب شایسته جنابعالی را به عنوان استاد نمونه و سرآمد آموزشی دانشکده علوم تبریک عرض نموده و موفقیت روز افزون شما را از درگاه خداوند متعال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خواستاریم</a:t>
            </a:r>
          </a:p>
          <a:p>
            <a:pPr algn="r" rtl="1"/>
            <a:endParaRPr lang="en-US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153" y="762000"/>
            <a:ext cx="6547156" cy="3669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ammad\Desktop\Untitled-1 ss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41" y="0"/>
            <a:ext cx="9220841" cy="7086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012829"/>
            <a:ext cx="9144000" cy="200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Titr" pitchFamily="2" charset="-78"/>
              </a:rPr>
              <a:t>همکار گرامی </a:t>
            </a:r>
            <a:r>
              <a:rPr lang="fa-IR" sz="2800" b="1" dirty="0">
                <a:solidFill>
                  <a:srgbClr val="C00000"/>
                </a:solidFill>
                <a:cs typeface="B Titr" pitchFamily="2" charset="-78"/>
              </a:rPr>
              <a:t>جناب آقای دکتر </a:t>
            </a:r>
            <a:r>
              <a:rPr lang="fa-IR" sz="2800" b="1" dirty="0" smtClean="0">
                <a:solidFill>
                  <a:srgbClr val="C00000"/>
                </a:solidFill>
                <a:cs typeface="B Titr" pitchFamily="2" charset="-78"/>
              </a:rPr>
              <a:t>مهران درستقول</a:t>
            </a:r>
            <a:endParaRPr lang="fa-IR" sz="2800" b="1" dirty="0">
              <a:solidFill>
                <a:srgbClr val="C00000"/>
              </a:solidFill>
              <a:cs typeface="B Titr" pitchFamily="2" charset="-78"/>
            </a:endParaRPr>
          </a:p>
          <a:p>
            <a:pPr algn="r" rtl="1"/>
            <a:endParaRPr lang="fa-IR" sz="1600" dirty="0">
              <a:solidFill>
                <a:srgbClr val="C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انتخاب شایسته جنابعالی را به عنوان استاد نمونه و سرآمد آموزشی دانشکده علوم تبریک عرض نموده و موفقیت روز افزون شما را از درگاه خداوند متعال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خواستاریم</a:t>
            </a:r>
          </a:p>
          <a:p>
            <a:pPr algn="r" rtl="1"/>
            <a:endParaRPr lang="en-US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6" name="Picture 2" descr="C:\Users\Administrator\Desktop\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54149"/>
            <a:ext cx="3284110" cy="4422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ammad\Desktop\Untitled-1 ss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41" y="0"/>
            <a:ext cx="9220841" cy="7086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012829"/>
            <a:ext cx="9144000" cy="200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Titr" pitchFamily="2" charset="-78"/>
              </a:rPr>
              <a:t>همکار گرامی جناب آقای دکتر داوود افشار</a:t>
            </a:r>
          </a:p>
          <a:p>
            <a:pPr algn="r" rtl="1"/>
            <a:endParaRPr lang="fa-IR" sz="1600" dirty="0">
              <a:solidFill>
                <a:srgbClr val="C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انتخاب شایسته جنابعالی را به عنوان استاد نمونه و سرآمد آموزشی دانشکده علوم تبریک عرض نموده و موفقیت روز افزون شما را از درگاه خداوند متعال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خواستاریم</a:t>
            </a:r>
          </a:p>
          <a:p>
            <a:pPr algn="r" rtl="1"/>
            <a:endParaRPr lang="en-US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03318"/>
            <a:ext cx="3907226" cy="474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ammad\Desktop\Untitled-1 ss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841" y="0"/>
            <a:ext cx="9220841" cy="7086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5012829"/>
            <a:ext cx="9144000" cy="1569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endParaRPr lang="fa-IR" sz="1600" dirty="0">
              <a:solidFill>
                <a:srgbClr val="C00000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انتخاب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گروه زیست شناسی بعنوان گروه آموزشی ممتاز دانشگاه را تبریک </a:t>
            </a:r>
            <a:r>
              <a:rPr lang="fa-IR" sz="2000" dirty="0">
                <a:solidFill>
                  <a:srgbClr val="C00000"/>
                </a:solidFill>
                <a:cs typeface="B Titr" pitchFamily="2" charset="-78"/>
              </a:rPr>
              <a:t>عرض نموده و موفقیت روز افزون </a:t>
            </a: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برای اعضا هیئت علمی و کارکنان گروه زیست شناسی را از درگاه خداوند متعال خواستاریم</a:t>
            </a:r>
          </a:p>
          <a:p>
            <a:pPr algn="r" rtl="1"/>
            <a:endParaRPr lang="en-US" sz="2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57200"/>
            <a:ext cx="6386512" cy="415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134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Administrator</cp:lastModifiedBy>
  <cp:revision>29</cp:revision>
  <dcterms:created xsi:type="dcterms:W3CDTF">2006-08-16T00:00:00Z</dcterms:created>
  <dcterms:modified xsi:type="dcterms:W3CDTF">2023-05-24T09:20:48Z</dcterms:modified>
</cp:coreProperties>
</file>