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2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88" autoAdjust="0"/>
    <p:restoredTop sz="94582" autoAdjust="0"/>
  </p:normalViewPr>
  <p:slideViewPr>
    <p:cSldViewPr>
      <p:cViewPr>
        <p:scale>
          <a:sx n="80" d="100"/>
          <a:sy n="80" d="100"/>
        </p:scale>
        <p:origin x="-1032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69BF5BE-775B-4238-88B8-B1BBB82E2384}" type="datetimeFigureOut">
              <a:rPr lang="fa-IR" smtClean="0"/>
              <a:t>1441/09/03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4CDB26C-10F8-433F-B182-51D66FCF48D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7128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DB26C-10F8-433F-B182-51D66FCF48D8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22448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E8872-07CC-4D3A-B16C-35EFCC55D3FA}" type="datetimeFigureOut">
              <a:rPr lang="fa-IR" smtClean="0"/>
              <a:t>1441/09/03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6151-AECA-4DC1-B28C-B0D00D856D1C}" type="slidenum">
              <a:rPr lang="fa-IR" smtClean="0"/>
              <a:t>‹#›</a:t>
            </a:fld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E8872-07CC-4D3A-B16C-35EFCC55D3FA}" type="datetimeFigureOut">
              <a:rPr lang="fa-IR" smtClean="0"/>
              <a:t>1441/09/03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6151-AECA-4DC1-B28C-B0D00D856D1C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E8872-07CC-4D3A-B16C-35EFCC55D3FA}" type="datetimeFigureOut">
              <a:rPr lang="fa-IR" smtClean="0"/>
              <a:t>1441/09/03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6151-AECA-4DC1-B28C-B0D00D856D1C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E8872-07CC-4D3A-B16C-35EFCC55D3FA}" type="datetimeFigureOut">
              <a:rPr lang="fa-IR" smtClean="0"/>
              <a:t>1441/09/03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6151-AECA-4DC1-B28C-B0D00D856D1C}" type="slidenum">
              <a:rPr lang="fa-IR" smtClean="0"/>
              <a:t>‹#›</a:t>
            </a:fld>
            <a:endParaRPr lang="fa-I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E8872-07CC-4D3A-B16C-35EFCC55D3FA}" type="datetimeFigureOut">
              <a:rPr lang="fa-IR" smtClean="0"/>
              <a:t>1441/09/03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6151-AECA-4DC1-B28C-B0D00D856D1C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E8872-07CC-4D3A-B16C-35EFCC55D3FA}" type="datetimeFigureOut">
              <a:rPr lang="fa-IR" smtClean="0"/>
              <a:t>1441/09/03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6151-AECA-4DC1-B28C-B0D00D856D1C}" type="slidenum">
              <a:rPr lang="fa-IR" smtClean="0"/>
              <a:t>‹#›</a:t>
            </a:fld>
            <a:endParaRPr lang="fa-I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E8872-07CC-4D3A-B16C-35EFCC55D3FA}" type="datetimeFigureOut">
              <a:rPr lang="fa-IR" smtClean="0"/>
              <a:t>1441/09/03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6151-AECA-4DC1-B28C-B0D00D856D1C}" type="slidenum">
              <a:rPr lang="fa-IR" smtClean="0"/>
              <a:t>‹#›</a:t>
            </a:fld>
            <a:endParaRPr lang="fa-I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E8872-07CC-4D3A-B16C-35EFCC55D3FA}" type="datetimeFigureOut">
              <a:rPr lang="fa-IR" smtClean="0"/>
              <a:t>1441/09/03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6151-AECA-4DC1-B28C-B0D00D856D1C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E8872-07CC-4D3A-B16C-35EFCC55D3FA}" type="datetimeFigureOut">
              <a:rPr lang="fa-IR" smtClean="0"/>
              <a:t>1441/09/03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6151-AECA-4DC1-B28C-B0D00D856D1C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E8872-07CC-4D3A-B16C-35EFCC55D3FA}" type="datetimeFigureOut">
              <a:rPr lang="fa-IR" smtClean="0"/>
              <a:t>1441/09/03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6151-AECA-4DC1-B28C-B0D00D856D1C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E8872-07CC-4D3A-B16C-35EFCC55D3FA}" type="datetimeFigureOut">
              <a:rPr lang="fa-IR" smtClean="0"/>
              <a:t>1441/09/03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6151-AECA-4DC1-B28C-B0D00D856D1C}" type="slidenum">
              <a:rPr lang="fa-IR" smtClean="0"/>
              <a:t>‹#›</a:t>
            </a:fld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FAE8872-07CC-4D3A-B16C-35EFCC55D3FA}" type="datetimeFigureOut">
              <a:rPr lang="fa-IR" smtClean="0"/>
              <a:t>1441/09/03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B546151-AECA-4DC1-B28C-B0D00D856D1C}" type="slidenum">
              <a:rPr lang="fa-IR" smtClean="0"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1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5" Type="http://schemas.microsoft.com/office/2007/relationships/media" Target="../media/media3.wav"/><Relationship Id="rId4" Type="http://schemas.openxmlformats.org/officeDocument/2006/relationships/audio" Target="../media/media2.wav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wav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7.wav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wa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9.wav"/><Relationship Id="rId7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7" Type="http://schemas.openxmlformats.org/officeDocument/2006/relationships/image" Target="../media/image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484784"/>
            <a:ext cx="8712968" cy="5256584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chemeClr val="tx1"/>
                </a:solidFill>
              </a:rPr>
              <a:t>نام و نام خانوادگی: فاطمه هزاروند زنگنه</a:t>
            </a:r>
          </a:p>
          <a:p>
            <a:pPr algn="r"/>
            <a:r>
              <a:rPr lang="fa-IR" dirty="0" smtClean="0">
                <a:solidFill>
                  <a:schemeClr val="tx1"/>
                </a:solidFill>
              </a:rPr>
              <a:t>شماره دانشجویی: 9848807</a:t>
            </a:r>
          </a:p>
          <a:p>
            <a:pPr algn="r"/>
            <a:r>
              <a:rPr lang="fa-IR" dirty="0" smtClean="0">
                <a:solidFill>
                  <a:schemeClr val="tx1"/>
                </a:solidFill>
              </a:rPr>
              <a:t>نام استاد:دکتر محمد قلمبر</a:t>
            </a:r>
          </a:p>
          <a:p>
            <a:pPr algn="r"/>
            <a:r>
              <a:rPr lang="fa-IR" dirty="0" smtClean="0">
                <a:solidFill>
                  <a:schemeClr val="tx1"/>
                </a:solidFill>
              </a:rPr>
              <a:t>نام درس :</a:t>
            </a:r>
            <a:r>
              <a:rPr lang="en-US" dirty="0" smtClean="0">
                <a:solidFill>
                  <a:schemeClr val="tx1"/>
                </a:solidFill>
              </a:rPr>
              <a:t>laser Spectroscopy </a:t>
            </a:r>
            <a:endParaRPr lang="fa-IR" dirty="0" smtClean="0">
              <a:solidFill>
                <a:schemeClr val="tx1"/>
              </a:solidFill>
            </a:endParaRPr>
          </a:p>
          <a:p>
            <a:pPr algn="r"/>
            <a:r>
              <a:rPr lang="fa-IR" dirty="0" smtClean="0">
                <a:solidFill>
                  <a:schemeClr val="tx1"/>
                </a:solidFill>
              </a:rPr>
              <a:t>صفحات ارایه شده: </a:t>
            </a:r>
            <a:r>
              <a:rPr lang="en-US" dirty="0" smtClean="0">
                <a:solidFill>
                  <a:schemeClr val="tx1"/>
                </a:solidFill>
              </a:rPr>
              <a:t>54</a:t>
            </a:r>
            <a:r>
              <a:rPr lang="fa-IR" dirty="0" smtClean="0">
                <a:solidFill>
                  <a:schemeClr val="tx1"/>
                </a:solidFill>
              </a:rPr>
              <a:t>تا </a:t>
            </a:r>
            <a:r>
              <a:rPr lang="en-US" dirty="0" smtClean="0">
                <a:solidFill>
                  <a:schemeClr val="tx1"/>
                </a:solidFill>
              </a:rPr>
              <a:t>59</a:t>
            </a:r>
            <a:endParaRPr lang="fa-IR" dirty="0" smtClean="0">
              <a:solidFill>
                <a:schemeClr val="tx1"/>
              </a:solidFill>
            </a:endParaRPr>
          </a:p>
          <a:p>
            <a:pPr algn="r"/>
            <a:r>
              <a:rPr lang="fa-IR" dirty="0" smtClean="0">
                <a:solidFill>
                  <a:schemeClr val="tx1"/>
                </a:solidFill>
              </a:rPr>
              <a:t>تاریخ:</a:t>
            </a:r>
            <a:r>
              <a:rPr lang="en-US" dirty="0" smtClean="0">
                <a:solidFill>
                  <a:schemeClr val="tx1"/>
                </a:solidFill>
              </a:rPr>
              <a:t>26/01/99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84976" cy="720080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به نام خدا</a:t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13705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Pictures\Screenshots\Screenshot (20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7020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ntagon 3"/>
          <p:cNvSpPr/>
          <p:nvPr/>
        </p:nvSpPr>
        <p:spPr>
          <a:xfrm>
            <a:off x="179512" y="476672"/>
            <a:ext cx="1872208" cy="108012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پاراگراف </a:t>
            </a:r>
            <a:r>
              <a:rPr lang="en-US" dirty="0" smtClean="0"/>
              <a:t>1</a:t>
            </a:r>
            <a:endParaRPr lang="fa-IR" dirty="0"/>
          </a:p>
        </p:txBody>
      </p:sp>
      <p:sp>
        <p:nvSpPr>
          <p:cNvPr id="6" name="Pentagon 5"/>
          <p:cNvSpPr/>
          <p:nvPr/>
        </p:nvSpPr>
        <p:spPr>
          <a:xfrm>
            <a:off x="179512" y="1556792"/>
            <a:ext cx="1872208" cy="108012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پاراگراف</a:t>
            </a:r>
            <a:r>
              <a:rPr lang="en-US" dirty="0" smtClean="0"/>
              <a:t>2</a:t>
            </a:r>
            <a:endParaRPr lang="fa-IR" dirty="0"/>
          </a:p>
        </p:txBody>
      </p:sp>
      <p:sp>
        <p:nvSpPr>
          <p:cNvPr id="7" name="Pentagon 6"/>
          <p:cNvSpPr/>
          <p:nvPr/>
        </p:nvSpPr>
        <p:spPr>
          <a:xfrm>
            <a:off x="179512" y="2636912"/>
            <a:ext cx="1800200" cy="8640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پاراگراف</a:t>
            </a:r>
            <a:r>
              <a:rPr lang="en-US" dirty="0" smtClean="0"/>
              <a:t>3</a:t>
            </a:r>
            <a:endParaRPr lang="fa-IR" dirty="0"/>
          </a:p>
        </p:txBody>
      </p:sp>
      <p:pic>
        <p:nvPicPr>
          <p:cNvPr id="11" name="Sp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6765" y="3933056"/>
            <a:ext cx="609600" cy="54528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90" y="520972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131" y="4840396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تکمیلی-1</a:t>
            </a:r>
            <a:endParaRPr lang="en-CA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9928" y="6232451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717" y="5983253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تکمیلی-2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4540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6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2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Pictures\Screenshots\Screenshot (26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39664"/>
            <a:ext cx="687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0" y="476672"/>
            <a:ext cx="2267744" cy="1440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پاراگراف </a:t>
            </a:r>
            <a:r>
              <a:rPr lang="en-US" dirty="0" smtClean="0"/>
              <a:t>1</a:t>
            </a:r>
            <a:endParaRPr lang="fa-IR" dirty="0"/>
          </a:p>
        </p:txBody>
      </p:sp>
      <p:sp>
        <p:nvSpPr>
          <p:cNvPr id="3" name="Right Arrow 2"/>
          <p:cNvSpPr/>
          <p:nvPr/>
        </p:nvSpPr>
        <p:spPr>
          <a:xfrm>
            <a:off x="0" y="2816933"/>
            <a:ext cx="2267744" cy="1224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پاراگراف</a:t>
            </a:r>
            <a:r>
              <a:rPr lang="en-US" dirty="0" smtClean="0"/>
              <a:t>2</a:t>
            </a:r>
            <a:endParaRPr lang="fa-IR" dirty="0"/>
          </a:p>
        </p:txBody>
      </p:sp>
      <p:sp>
        <p:nvSpPr>
          <p:cNvPr id="4" name="Right Arrow 3"/>
          <p:cNvSpPr/>
          <p:nvPr/>
        </p:nvSpPr>
        <p:spPr>
          <a:xfrm>
            <a:off x="0" y="4365104"/>
            <a:ext cx="2267744" cy="1224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پاراگراف </a:t>
            </a:r>
            <a:r>
              <a:rPr lang="en-US" dirty="0" smtClean="0"/>
              <a:t>3</a:t>
            </a:r>
            <a:endParaRPr lang="fa-IR" dirty="0"/>
          </a:p>
        </p:txBody>
      </p:sp>
      <p:pic>
        <p:nvPicPr>
          <p:cNvPr id="5" name="Sp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612" y="528444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0" y="2029970"/>
                <a:ext cx="2719591" cy="639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CA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CA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</m:acc>
                      <m:r>
                        <a:rPr lang="en-CA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CA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CA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CA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CA" i="1">
                                            <a:latin typeface="Cambria Math"/>
                                          </a:rPr>
                                          <m:t>𝛹</m:t>
                                        </m:r>
                                      </m:e>
                                      <m:sub>
                                        <m:r>
                                          <a:rPr lang="en-CA" i="1">
                                            <a:latin typeface="Cambria Math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CA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CA" i="1">
                                            <a:latin typeface="Cambria Math"/>
                                          </a:rPr>
                                          <m:t>𝛹</m:t>
                                        </m:r>
                                      </m:e>
                                      <m:sub>
                                        <m:r>
                                          <a:rPr lang="en-CA" i="1">
                                            <a:latin typeface="Cambria Math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CA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CA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CA" i="1">
                                            <a:latin typeface="Cambria Math"/>
                                          </a:rPr>
                                          <m:t>𝛹</m:t>
                                        </m:r>
                                      </m:e>
                                      <m:sub>
                                        <m:r>
                                          <a:rPr lang="en-CA" i="1">
                                            <a:latin typeface="Cambria Math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CA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CA" i="1">
                                            <a:latin typeface="Cambria Math"/>
                                          </a:rPr>
                                          <m:t>𝛹</m:t>
                                        </m:r>
                                      </m:e>
                                      <m:sub>
                                        <m:r>
                                          <a:rPr lang="en-CA" b="0" i="1" smtClean="0">
                                            <a:latin typeface="Cambria Math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CA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CA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CA" i="1">
                                            <a:latin typeface="Cambria Math"/>
                                          </a:rPr>
                                          <m:t>𝛹</m:t>
                                        </m:r>
                                      </m:e>
                                      <m:sub>
                                        <m:r>
                                          <a:rPr lang="en-CA" b="0" i="1" smtClean="0">
                                            <a:latin typeface="Cambria Math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CA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CA" i="1">
                                            <a:latin typeface="Cambria Math"/>
                                          </a:rPr>
                                          <m:t>𝛹</m:t>
                                        </m:r>
                                      </m:e>
                                      <m:sub>
                                        <m:r>
                                          <a:rPr lang="en-CA" i="1">
                                            <a:latin typeface="Cambria Math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CA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CA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CA" i="1">
                                            <a:latin typeface="Cambria Math"/>
                                          </a:rPr>
                                          <m:t>𝛹</m:t>
                                        </m:r>
                                      </m:e>
                                      <m:sub>
                                        <m:r>
                                          <a:rPr lang="en-CA" b="0" i="1" smtClean="0">
                                            <a:latin typeface="Cambria Math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CA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CA" i="1">
                                            <a:latin typeface="Cambria Math"/>
                                          </a:rPr>
                                          <m:t>𝛹</m:t>
                                        </m:r>
                                      </m:e>
                                      <m:sub>
                                        <m:r>
                                          <a:rPr lang="en-CA" b="0" i="1" smtClean="0">
                                            <a:latin typeface="Cambria Math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029970"/>
                <a:ext cx="2719591" cy="63959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H="1">
            <a:off x="2719591" y="2029970"/>
            <a:ext cx="844297" cy="1748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555776" y="2029970"/>
            <a:ext cx="4248472" cy="5349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4272" y="62484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12412" y="6399311"/>
            <a:ext cx="744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dirty="0" smtClean="0"/>
              <a:t>تکمیلی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12566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25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Pictures\Screenshots\Screenshot (27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454"/>
            <a:ext cx="6948265" cy="68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0" y="548680"/>
            <a:ext cx="2195736" cy="1368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پاراگراف </a:t>
            </a:r>
            <a:r>
              <a:rPr lang="en-US" dirty="0" smtClean="0"/>
              <a:t>1</a:t>
            </a:r>
            <a:endParaRPr lang="fa-IR" dirty="0"/>
          </a:p>
        </p:txBody>
      </p:sp>
      <p:sp>
        <p:nvSpPr>
          <p:cNvPr id="3" name="Right Arrow 2"/>
          <p:cNvSpPr/>
          <p:nvPr/>
        </p:nvSpPr>
        <p:spPr>
          <a:xfrm>
            <a:off x="0" y="2996952"/>
            <a:ext cx="2195736" cy="1512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پاراگراف</a:t>
            </a:r>
            <a:r>
              <a:rPr lang="en-US" dirty="0" smtClean="0"/>
              <a:t>2</a:t>
            </a:r>
            <a:endParaRPr lang="fa-IR" dirty="0"/>
          </a:p>
        </p:txBody>
      </p:sp>
      <p:pic>
        <p:nvPicPr>
          <p:cNvPr id="4" name="S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5917" y="4725144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0621" y="5661248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2508" y="5781382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7844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0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Pictures\Screenshots\Screenshot (28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576"/>
            <a:ext cx="6868035" cy="68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p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616" y="4077072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616" y="5301208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4735" y="532701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8889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8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Pictures\Screenshots\Screenshot (29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395" y="10818"/>
            <a:ext cx="6950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p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048" y="31242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754" y="450912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4386" y="455707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131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2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1055</TotalTime>
  <Words>91</Words>
  <Application>Microsoft Office PowerPoint</Application>
  <PresentationFormat>On-screen Show (4:3)</PresentationFormat>
  <Paragraphs>23</Paragraphs>
  <Slides>6</Slides>
  <Notes>1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Slipstream</vt:lpstr>
      <vt:lpstr>به نام خدا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نام خدا</dc:title>
  <dc:creator>ASUS</dc:creator>
  <cp:lastModifiedBy>mohammad</cp:lastModifiedBy>
  <cp:revision>25</cp:revision>
  <dcterms:created xsi:type="dcterms:W3CDTF">2020-04-14T14:09:44Z</dcterms:created>
  <dcterms:modified xsi:type="dcterms:W3CDTF">2020-04-25T22:04:29Z</dcterms:modified>
</cp:coreProperties>
</file>