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3"/>
  </p:notesMasterIdLst>
  <p:sldIdLst>
    <p:sldId id="256" r:id="rId2"/>
    <p:sldId id="257" r:id="rId3"/>
    <p:sldId id="265" r:id="rId4"/>
    <p:sldId id="266" r:id="rId5"/>
    <p:sldId id="267" r:id="rId6"/>
    <p:sldId id="268" r:id="rId7"/>
    <p:sldId id="271" r:id="rId8"/>
    <p:sldId id="269" r:id="rId9"/>
    <p:sldId id="272" r:id="rId10"/>
    <p:sldId id="270" r:id="rId11"/>
    <p:sldId id="273" r:id="rId12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480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9ECB2FE-5E8D-4C82-A3FE-CFB1408051D1}" type="datetimeFigureOut">
              <a:rPr lang="fa-IR" smtClean="0"/>
              <a:t>1441/09/09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2AF64EC-87C8-4167-AC3C-2F1987BA7F2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75740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F64EC-87C8-4167-AC3C-2F1987BA7F26}" type="slidenum">
              <a:rPr lang="fa-IR" smtClean="0"/>
              <a:t>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93890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52A005-AFB2-468B-ABBF-7B5BB5555394}" type="datetime8">
              <a:rPr lang="fa-IR" smtClean="0"/>
              <a:t>20/مه/1</a:t>
            </a:fld>
            <a:endParaRPr lang="fa-IR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C882A1-5647-4864-9F4E-D578FD20A376}" type="datetime8">
              <a:rPr lang="fa-IR" smtClean="0"/>
              <a:t>20/مه/1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5476B9-2807-4288-BB36-EC7815E27E2F}" type="datetime8">
              <a:rPr lang="fa-IR" smtClean="0"/>
              <a:t>20/مه/1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011A89-3BA7-45F9-840D-0FE4ECBAE9A1}" type="datetime8">
              <a:rPr lang="fa-IR" smtClean="0"/>
              <a:t>20/مه/1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767AA4-79F2-4A7B-985F-A9371D4C6933}" type="datetime8">
              <a:rPr lang="fa-IR" smtClean="0"/>
              <a:t>20/مه/1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6AAA57-259A-47DB-B099-B269408002DD}" type="datetime8">
              <a:rPr lang="fa-IR" smtClean="0"/>
              <a:t>20/مه/1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29B257-FDCA-4BC8-BF7F-5AAF9A6515A1}" type="datetime8">
              <a:rPr lang="fa-IR" smtClean="0"/>
              <a:t>20/مه/1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DDDB89-899B-4ED5-9F21-6E8B60B9CD39}" type="datetime8">
              <a:rPr lang="fa-IR" smtClean="0"/>
              <a:t>20/مه/1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346847-1791-4998-9665-A3F39B877E84}" type="datetime8">
              <a:rPr lang="fa-IR" smtClean="0"/>
              <a:t>20/مه/1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1F5192-989A-470D-8451-E7311B4042D7}" type="datetime8">
              <a:rPr lang="fa-IR" smtClean="0"/>
              <a:t>20/مه/1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C8EBE3-B3E6-4990-9949-DEBE691F982F}" type="datetime8">
              <a:rPr lang="fa-IR" smtClean="0"/>
              <a:t>20/مه/1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C280037-FF5D-4AC3-8C6E-E2CFF5919D0B}" type="datetime8">
              <a:rPr lang="fa-IR" smtClean="0"/>
              <a:t>20/مه/1</a:t>
            </a:fld>
            <a:endParaRPr lang="fa-I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fa-I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1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wav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0.wav"/><Relationship Id="rId7" Type="http://schemas.openxmlformats.org/officeDocument/2006/relationships/image" Target="../media/image4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2.wav"/><Relationship Id="rId7" Type="http://schemas.openxmlformats.org/officeDocument/2006/relationships/image" Target="../media/image18.png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wav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wav"/><Relationship Id="rId7" Type="http://schemas.openxmlformats.org/officeDocument/2006/relationships/image" Target="../media/image3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wav"/><Relationship Id="rId7" Type="http://schemas.openxmlformats.org/officeDocument/2006/relationships/image" Target="../media/image4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.wav"/><Relationship Id="rId7" Type="http://schemas.openxmlformats.org/officeDocument/2006/relationships/image" Target="../media/image8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av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0.wav"/><Relationship Id="rId7" Type="http://schemas.openxmlformats.org/officeDocument/2006/relationships/image" Target="../media/image4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2.wav"/><Relationship Id="rId7" Type="http://schemas.openxmlformats.org/officeDocument/2006/relationships/image" Target="../media/image11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4.wav"/><Relationship Id="rId7" Type="http://schemas.openxmlformats.org/officeDocument/2006/relationships/image" Target="../media/image4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6.wav"/><Relationship Id="rId7" Type="http://schemas.openxmlformats.org/officeDocument/2006/relationships/image" Target="../media/image4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8.wav"/><Relationship Id="rId7" Type="http://schemas.openxmlformats.org/officeDocument/2006/relationships/image" Target="../media/image15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wav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88641"/>
            <a:ext cx="8208912" cy="6408711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       </a:t>
            </a:r>
            <a:r>
              <a:rPr lang="en-US" sz="49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IN THE NAME OF GOD</a:t>
            </a:r>
            <a:r>
              <a:rPr lang="en-US" sz="40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 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    </a:t>
            </a:r>
            <a:r>
              <a:rPr lang="en-US" sz="49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laser spectroscopy</a:t>
            </a:r>
            <a:r>
              <a:rPr lang="en-US" sz="40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sz="40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</a:br>
            <a:r>
              <a:rPr lang="en-US" sz="400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sz="400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</a:br>
            <a:r>
              <a:rPr lang="en-US" sz="4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</a:t>
            </a:r>
            <a:r>
              <a:rPr lang="en-US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Dr.ghalambor</a:t>
            </a:r>
            <a:r>
              <a:rPr lang="fa-IR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/>
            </a:r>
            <a:br>
              <a:rPr lang="fa-IR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</a:br>
            <a:r>
              <a:rPr lang="en-US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</a:t>
            </a:r>
            <a:r>
              <a:rPr lang="en-US" sz="27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PART 1/</a:t>
            </a:r>
            <a:r>
              <a:rPr lang="en-US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7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From pages  80 to 95</a:t>
            </a:r>
            <a:r>
              <a:rPr lang="en-US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</a:br>
            <a:r>
              <a:rPr lang="en-US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a-IR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             </a:t>
            </a:r>
            <a:r>
              <a:rPr lang="en-US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                            </a:t>
            </a:r>
            <a:r>
              <a:rPr lang="fa-IR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                                   </a:t>
            </a:r>
            <a:r>
              <a:rPr lang="en-US" sz="310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Mahin</a:t>
            </a:r>
            <a:r>
              <a:rPr lang="en-US" sz="31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Asakereh</a:t>
            </a:r>
            <a:br>
              <a:rPr lang="en-US" sz="31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</a:br>
            <a:r>
              <a:rPr lang="fa-IR" sz="31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  </a:t>
            </a:r>
            <a:r>
              <a:rPr lang="en-US" sz="31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                                                        9848805</a:t>
            </a:r>
            <a:r>
              <a:rPr lang="fa-IR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fa-IR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sz="28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1399/1/27</a:t>
            </a:r>
            <a:r>
              <a:rPr lang="fa-IR" sz="36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       </a:t>
            </a:r>
            <a:r>
              <a:rPr lang="fa-IR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          </a:t>
            </a:r>
            <a:r>
              <a:rPr lang="en-US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               </a:t>
            </a:r>
            <a:endParaRPr lang="fa-IR" dirty="0"/>
          </a:p>
        </p:txBody>
      </p:sp>
      <p:pic>
        <p:nvPicPr>
          <p:cNvPr id="4" name="Picture 3" descr="C:\Users\XP\Desktop\Logo chamran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28" y="1340768"/>
            <a:ext cx="2016224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59F8-39D6-4DC0-B277-166A7B404354}" type="slidenum">
              <a:rPr lang="fa-IR" smtClean="0"/>
              <a:t>1</a:t>
            </a:fld>
            <a:endParaRPr lang="fa-IR" dirty="0"/>
          </a:p>
        </p:txBody>
      </p:sp>
      <p:pic>
        <p:nvPicPr>
          <p:cNvPr id="8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210940" y="3284984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5422" y="5157192"/>
            <a:ext cx="609600" cy="6096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9" name="TextBox 8"/>
          <p:cNvSpPr txBox="1"/>
          <p:nvPr/>
        </p:nvSpPr>
        <p:spPr>
          <a:xfrm>
            <a:off x="1315422" y="5795972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552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1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59F8-39D6-4DC0-B277-166A7B404354}" type="slidenum">
              <a:rPr lang="fa-IR" smtClean="0"/>
              <a:t>10</a:t>
            </a:fld>
            <a:endParaRPr lang="fa-IR"/>
          </a:p>
        </p:txBody>
      </p:sp>
      <p:pic>
        <p:nvPicPr>
          <p:cNvPr id="15364" name="Picture 4" descr="F:\physic\spectroscopy\17.PN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813998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192653" y="211513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5838" y="5304200"/>
            <a:ext cx="609600" cy="6096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7" name="TextBox 6"/>
          <p:cNvSpPr txBox="1"/>
          <p:nvPr/>
        </p:nvSpPr>
        <p:spPr>
          <a:xfrm>
            <a:off x="129421" y="594928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4006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6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59F8-39D6-4DC0-B277-166A7B404354}" type="slidenum">
              <a:rPr lang="fa-IR" smtClean="0"/>
              <a:t>11</a:t>
            </a:fld>
            <a:endParaRPr lang="fa-IR"/>
          </a:p>
        </p:txBody>
      </p:sp>
      <p:pic>
        <p:nvPicPr>
          <p:cNvPr id="16386" name="Picture 2" descr="F:\physic\spectroscopy\N20.PN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0666"/>
            <a:ext cx="770485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F:\physic\spectroscopy\1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96952"/>
            <a:ext cx="7992888" cy="340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429787" y="260648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661" y="6094859"/>
            <a:ext cx="609600" cy="6096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5" name="TextBox 4"/>
          <p:cNvSpPr txBox="1"/>
          <p:nvPr/>
        </p:nvSpPr>
        <p:spPr>
          <a:xfrm>
            <a:off x="59503" y="5725527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2939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>
            <a:normAutofit/>
          </a:bodyPr>
          <a:lstStyle/>
          <a:p>
            <a:r>
              <a:rPr lang="en-US" sz="3600" dirty="0"/>
              <a:t>Contents</a:t>
            </a:r>
            <a:endParaRPr lang="fa-I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196752"/>
            <a:ext cx="7746064" cy="5472608"/>
          </a:xfrm>
        </p:spPr>
        <p:txBody>
          <a:bodyPr>
            <a:noAutofit/>
          </a:bodyPr>
          <a:lstStyle/>
          <a:p>
            <a:pPr marL="82296" indent="0" algn="l">
              <a:buNone/>
            </a:pPr>
            <a:r>
              <a:rPr lang="en-US" sz="2400" dirty="0"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endParaRPr lang="en-US" sz="2400" dirty="0" smtClean="0">
              <a:effectLst>
                <a:reflection blurRad="6350" stA="55000" endA="300" endPos="45500" dir="5400000" sy="-100000" algn="bl" rotWithShape="0"/>
              </a:effectLst>
            </a:endParaRPr>
          </a:p>
          <a:p>
            <a:pPr marL="82296" indent="0" algn="l">
              <a:buNone/>
            </a:pPr>
            <a:endParaRPr lang="en-US" sz="2400" dirty="0">
              <a:effectLst>
                <a:reflection blurRad="6350" stA="55000" endA="300" endPos="45500" dir="5400000" sy="-100000" algn="bl" rotWithShape="0"/>
              </a:effectLst>
            </a:endParaRPr>
          </a:p>
          <a:p>
            <a:pPr marL="82296" indent="0" algn="l" rtl="0">
              <a:buNone/>
            </a:pPr>
            <a:r>
              <a:rPr lang="en-US" sz="2400" dirty="0">
                <a:effectLst>
                  <a:reflection blurRad="6350" stA="55000" endA="300" endPos="45500" dir="5400000" sy="-100000" algn="bl" rotWithShape="0"/>
                </a:effectLst>
              </a:rPr>
              <a:t>Collisional Narrowing of Lines…………………………...10</a:t>
            </a:r>
          </a:p>
          <a:p>
            <a:pPr marL="82296" indent="0" algn="l">
              <a:buNone/>
            </a:pPr>
            <a:endParaRPr lang="en-US" sz="2400" dirty="0">
              <a:effectLst>
                <a:reflection blurRad="6350" stA="55000" endA="300" endPos="45500" dir="5400000" sy="-100000" algn="bl" rotWithShape="0"/>
              </a:effectLst>
            </a:endParaRPr>
          </a:p>
          <a:p>
            <a:pPr marL="82296" indent="0" algn="l" rtl="0">
              <a:buNone/>
            </a:pPr>
            <a:r>
              <a:rPr lang="en-US" sz="2400" dirty="0">
                <a:effectLst>
                  <a:reflection blurRad="6350" stA="55000" endA="300" endPos="45500" dir="5400000" sy="-100000" algn="bl" rotWithShape="0"/>
                </a:effectLst>
              </a:rPr>
              <a:t>Transit-Time Broadening…………………………………13</a:t>
            </a:r>
          </a:p>
          <a:p>
            <a:pPr marL="82296" indent="0" algn="l">
              <a:buNone/>
            </a:pPr>
            <a:endParaRPr lang="en-US" sz="2400" dirty="0">
              <a:effectLst>
                <a:reflection blurRad="6350" stA="55000" endA="300" endPos="45500" dir="5400000" sy="-100000" algn="bl" rotWithShape="0"/>
              </a:effectLst>
            </a:endParaRPr>
          </a:p>
          <a:p>
            <a:pPr marL="82296" indent="0" algn="l">
              <a:buNone/>
            </a:pPr>
            <a:r>
              <a:rPr lang="en-US" sz="2400" dirty="0">
                <a:effectLst>
                  <a:reflection blurRad="6350" stA="55000" endA="300" endPos="45500" dir="5400000" sy="-100000" algn="bl" rotWithShape="0"/>
                </a:effectLst>
              </a:rPr>
              <a:t>  </a:t>
            </a:r>
          </a:p>
          <a:p>
            <a:pPr marL="82296" indent="0" algn="l">
              <a:buNone/>
            </a:pPr>
            <a:r>
              <a:rPr lang="en-US" sz="2400" dirty="0">
                <a:effectLst>
                  <a:reflection blurRad="6350" stA="55000" endA="300" endPos="45500" dir="5400000" sy="-100000" algn="bl" rotWithShape="0"/>
                </a:effectLst>
              </a:rPr>
              <a:t>  </a:t>
            </a:r>
            <a:endParaRPr lang="fa-IR" sz="2400" dirty="0">
              <a:effectLst>
                <a:reflection blurRad="6350" stA="55000" endA="300" endPos="45500" dir="5400000" sy="-100000" algn="bl" rotWithShape="0"/>
              </a:effectLst>
            </a:endParaRPr>
          </a:p>
          <a:p>
            <a:pPr marL="82296" indent="0" algn="l">
              <a:buNone/>
            </a:pPr>
            <a:endParaRPr lang="fa-IR" sz="24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59F8-39D6-4DC0-B277-166A7B404354}" type="slidenum">
              <a:rPr lang="fa-IR" smtClean="0"/>
              <a:t>2</a:t>
            </a:fld>
            <a:endParaRPr lang="fa-IR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323528" y="4005064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5157192"/>
            <a:ext cx="6096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-92958" y="5877272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483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2452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/>
          </a:bodyPr>
          <a:lstStyle/>
          <a:p>
            <a:r>
              <a:rPr lang="en-US" sz="3600" dirty="0"/>
              <a:t>3.3.3 Collisional Narrowing of Lines </a:t>
            </a:r>
            <a:endParaRPr lang="fa-IR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59F8-39D6-4DC0-B277-166A7B404354}" type="slidenum">
              <a:rPr lang="fa-IR" smtClean="0"/>
              <a:t>3</a:t>
            </a:fld>
            <a:endParaRPr lang="fa-IR"/>
          </a:p>
        </p:txBody>
      </p:sp>
      <p:pic>
        <p:nvPicPr>
          <p:cNvPr id="8194" name="Picture 2" descr="F:\physic\spectroscopy\7.PN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784887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395536" y="476672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536" y="5373216"/>
            <a:ext cx="609600" cy="6096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6" name="TextBox 5"/>
          <p:cNvSpPr txBox="1"/>
          <p:nvPr/>
        </p:nvSpPr>
        <p:spPr>
          <a:xfrm>
            <a:off x="137591" y="6021288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6315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96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59F8-39D6-4DC0-B277-166A7B404354}" type="slidenum">
              <a:rPr lang="fa-IR" smtClean="0"/>
              <a:t>4</a:t>
            </a:fld>
            <a:endParaRPr lang="fa-IR"/>
          </a:p>
        </p:txBody>
      </p:sp>
      <p:pic>
        <p:nvPicPr>
          <p:cNvPr id="9218" name="Picture 2" descr="F:\physic\spectroscopy\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7776864" cy="169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physic\spectroscopy\N18.PNG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20888"/>
            <a:ext cx="7200799" cy="410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251520" y="1844824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512" y="3515710"/>
            <a:ext cx="609600" cy="6096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6" name="TextBox 5"/>
          <p:cNvSpPr txBox="1"/>
          <p:nvPr/>
        </p:nvSpPr>
        <p:spPr>
          <a:xfrm>
            <a:off x="103311" y="429983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794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36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59F8-39D6-4DC0-B277-166A7B404354}" type="slidenum">
              <a:rPr lang="fa-IR" smtClean="0"/>
              <a:t>5</a:t>
            </a:fld>
            <a:endParaRPr lang="fa-IR"/>
          </a:p>
        </p:txBody>
      </p:sp>
      <p:pic>
        <p:nvPicPr>
          <p:cNvPr id="10242" name="Picture 2" descr="F:\physic\spectroscopy\9.PN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24" y="476672"/>
            <a:ext cx="792647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271812" y="3512703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812" y="4941168"/>
            <a:ext cx="609600" cy="6096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6" name="TextBox 5"/>
          <p:cNvSpPr txBox="1"/>
          <p:nvPr/>
        </p:nvSpPr>
        <p:spPr>
          <a:xfrm>
            <a:off x="123603" y="5777019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8331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55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>
            <a:normAutofit/>
          </a:bodyPr>
          <a:lstStyle/>
          <a:p>
            <a:r>
              <a:rPr lang="en-US" sz="3600" dirty="0"/>
              <a:t>3.4 Transit-Time Broadening</a:t>
            </a:r>
            <a:endParaRPr lang="fa-IR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59F8-39D6-4DC0-B277-166A7B404354}" type="slidenum">
              <a:rPr lang="fa-IR" smtClean="0"/>
              <a:t>6</a:t>
            </a:fld>
            <a:endParaRPr lang="fa-IR"/>
          </a:p>
        </p:txBody>
      </p:sp>
      <p:pic>
        <p:nvPicPr>
          <p:cNvPr id="11266" name="Picture 2" descr="F:\physic\spectroscopy\10.PN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7848872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physic\spectroscopy\1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40968"/>
            <a:ext cx="777686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257171" y="34290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1216" y="5589240"/>
            <a:ext cx="609600" cy="6096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6" name="TextBox 5"/>
          <p:cNvSpPr txBox="1"/>
          <p:nvPr/>
        </p:nvSpPr>
        <p:spPr>
          <a:xfrm>
            <a:off x="0" y="6342856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9673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5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59F8-39D6-4DC0-B277-166A7B404354}" type="slidenum">
              <a:rPr lang="fa-IR" smtClean="0"/>
              <a:t>7</a:t>
            </a:fld>
            <a:endParaRPr lang="fa-IR"/>
          </a:p>
        </p:txBody>
      </p:sp>
      <p:pic>
        <p:nvPicPr>
          <p:cNvPr id="13314" name="Picture 2" descr="F:\physic\spectroscopy\13.PN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8100392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251520" y="4470511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520" y="5661248"/>
            <a:ext cx="609600" cy="6096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5" name="TextBox 4"/>
          <p:cNvSpPr txBox="1"/>
          <p:nvPr/>
        </p:nvSpPr>
        <p:spPr>
          <a:xfrm>
            <a:off x="137591" y="630932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8503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7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59F8-39D6-4DC0-B277-166A7B404354}" type="slidenum">
              <a:rPr lang="fa-IR" smtClean="0"/>
              <a:t>8</a:t>
            </a:fld>
            <a:endParaRPr lang="fa-IR"/>
          </a:p>
        </p:txBody>
      </p:sp>
      <p:pic>
        <p:nvPicPr>
          <p:cNvPr id="12292" name="Picture 4" descr="F:\physic\spectroscopy\14.PN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777686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339401" y="353948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9401" y="4975250"/>
            <a:ext cx="609600" cy="6096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6" name="TextBox 5"/>
          <p:cNvSpPr txBox="1"/>
          <p:nvPr/>
        </p:nvSpPr>
        <p:spPr>
          <a:xfrm>
            <a:off x="102918" y="5764614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4455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59F8-39D6-4DC0-B277-166A7B404354}" type="slidenum">
              <a:rPr lang="fa-IR" smtClean="0"/>
              <a:t>9</a:t>
            </a:fld>
            <a:endParaRPr lang="fa-IR"/>
          </a:p>
        </p:txBody>
      </p:sp>
      <p:pic>
        <p:nvPicPr>
          <p:cNvPr id="14338" name="Picture 2" descr="F:\physic\spectroscopy\N19.PN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60848"/>
            <a:ext cx="770485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7848872" cy="172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509540" y="-49391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528" y="4869160"/>
            <a:ext cx="609600" cy="6096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5" name="TextBox 4"/>
          <p:cNvSpPr txBox="1"/>
          <p:nvPr/>
        </p:nvSpPr>
        <p:spPr>
          <a:xfrm>
            <a:off x="102811" y="5630877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1998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5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1502</TotalTime>
  <Words>51</Words>
  <Application>Microsoft Office PowerPoint</Application>
  <PresentationFormat>On-screen Show (4:3)</PresentationFormat>
  <Paragraphs>35</Paragraphs>
  <Slides>11</Slides>
  <Notes>1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Solstice</vt:lpstr>
      <vt:lpstr>        IN THE NAME OF GOD           laser spectroscopy       Dr.ghalambor      PART 1/ From pages  80 to 95                                                                                              Mahin Asakereh                                                                     9848805 1399/1/27                                                        </vt:lpstr>
      <vt:lpstr>Contents</vt:lpstr>
      <vt:lpstr>3.3.3 Collisional Narrowing of Lines </vt:lpstr>
      <vt:lpstr>PowerPoint Presentation</vt:lpstr>
      <vt:lpstr>PowerPoint Presentation</vt:lpstr>
      <vt:lpstr>3.4 Transit-Time Broadening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NAME OF GOD           laser spectroscopy  Dr.ghalambor                                Mahin Asakereh                                                          9848805</dc:title>
  <dc:creator>PC-DRAFSH</dc:creator>
  <cp:lastModifiedBy>mohammad</cp:lastModifiedBy>
  <cp:revision>61</cp:revision>
  <dcterms:created xsi:type="dcterms:W3CDTF">2020-04-14T20:22:28Z</dcterms:created>
  <dcterms:modified xsi:type="dcterms:W3CDTF">2020-05-01T11:26:17Z</dcterms:modified>
</cp:coreProperties>
</file>