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  <p:sldId id="264" r:id="rId9"/>
    <p:sldId id="265" r:id="rId10"/>
    <p:sldId id="266" r:id="rId11"/>
    <p:sldId id="268" r:id="rId12"/>
    <p:sldId id="257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9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B8D7D-D1CB-4496-AA7A-18DF69CC1A53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1651B-DB9C-482B-8E93-1FC025C975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30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1651B-DB9C-482B-8E93-1FC025C9750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43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071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94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03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9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74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41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26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442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37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72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346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4317-8470-47E3-9E30-6E213EC3867D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4FE7-3814-4748-80B6-32C3EE1BF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29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wav"/><Relationship Id="rId7" Type="http://schemas.openxmlformats.org/officeDocument/2006/relationships/image" Target="../media/image3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توضیحات حل تمرین 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فصل 2</a:t>
            </a:r>
            <a:endParaRPr lang="en-CA" dirty="0"/>
          </a:p>
        </p:txBody>
      </p:sp>
      <p:sp>
        <p:nvSpPr>
          <p:cNvPr id="4" name="AutoShape 2" descr="Hyperfine structure of Na and its influence on the efficiency of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توضیحات مسائل فصل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6" y="1772816"/>
            <a:ext cx="669674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مسئله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9297" y="548680"/>
            <a:ext cx="609600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HFS Na (23)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10" y="1600200"/>
            <a:ext cx="31989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0398" y="181346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I</a:t>
            </a:r>
            <a:r>
              <a:rPr lang="en-CA" sz="1100" dirty="0" err="1" smtClean="0"/>
              <a:t>Na</a:t>
            </a:r>
            <a:r>
              <a:rPr lang="en-CA" dirty="0" smtClean="0"/>
              <a:t>=3/2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0613" y="3291840"/>
                <a:ext cx="862774" cy="27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/>
                        </a:rPr>
                        <m:t>𝐴</m:t>
                      </m:r>
                      <m:r>
                        <a:rPr lang="en-CA" i="1" smtClean="0">
                          <a:latin typeface="Cambria Math"/>
                        </a:rPr>
                        <m:t>=</m:t>
                      </m:r>
                      <m:r>
                        <a:rPr lang="el-GR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CA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CA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13" y="3291840"/>
                <a:ext cx="862774" cy="274320"/>
              </a:xfrm>
              <a:prstGeom prst="rect">
                <a:avLst/>
              </a:prstGeom>
              <a:blipFill rotWithShape="1">
                <a:blip r:embed="rId5"/>
                <a:stretch>
                  <a:fillRect r="-10563" b="-244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32240" y="2582340"/>
                <a:ext cx="211917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𝐹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𝑜𝑟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2582340"/>
                <a:ext cx="2119170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8172400" y="242088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724128" y="2420888"/>
            <a:ext cx="2448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48064" y="2420888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48464" y="306896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84168" y="3429000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48064" y="3068960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23928" y="2091456"/>
            <a:ext cx="0" cy="796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مسئله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114290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44208" y="837438"/>
                <a:ext cx="2179828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𝐹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a-IR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a-IR" b="0" i="1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837438"/>
                <a:ext cx="2179828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>
            <a:stCxn id="15" idx="1"/>
          </p:cNvCxnSpPr>
          <p:nvPr/>
        </p:nvCxnSpPr>
        <p:spPr>
          <a:xfrm flipH="1">
            <a:off x="5148064" y="1142906"/>
            <a:ext cx="1296144" cy="670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 flipH="1" flipV="1">
            <a:off x="5148064" y="2276872"/>
            <a:ext cx="1584176" cy="6109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1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HFS Na (23)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10" y="1600200"/>
            <a:ext cx="31989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0398" y="181346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I</a:t>
            </a:r>
            <a:r>
              <a:rPr lang="en-CA" sz="1100" dirty="0" err="1" smtClean="0"/>
              <a:t>Na</a:t>
            </a:r>
            <a:r>
              <a:rPr lang="en-CA" dirty="0" smtClean="0"/>
              <a:t>=3/2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0613" y="3291840"/>
                <a:ext cx="862774" cy="27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/>
                        </a:rPr>
                        <m:t>𝐴</m:t>
                      </m:r>
                      <m:r>
                        <a:rPr lang="en-CA" i="1" smtClean="0">
                          <a:latin typeface="Cambria Math"/>
                        </a:rPr>
                        <m:t>=</m:t>
                      </m:r>
                      <m:r>
                        <a:rPr lang="el-GR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CA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CA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13" y="3291840"/>
                <a:ext cx="862774" cy="274320"/>
              </a:xfrm>
              <a:prstGeom prst="rect">
                <a:avLst/>
              </a:prstGeom>
              <a:blipFill rotWithShape="1">
                <a:blip r:embed="rId3"/>
                <a:stretch>
                  <a:fillRect r="-10563" b="-244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32240" y="2582340"/>
                <a:ext cx="211917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𝐹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𝑜𝑟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2582340"/>
                <a:ext cx="2119170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8172400" y="242088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724128" y="2420888"/>
            <a:ext cx="2448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48064" y="2420888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48464" y="306896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84168" y="3429000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48064" y="3068960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23928" y="2091456"/>
            <a:ext cx="0" cy="796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2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120680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33256"/>
            <a:ext cx="5760640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02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4136"/>
            <a:ext cx="5976664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مسئله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1468016"/>
            <a:ext cx="609600" cy="609600"/>
          </a:xfrm>
          <a:prstGeom prst="rect">
            <a:avLst/>
          </a:prstGeom>
        </p:spPr>
      </p:pic>
      <p:pic>
        <p:nvPicPr>
          <p:cNvPr id="7" name="مسئله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29600" cy="1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42577"/>
            <a:ext cx="6284168" cy="18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مسئله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5943600" cy="129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0762"/>
            <a:ext cx="5295528" cy="518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مسئله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1624" y="1410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08" y="188640"/>
            <a:ext cx="5943600" cy="111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3438"/>
            <a:ext cx="8229600" cy="253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مسئله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229600" cy="401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مسئله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مسئله 5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47664" y="5085184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47664" y="4365104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47664" y="4077072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47664" y="3789040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47664" y="2996952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16016" y="278092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 smtClean="0"/>
              <a:t>i</a:t>
            </a:r>
            <a:endParaRPr lang="en-CA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493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4630354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3573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3</a:t>
            </a:r>
            <a:endParaRPr lang="en-CA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23728" y="2996952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27784" y="2965594"/>
            <a:ext cx="0" cy="1399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59832" y="2996952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419872" y="299695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00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350"/>
            <a:ext cx="6192688" cy="648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مسئله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229600" cy="318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748883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مسئله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79</Words>
  <Application>Microsoft Office PowerPoint</Application>
  <PresentationFormat>On-screen Show (4:3)</PresentationFormat>
  <Paragraphs>18</Paragraphs>
  <Slides>13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توضیحات حل تمرین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مسئله 5</vt:lpstr>
      <vt:lpstr>PowerPoint Presentation</vt:lpstr>
      <vt:lpstr>PowerPoint Presentation</vt:lpstr>
      <vt:lpstr>PowerPoint Presentation</vt:lpstr>
      <vt:lpstr>HFS Na (23)</vt:lpstr>
      <vt:lpstr>HFS Na (23)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توضیحات حل تمرین</dc:title>
  <dc:creator>mohammad</dc:creator>
  <cp:lastModifiedBy>mohammad</cp:lastModifiedBy>
  <cp:revision>13</cp:revision>
  <dcterms:created xsi:type="dcterms:W3CDTF">2020-04-12T09:11:41Z</dcterms:created>
  <dcterms:modified xsi:type="dcterms:W3CDTF">2020-04-12T12:28:24Z</dcterms:modified>
</cp:coreProperties>
</file>