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E9DC52-B4AF-4027-A8CC-17B92B222026}" type="datetimeFigureOut">
              <a:rPr lang="en-CA" smtClean="0"/>
              <a:t>08/04/2020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5F67C0-6EDD-4728-9183-91C8661BE122}" type="slidenum">
              <a:rPr lang="en-CA" smtClean="0"/>
              <a:t>‹#›</a:t>
            </a:fld>
            <a:endParaRPr lang="en-CA"/>
          </a:p>
        </p:txBody>
      </p:sp>
    </p:spTree>
    <p:extLst>
      <p:ext uri="{BB962C8B-B14F-4D97-AF65-F5344CB8AC3E}">
        <p14:creationId xmlns:p14="http://schemas.microsoft.com/office/powerpoint/2010/main" val="2120302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987E06ED-6D62-4BD5-9514-DFD8F620963E}" type="datetime1">
              <a:rPr lang="en-CA" smtClean="0"/>
              <a:t>08/04/2020</a:t>
            </a:fld>
            <a:endParaRPr lang="en-CA"/>
          </a:p>
        </p:txBody>
      </p:sp>
      <p:sp>
        <p:nvSpPr>
          <p:cNvPr id="5" name="Footer Placeholder 4"/>
          <p:cNvSpPr>
            <a:spLocks noGrp="1"/>
          </p:cNvSpPr>
          <p:nvPr>
            <p:ph type="ftr" sz="quarter" idx="11"/>
          </p:nvPr>
        </p:nvSpPr>
        <p:spPr/>
        <p:txBody>
          <a:bodyPr/>
          <a:lstStyle/>
          <a:p>
            <a:r>
              <a:rPr lang="en-CA" smtClean="0"/>
              <a:t>aghalambor@yahoo.com or mohammadghalambor63@gmail.com</a:t>
            </a:r>
            <a:endParaRPr lang="en-CA"/>
          </a:p>
        </p:txBody>
      </p:sp>
      <p:sp>
        <p:nvSpPr>
          <p:cNvPr id="6" name="Slide Number Placeholder 5"/>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122580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9041494-9E5F-4E2C-8A3D-F9EC57B0516B}" type="datetime1">
              <a:rPr lang="en-CA" smtClean="0"/>
              <a:t>08/04/2020</a:t>
            </a:fld>
            <a:endParaRPr lang="en-CA"/>
          </a:p>
        </p:txBody>
      </p:sp>
      <p:sp>
        <p:nvSpPr>
          <p:cNvPr id="5" name="Footer Placeholder 4"/>
          <p:cNvSpPr>
            <a:spLocks noGrp="1"/>
          </p:cNvSpPr>
          <p:nvPr>
            <p:ph type="ftr" sz="quarter" idx="11"/>
          </p:nvPr>
        </p:nvSpPr>
        <p:spPr/>
        <p:txBody>
          <a:bodyPr/>
          <a:lstStyle/>
          <a:p>
            <a:r>
              <a:rPr lang="en-CA" smtClean="0"/>
              <a:t>aghalambor@yahoo.com or mohammadghalambor63@gmail.com</a:t>
            </a:r>
            <a:endParaRPr lang="en-CA"/>
          </a:p>
        </p:txBody>
      </p:sp>
      <p:sp>
        <p:nvSpPr>
          <p:cNvPr id="6" name="Slide Number Placeholder 5"/>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341790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BC11BAB-30E8-4D57-969A-77E5BBA03C5A}" type="datetime1">
              <a:rPr lang="en-CA" smtClean="0"/>
              <a:t>08/04/2020</a:t>
            </a:fld>
            <a:endParaRPr lang="en-CA"/>
          </a:p>
        </p:txBody>
      </p:sp>
      <p:sp>
        <p:nvSpPr>
          <p:cNvPr id="5" name="Footer Placeholder 4"/>
          <p:cNvSpPr>
            <a:spLocks noGrp="1"/>
          </p:cNvSpPr>
          <p:nvPr>
            <p:ph type="ftr" sz="quarter" idx="11"/>
          </p:nvPr>
        </p:nvSpPr>
        <p:spPr/>
        <p:txBody>
          <a:bodyPr/>
          <a:lstStyle/>
          <a:p>
            <a:r>
              <a:rPr lang="en-CA" smtClean="0"/>
              <a:t>aghalambor@yahoo.com or mohammadghalambor63@gmail.com</a:t>
            </a:r>
            <a:endParaRPr lang="en-CA"/>
          </a:p>
        </p:txBody>
      </p:sp>
      <p:sp>
        <p:nvSpPr>
          <p:cNvPr id="6" name="Slide Number Placeholder 5"/>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314886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A61040E-56DD-4608-98F1-622EF78AB2EE}" type="datetime1">
              <a:rPr lang="en-CA" smtClean="0"/>
              <a:t>08/04/2020</a:t>
            </a:fld>
            <a:endParaRPr lang="en-CA"/>
          </a:p>
        </p:txBody>
      </p:sp>
      <p:sp>
        <p:nvSpPr>
          <p:cNvPr id="5" name="Footer Placeholder 4"/>
          <p:cNvSpPr>
            <a:spLocks noGrp="1"/>
          </p:cNvSpPr>
          <p:nvPr>
            <p:ph type="ftr" sz="quarter" idx="11"/>
          </p:nvPr>
        </p:nvSpPr>
        <p:spPr/>
        <p:txBody>
          <a:bodyPr/>
          <a:lstStyle/>
          <a:p>
            <a:r>
              <a:rPr lang="en-CA" smtClean="0"/>
              <a:t>aghalambor@yahoo.com or mohammadghalambor63@gmail.com</a:t>
            </a:r>
            <a:endParaRPr lang="en-CA"/>
          </a:p>
        </p:txBody>
      </p:sp>
      <p:sp>
        <p:nvSpPr>
          <p:cNvPr id="6" name="Slide Number Placeholder 5"/>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355990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B6841A-3197-4622-9A5D-D56640D79A05}" type="datetime1">
              <a:rPr lang="en-CA" smtClean="0"/>
              <a:t>08/04/2020</a:t>
            </a:fld>
            <a:endParaRPr lang="en-CA"/>
          </a:p>
        </p:txBody>
      </p:sp>
      <p:sp>
        <p:nvSpPr>
          <p:cNvPr id="5" name="Footer Placeholder 4"/>
          <p:cNvSpPr>
            <a:spLocks noGrp="1"/>
          </p:cNvSpPr>
          <p:nvPr>
            <p:ph type="ftr" sz="quarter" idx="11"/>
          </p:nvPr>
        </p:nvSpPr>
        <p:spPr/>
        <p:txBody>
          <a:bodyPr/>
          <a:lstStyle/>
          <a:p>
            <a:r>
              <a:rPr lang="en-CA" smtClean="0"/>
              <a:t>aghalambor@yahoo.com or mohammadghalambor63@gmail.com</a:t>
            </a:r>
            <a:endParaRPr lang="en-CA"/>
          </a:p>
        </p:txBody>
      </p:sp>
      <p:sp>
        <p:nvSpPr>
          <p:cNvPr id="6" name="Slide Number Placeholder 5"/>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71759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20C4CA0-6C84-47BA-9953-285E96BC7388}" type="datetime1">
              <a:rPr lang="en-CA" smtClean="0"/>
              <a:t>08/04/2020</a:t>
            </a:fld>
            <a:endParaRPr lang="en-CA"/>
          </a:p>
        </p:txBody>
      </p:sp>
      <p:sp>
        <p:nvSpPr>
          <p:cNvPr id="6" name="Footer Placeholder 5"/>
          <p:cNvSpPr>
            <a:spLocks noGrp="1"/>
          </p:cNvSpPr>
          <p:nvPr>
            <p:ph type="ftr" sz="quarter" idx="11"/>
          </p:nvPr>
        </p:nvSpPr>
        <p:spPr/>
        <p:txBody>
          <a:bodyPr/>
          <a:lstStyle/>
          <a:p>
            <a:r>
              <a:rPr lang="en-CA" smtClean="0"/>
              <a:t>aghalambor@yahoo.com or mohammadghalambor63@gmail.com</a:t>
            </a:r>
            <a:endParaRPr lang="en-CA"/>
          </a:p>
        </p:txBody>
      </p:sp>
      <p:sp>
        <p:nvSpPr>
          <p:cNvPr id="7" name="Slide Number Placeholder 6"/>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290345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DA640FE-E4DC-45BE-9238-E948D49276FC}" type="datetime1">
              <a:rPr lang="en-CA" smtClean="0"/>
              <a:t>08/04/2020</a:t>
            </a:fld>
            <a:endParaRPr lang="en-CA"/>
          </a:p>
        </p:txBody>
      </p:sp>
      <p:sp>
        <p:nvSpPr>
          <p:cNvPr id="8" name="Footer Placeholder 7"/>
          <p:cNvSpPr>
            <a:spLocks noGrp="1"/>
          </p:cNvSpPr>
          <p:nvPr>
            <p:ph type="ftr" sz="quarter" idx="11"/>
          </p:nvPr>
        </p:nvSpPr>
        <p:spPr/>
        <p:txBody>
          <a:bodyPr/>
          <a:lstStyle/>
          <a:p>
            <a:r>
              <a:rPr lang="en-CA" smtClean="0"/>
              <a:t>aghalambor@yahoo.com or mohammadghalambor63@gmail.com</a:t>
            </a:r>
            <a:endParaRPr lang="en-CA"/>
          </a:p>
        </p:txBody>
      </p:sp>
      <p:sp>
        <p:nvSpPr>
          <p:cNvPr id="9" name="Slide Number Placeholder 8"/>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3798922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EA55A36B-13E6-4135-A691-DF4F39BE1372}" type="datetime1">
              <a:rPr lang="en-CA" smtClean="0"/>
              <a:t>08/04/2020</a:t>
            </a:fld>
            <a:endParaRPr lang="en-CA"/>
          </a:p>
        </p:txBody>
      </p:sp>
      <p:sp>
        <p:nvSpPr>
          <p:cNvPr id="4" name="Footer Placeholder 3"/>
          <p:cNvSpPr>
            <a:spLocks noGrp="1"/>
          </p:cNvSpPr>
          <p:nvPr>
            <p:ph type="ftr" sz="quarter" idx="11"/>
          </p:nvPr>
        </p:nvSpPr>
        <p:spPr/>
        <p:txBody>
          <a:bodyPr/>
          <a:lstStyle/>
          <a:p>
            <a:r>
              <a:rPr lang="en-CA" smtClean="0"/>
              <a:t>aghalambor@yahoo.com or mohammadghalambor63@gmail.com</a:t>
            </a:r>
            <a:endParaRPr lang="en-CA"/>
          </a:p>
        </p:txBody>
      </p:sp>
      <p:sp>
        <p:nvSpPr>
          <p:cNvPr id="5" name="Slide Number Placeholder 4"/>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2565611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8BD5D-58D1-4032-9FE0-D88F466D1BEB}" type="datetime1">
              <a:rPr lang="en-CA" smtClean="0"/>
              <a:t>08/04/2020</a:t>
            </a:fld>
            <a:endParaRPr lang="en-CA"/>
          </a:p>
        </p:txBody>
      </p:sp>
      <p:sp>
        <p:nvSpPr>
          <p:cNvPr id="3" name="Footer Placeholder 2"/>
          <p:cNvSpPr>
            <a:spLocks noGrp="1"/>
          </p:cNvSpPr>
          <p:nvPr>
            <p:ph type="ftr" sz="quarter" idx="11"/>
          </p:nvPr>
        </p:nvSpPr>
        <p:spPr/>
        <p:txBody>
          <a:bodyPr/>
          <a:lstStyle/>
          <a:p>
            <a:r>
              <a:rPr lang="en-CA" smtClean="0"/>
              <a:t>aghalambor@yahoo.com or mohammadghalambor63@gmail.com</a:t>
            </a:r>
            <a:endParaRPr lang="en-CA"/>
          </a:p>
        </p:txBody>
      </p:sp>
      <p:sp>
        <p:nvSpPr>
          <p:cNvPr id="4" name="Slide Number Placeholder 3"/>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191744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12EB-C3A2-4156-B790-6A8E1B7CAD10}" type="datetime1">
              <a:rPr lang="en-CA" smtClean="0"/>
              <a:t>08/04/2020</a:t>
            </a:fld>
            <a:endParaRPr lang="en-CA"/>
          </a:p>
        </p:txBody>
      </p:sp>
      <p:sp>
        <p:nvSpPr>
          <p:cNvPr id="6" name="Footer Placeholder 5"/>
          <p:cNvSpPr>
            <a:spLocks noGrp="1"/>
          </p:cNvSpPr>
          <p:nvPr>
            <p:ph type="ftr" sz="quarter" idx="11"/>
          </p:nvPr>
        </p:nvSpPr>
        <p:spPr/>
        <p:txBody>
          <a:bodyPr/>
          <a:lstStyle/>
          <a:p>
            <a:r>
              <a:rPr lang="en-CA" smtClean="0"/>
              <a:t>aghalambor@yahoo.com or mohammadghalambor63@gmail.com</a:t>
            </a:r>
            <a:endParaRPr lang="en-CA"/>
          </a:p>
        </p:txBody>
      </p:sp>
      <p:sp>
        <p:nvSpPr>
          <p:cNvPr id="7" name="Slide Number Placeholder 6"/>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184744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C8138A-ED5B-43B3-B385-9C267D5F5BC6}" type="datetime1">
              <a:rPr lang="en-CA" smtClean="0"/>
              <a:t>08/04/2020</a:t>
            </a:fld>
            <a:endParaRPr lang="en-CA"/>
          </a:p>
        </p:txBody>
      </p:sp>
      <p:sp>
        <p:nvSpPr>
          <p:cNvPr id="6" name="Footer Placeholder 5"/>
          <p:cNvSpPr>
            <a:spLocks noGrp="1"/>
          </p:cNvSpPr>
          <p:nvPr>
            <p:ph type="ftr" sz="quarter" idx="11"/>
          </p:nvPr>
        </p:nvSpPr>
        <p:spPr/>
        <p:txBody>
          <a:bodyPr/>
          <a:lstStyle/>
          <a:p>
            <a:r>
              <a:rPr lang="en-CA" smtClean="0"/>
              <a:t>aghalambor@yahoo.com or mohammadghalambor63@gmail.com</a:t>
            </a:r>
            <a:endParaRPr lang="en-CA"/>
          </a:p>
        </p:txBody>
      </p:sp>
      <p:sp>
        <p:nvSpPr>
          <p:cNvPr id="7" name="Slide Number Placeholder 6"/>
          <p:cNvSpPr>
            <a:spLocks noGrp="1"/>
          </p:cNvSpPr>
          <p:nvPr>
            <p:ph type="sldNum" sz="quarter" idx="12"/>
          </p:nvPr>
        </p:nvSpPr>
        <p:spPr/>
        <p:txBody>
          <a:bodyPr/>
          <a:lstStyle/>
          <a:p>
            <a:fld id="{B2179625-C558-46F0-B87B-CBC08371B453}" type="slidenum">
              <a:rPr lang="en-CA" smtClean="0"/>
              <a:t>‹#›</a:t>
            </a:fld>
            <a:endParaRPr lang="en-CA"/>
          </a:p>
        </p:txBody>
      </p:sp>
    </p:spTree>
    <p:extLst>
      <p:ext uri="{BB962C8B-B14F-4D97-AF65-F5344CB8AC3E}">
        <p14:creationId xmlns:p14="http://schemas.microsoft.com/office/powerpoint/2010/main" val="1775448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AA8A2-8743-4127-A35B-BF4E46BBF11F}" type="datetime1">
              <a:rPr lang="en-CA" smtClean="0"/>
              <a:t>08/04/2020</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t>aghalambor@yahoo.com or mohammadghalambor63@gmail.com</a:t>
            </a: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79625-C558-46F0-B87B-CBC08371B453}" type="slidenum">
              <a:rPr lang="en-CA" smtClean="0"/>
              <a:t>‹#›</a:t>
            </a:fld>
            <a:endParaRPr lang="en-CA"/>
          </a:p>
        </p:txBody>
      </p:sp>
    </p:spTree>
    <p:extLst>
      <p:ext uri="{BB962C8B-B14F-4D97-AF65-F5344CB8AC3E}">
        <p14:creationId xmlns:p14="http://schemas.microsoft.com/office/powerpoint/2010/main" val="1156063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تکالیف</a:t>
            </a:r>
            <a:endParaRPr lang="en-CA" dirty="0"/>
          </a:p>
        </p:txBody>
      </p:sp>
      <p:sp>
        <p:nvSpPr>
          <p:cNvPr id="3" name="Subtitle 2"/>
          <p:cNvSpPr>
            <a:spLocks noGrp="1"/>
          </p:cNvSpPr>
          <p:nvPr>
            <p:ph type="subTitle" idx="1"/>
          </p:nvPr>
        </p:nvSpPr>
        <p:spPr/>
        <p:txBody>
          <a:bodyPr/>
          <a:lstStyle/>
          <a:p>
            <a:endParaRPr lang="en-CA" dirty="0" smtClean="0">
              <a:cs typeface="B Nazanin" panose="00000400000000000000" pitchFamily="2" charset="-78"/>
            </a:endParaRPr>
          </a:p>
          <a:p>
            <a:r>
              <a:rPr lang="fa-IR" dirty="0" smtClean="0">
                <a:cs typeface="B Nazanin" panose="00000400000000000000" pitchFamily="2" charset="-78"/>
              </a:rPr>
              <a:t>قسمت ارائه دانشجویان</a:t>
            </a:r>
            <a:endParaRPr lang="en-CA" dirty="0" smtClean="0">
              <a:cs typeface="B Nazanin" panose="00000400000000000000" pitchFamily="2" charset="-78"/>
            </a:endParaRPr>
          </a:p>
        </p:txBody>
      </p:sp>
      <p:sp>
        <p:nvSpPr>
          <p:cNvPr id="4" name="Footer Placeholder 3"/>
          <p:cNvSpPr>
            <a:spLocks noGrp="1"/>
          </p:cNvSpPr>
          <p:nvPr>
            <p:ph type="ftr" sz="quarter" idx="11"/>
          </p:nvPr>
        </p:nvSpPr>
        <p:spPr/>
        <p:txBody>
          <a:bodyPr/>
          <a:lstStyle/>
          <a:p>
            <a:r>
              <a:rPr lang="en-CA" smtClean="0"/>
              <a:t>aghalambor@yahoo.com or mohammadghalambor63@gmail.com</a:t>
            </a:r>
            <a:endParaRPr lang="en-CA"/>
          </a:p>
        </p:txBody>
      </p:sp>
      <p:sp>
        <p:nvSpPr>
          <p:cNvPr id="5" name="Slide Number Placeholder 4"/>
          <p:cNvSpPr>
            <a:spLocks noGrp="1"/>
          </p:cNvSpPr>
          <p:nvPr>
            <p:ph type="sldNum" sz="quarter" idx="12"/>
          </p:nvPr>
        </p:nvSpPr>
        <p:spPr/>
        <p:txBody>
          <a:bodyPr/>
          <a:lstStyle/>
          <a:p>
            <a:fld id="{B2179625-C558-46F0-B87B-CBC08371B453}" type="slidenum">
              <a:rPr lang="en-CA" smtClean="0"/>
              <a:t>1</a:t>
            </a:fld>
            <a:endParaRPr lang="en-CA"/>
          </a:p>
        </p:txBody>
      </p:sp>
    </p:spTree>
    <p:extLst>
      <p:ext uri="{BB962C8B-B14F-4D97-AF65-F5344CB8AC3E}">
        <p14:creationId xmlns:p14="http://schemas.microsoft.com/office/powerpoint/2010/main" val="130915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anose="00000400000000000000" pitchFamily="2" charset="-78"/>
              </a:rPr>
              <a:t>نکات قابل توجه</a:t>
            </a:r>
            <a:endParaRPr lang="en-CA" dirty="0">
              <a:cs typeface="B Nazanin" panose="00000400000000000000" pitchFamily="2" charset="-78"/>
            </a:endParaRPr>
          </a:p>
        </p:txBody>
      </p:sp>
      <p:sp>
        <p:nvSpPr>
          <p:cNvPr id="3" name="Content Placeholder 2"/>
          <p:cNvSpPr>
            <a:spLocks noGrp="1"/>
          </p:cNvSpPr>
          <p:nvPr>
            <p:ph idx="1"/>
          </p:nvPr>
        </p:nvSpPr>
        <p:spPr/>
        <p:txBody>
          <a:bodyPr>
            <a:normAutofit fontScale="77500" lnSpcReduction="20000"/>
          </a:bodyPr>
          <a:lstStyle/>
          <a:p>
            <a:pPr marL="0" indent="0" algn="r">
              <a:buNone/>
            </a:pPr>
            <a:r>
              <a:rPr lang="fa-IR" sz="2400" dirty="0" smtClean="0">
                <a:cs typeface="B Nazanin" panose="00000400000000000000" pitchFamily="2" charset="-78"/>
              </a:rPr>
              <a:t>1- مهلت تحویل: شنبه 99/01/23 لغایت ساعت 23 سه شنبه </a:t>
            </a:r>
            <a:r>
              <a:rPr lang="fa-IR" sz="2400" b="1" dirty="0" smtClean="0">
                <a:cs typeface="B Nazanin" panose="00000400000000000000" pitchFamily="2" charset="-78"/>
              </a:rPr>
              <a:t>99/01/26</a:t>
            </a:r>
          </a:p>
          <a:p>
            <a:pPr marL="0" indent="0" algn="r">
              <a:buNone/>
            </a:pPr>
            <a:r>
              <a:rPr lang="fa-IR" sz="2400" dirty="0" smtClean="0">
                <a:cs typeface="B Nazanin" panose="00000400000000000000" pitchFamily="2" charset="-78"/>
              </a:rPr>
              <a:t>2- نحوه ارائه : </a:t>
            </a:r>
            <a:r>
              <a:rPr lang="fa-IR" sz="2400" b="1" dirty="0" smtClean="0">
                <a:cs typeface="B Nazanin" panose="00000400000000000000" pitchFamily="2" charset="-78"/>
              </a:rPr>
              <a:t>به صورت پاور پویینت </a:t>
            </a:r>
            <a:r>
              <a:rPr lang="fa-IR" sz="2400" dirty="0" smtClean="0">
                <a:cs typeface="B Nazanin" panose="00000400000000000000" pitchFamily="2" charset="-78"/>
              </a:rPr>
              <a:t>(خوانا بوده با فونت حداقل 16) </a:t>
            </a:r>
            <a:r>
              <a:rPr lang="fa-IR" sz="2400" b="1" dirty="0" smtClean="0">
                <a:cs typeface="B Nazanin" panose="00000400000000000000" pitchFamily="2" charset="-78"/>
              </a:rPr>
              <a:t>بهمراه ضبط صدا </a:t>
            </a:r>
            <a:r>
              <a:rPr lang="fa-IR" sz="2400" dirty="0" smtClean="0">
                <a:cs typeface="B Nazanin" panose="00000400000000000000" pitchFamily="2" charset="-78"/>
              </a:rPr>
              <a:t>در هر اسلاید با </a:t>
            </a:r>
            <a:r>
              <a:rPr lang="fa-IR" sz="2400" dirty="0" smtClean="0">
                <a:cs typeface="B Nazanin" panose="00000400000000000000" pitchFamily="2" charset="-78"/>
              </a:rPr>
              <a:t>توضیحات کافی </a:t>
            </a:r>
            <a:r>
              <a:rPr lang="fa-IR" sz="2400" dirty="0" smtClean="0">
                <a:cs typeface="B Nazanin" panose="00000400000000000000" pitchFamily="2" charset="-78"/>
              </a:rPr>
              <a:t>(صدا واضح و روشن باشد).</a:t>
            </a:r>
          </a:p>
          <a:p>
            <a:pPr marL="0" indent="0" algn="r">
              <a:buNone/>
            </a:pPr>
            <a:r>
              <a:rPr lang="fa-IR" sz="2400" dirty="0" smtClean="0">
                <a:cs typeface="B Nazanin" panose="00000400000000000000" pitchFamily="2" charset="-78"/>
              </a:rPr>
              <a:t>توجه: </a:t>
            </a:r>
            <a:r>
              <a:rPr lang="fa-IR" sz="2400" b="1" dirty="0" smtClean="0">
                <a:cs typeface="B Nazanin" panose="00000400000000000000" pitchFamily="2" charset="-78"/>
              </a:rPr>
              <a:t>حجم پاور و صوت همراه هر اسلاید فشرده </a:t>
            </a:r>
            <a:r>
              <a:rPr lang="fa-IR" sz="2400" dirty="0" smtClean="0">
                <a:cs typeface="B Nazanin" panose="00000400000000000000" pitchFamily="2" charset="-78"/>
              </a:rPr>
              <a:t>گردد و بعد ارسال گردد.</a:t>
            </a:r>
          </a:p>
          <a:p>
            <a:pPr marL="0" indent="0" algn="r">
              <a:buNone/>
            </a:pPr>
            <a:r>
              <a:rPr lang="fa-IR" sz="2400" dirty="0" smtClean="0">
                <a:cs typeface="B Nazanin" panose="00000400000000000000" pitchFamily="2" charset="-78"/>
              </a:rPr>
              <a:t>3- دانشجویان میتوانند با تقسیم مطالب خود به دو قسمت تقسیم و آنها را در دو فایل جداگانه ارسال  نمایند. دقت کنید لزومی ندارد هر دوقسمت در یک روز ارسال شود اما لازم است هر قسمت دارای مشخصات کامل (نکات 5و6) باشد.</a:t>
            </a:r>
          </a:p>
          <a:p>
            <a:pPr marL="0" indent="0" algn="r">
              <a:buNone/>
            </a:pPr>
            <a:r>
              <a:rPr lang="fa-IR" sz="2400" dirty="0" smtClean="0">
                <a:cs typeface="B Nazanin" panose="00000400000000000000" pitchFamily="2" charset="-78"/>
              </a:rPr>
              <a:t>4- ترتیب ارسال دانشجویان دیگر لازم نیست و هر فردی که مطالب خود را اماده کرد میتواند آنها را ارسال نماید.</a:t>
            </a:r>
          </a:p>
          <a:p>
            <a:pPr marL="0" indent="0" algn="r">
              <a:buNone/>
            </a:pPr>
            <a:r>
              <a:rPr lang="fa-IR" sz="2400" dirty="0" smtClean="0">
                <a:cs typeface="B Nazanin" panose="00000400000000000000" pitchFamily="2" charset="-78"/>
              </a:rPr>
              <a:t>5- در اولین اسلاید عنوان درس، </a:t>
            </a:r>
            <a:r>
              <a:rPr lang="fa-IR" sz="2400" b="1" dirty="0" smtClean="0">
                <a:cs typeface="B Nazanin" panose="00000400000000000000" pitchFamily="2" charset="-78"/>
              </a:rPr>
              <a:t>نام و نام خانوادگی، شماره دانشجویی، شماره ابتدایی و انتهایی صفحات مرتبط کتاب و همچنین تاریخ روز </a:t>
            </a:r>
            <a:r>
              <a:rPr lang="fa-IR" sz="2400" dirty="0" smtClean="0">
                <a:cs typeface="B Nazanin" panose="00000400000000000000" pitchFamily="2" charset="-78"/>
              </a:rPr>
              <a:t>قید گردد.</a:t>
            </a:r>
          </a:p>
          <a:p>
            <a:pPr marL="0" indent="0" algn="r">
              <a:buNone/>
            </a:pPr>
            <a:r>
              <a:rPr lang="fa-IR" sz="2400" dirty="0" smtClean="0">
                <a:cs typeface="B Nazanin" panose="00000400000000000000" pitchFamily="2" charset="-78"/>
              </a:rPr>
              <a:t>6- در دومین اسلاید فهرست کلی و جزیی مطالب بهمراه شماره های اسلاید های مرتبط آورده شود.</a:t>
            </a:r>
          </a:p>
          <a:p>
            <a:pPr marL="0" indent="0" algn="r">
              <a:buNone/>
            </a:pPr>
            <a:r>
              <a:rPr lang="fa-IR" sz="2400" dirty="0" smtClean="0">
                <a:cs typeface="B Nazanin" panose="00000400000000000000" pitchFamily="2" charset="-78"/>
              </a:rPr>
              <a:t>توجه همه اسلاید حتی اسلایدهای اول و دوم صدا گذاری شود حتی اگر توضیحات کم باشد.</a:t>
            </a:r>
          </a:p>
          <a:p>
            <a:pPr marL="0" indent="0" algn="r">
              <a:buNone/>
            </a:pPr>
            <a:r>
              <a:rPr lang="fa-IR" sz="2400" dirty="0" smtClean="0">
                <a:cs typeface="B Nazanin" panose="00000400000000000000" pitchFamily="2" charset="-78"/>
              </a:rPr>
              <a:t>7- مطالب تهیه شده صرفا </a:t>
            </a:r>
            <a:r>
              <a:rPr lang="fa-IR" sz="2400" dirty="0" smtClean="0">
                <a:cs typeface="B Nazanin" panose="00000400000000000000" pitchFamily="2" charset="-78"/>
              </a:rPr>
              <a:t>از </a:t>
            </a:r>
            <a:r>
              <a:rPr lang="fa-IR" sz="2400" dirty="0" smtClean="0">
                <a:cs typeface="B Nazanin" panose="00000400000000000000" pitchFamily="2" charset="-78"/>
              </a:rPr>
              <a:t>طریق ایمیل یاهو و در صورت بروز مشکل از طریق جی میل در زیر آورده شده اند ارسال گردد.  حتی اگر از طریق جی میل ارسال می نمایید از طریق ایمیل یا هو به من اطلاع دهید .</a:t>
            </a:r>
          </a:p>
          <a:p>
            <a:pPr marL="0" indent="0" algn="r">
              <a:buNone/>
            </a:pPr>
            <a:r>
              <a:rPr lang="fa-IR" sz="2400" dirty="0" smtClean="0">
                <a:cs typeface="B Nazanin" panose="00000400000000000000" pitchFamily="2" charset="-78"/>
              </a:rPr>
              <a:t>موفق باشید </a:t>
            </a:r>
            <a:endParaRPr lang="en-CA" sz="2400" dirty="0">
              <a:cs typeface="B Nazanin" panose="00000400000000000000" pitchFamily="2" charset="-78"/>
            </a:endParaRPr>
          </a:p>
        </p:txBody>
      </p:sp>
      <p:sp>
        <p:nvSpPr>
          <p:cNvPr id="4" name="Footer Placeholder 3"/>
          <p:cNvSpPr>
            <a:spLocks noGrp="1"/>
          </p:cNvSpPr>
          <p:nvPr>
            <p:ph type="ftr" sz="quarter" idx="11"/>
          </p:nvPr>
        </p:nvSpPr>
        <p:spPr/>
        <p:txBody>
          <a:bodyPr/>
          <a:lstStyle/>
          <a:p>
            <a:r>
              <a:rPr lang="en-CA" smtClean="0"/>
              <a:t>aghalambor@yahoo.com or mohammadghalambor63@gmail.com</a:t>
            </a:r>
            <a:endParaRPr lang="en-CA"/>
          </a:p>
        </p:txBody>
      </p:sp>
      <p:sp>
        <p:nvSpPr>
          <p:cNvPr id="5" name="Slide Number Placeholder 4"/>
          <p:cNvSpPr>
            <a:spLocks noGrp="1"/>
          </p:cNvSpPr>
          <p:nvPr>
            <p:ph type="sldNum" sz="quarter" idx="12"/>
          </p:nvPr>
        </p:nvSpPr>
        <p:spPr/>
        <p:txBody>
          <a:bodyPr/>
          <a:lstStyle/>
          <a:p>
            <a:fld id="{B2179625-C558-46F0-B87B-CBC08371B453}" type="slidenum">
              <a:rPr lang="en-CA" smtClean="0"/>
              <a:t>2</a:t>
            </a:fld>
            <a:endParaRPr lang="en-CA" dirty="0"/>
          </a:p>
        </p:txBody>
      </p:sp>
    </p:spTree>
    <p:extLst>
      <p:ext uri="{BB962C8B-B14F-4D97-AF65-F5344CB8AC3E}">
        <p14:creationId xmlns:p14="http://schemas.microsoft.com/office/powerpoint/2010/main" val="3360129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254</Words>
  <Application>Microsoft Office PowerPoint</Application>
  <PresentationFormat>On-screen Show (4:3)</PresentationFormat>
  <Paragraphs>18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تکالیف</vt:lpstr>
      <vt:lpstr>نکات قابل توجه</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تکالیف</dc:title>
  <dc:creator>mohammad</dc:creator>
  <cp:lastModifiedBy>mohammad</cp:lastModifiedBy>
  <cp:revision>4</cp:revision>
  <dcterms:created xsi:type="dcterms:W3CDTF">2020-04-08T07:40:25Z</dcterms:created>
  <dcterms:modified xsi:type="dcterms:W3CDTF">2020-04-08T08:16:07Z</dcterms:modified>
</cp:coreProperties>
</file>