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0" d="100"/>
          <a:sy n="40" d="100"/>
        </p:scale>
        <p:origin x="-96" y="-2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29B6A-6384-44EB-996C-365BE577BD16}" type="datetimeFigureOut">
              <a:rPr lang="en-CA" smtClean="0"/>
              <a:t>02/04/2020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F288-E48E-4B6D-8867-75DDDA71D21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0677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29B6A-6384-44EB-996C-365BE577BD16}" type="datetimeFigureOut">
              <a:rPr lang="en-CA" smtClean="0"/>
              <a:t>02/04/2020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F288-E48E-4B6D-8867-75DDDA71D21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770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29B6A-6384-44EB-996C-365BE577BD16}" type="datetimeFigureOut">
              <a:rPr lang="en-CA" smtClean="0"/>
              <a:t>02/04/2020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F288-E48E-4B6D-8867-75DDDA71D21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86861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29B6A-6384-44EB-996C-365BE577BD16}" type="datetimeFigureOut">
              <a:rPr lang="en-CA" smtClean="0"/>
              <a:t>02/04/2020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F288-E48E-4B6D-8867-75DDDA71D21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845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29B6A-6384-44EB-996C-365BE577BD16}" type="datetimeFigureOut">
              <a:rPr lang="en-CA" smtClean="0"/>
              <a:t>02/04/2020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F288-E48E-4B6D-8867-75DDDA71D21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7270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29B6A-6384-44EB-996C-365BE577BD16}" type="datetimeFigureOut">
              <a:rPr lang="en-CA" smtClean="0"/>
              <a:t>02/04/2020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F288-E48E-4B6D-8867-75DDDA71D21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46117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29B6A-6384-44EB-996C-365BE577BD16}" type="datetimeFigureOut">
              <a:rPr lang="en-CA" smtClean="0"/>
              <a:t>02/04/2020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F288-E48E-4B6D-8867-75DDDA71D21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54936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29B6A-6384-44EB-996C-365BE577BD16}" type="datetimeFigureOut">
              <a:rPr lang="en-CA" smtClean="0"/>
              <a:t>02/04/2020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F288-E48E-4B6D-8867-75DDDA71D21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2632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29B6A-6384-44EB-996C-365BE577BD16}" type="datetimeFigureOut">
              <a:rPr lang="en-CA" smtClean="0"/>
              <a:t>02/04/2020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F288-E48E-4B6D-8867-75DDDA71D21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54855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29B6A-6384-44EB-996C-365BE577BD16}" type="datetimeFigureOut">
              <a:rPr lang="en-CA" smtClean="0"/>
              <a:t>02/04/2020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F288-E48E-4B6D-8867-75DDDA71D21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24461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29B6A-6384-44EB-996C-365BE577BD16}" type="datetimeFigureOut">
              <a:rPr lang="en-CA" smtClean="0"/>
              <a:t>02/04/2020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F288-E48E-4B6D-8867-75DDDA71D21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1701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29B6A-6384-44EB-996C-365BE577BD16}" type="datetimeFigureOut">
              <a:rPr lang="en-CA" smtClean="0"/>
              <a:t>02/04/2020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AF288-E48E-4B6D-8867-75DDDA71D21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6941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 smtClean="0"/>
              <a:t>فصل 3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rtl="1"/>
            <a:r>
              <a:rPr lang="en-CA" b="1" dirty="0" smtClean="0"/>
              <a:t>Widths </a:t>
            </a:r>
            <a:r>
              <a:rPr lang="en-CA" b="1" dirty="0"/>
              <a:t>and Profiles of Spectral Lines</a:t>
            </a:r>
            <a:endParaRPr lang="fa-IR" b="1" dirty="0"/>
          </a:p>
        </p:txBody>
      </p:sp>
    </p:spTree>
    <p:extLst>
      <p:ext uri="{BB962C8B-B14F-4D97-AF65-F5344CB8AC3E}">
        <p14:creationId xmlns:p14="http://schemas.microsoft.com/office/powerpoint/2010/main" val="1317090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8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2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1402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8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4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6120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2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5486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4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9936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2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051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2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16293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9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2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1885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9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4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99548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9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4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93988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9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2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6896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2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5204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9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4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15172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9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2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01926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9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2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89116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1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2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63900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1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2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60371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1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2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39166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1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4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21374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1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2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67895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1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2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57038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1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4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791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4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72758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1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2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90171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1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2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45862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1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2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71765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1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4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58477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1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2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52895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1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2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22421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1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4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62709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1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2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43355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1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4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29194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1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4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7111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2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6094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4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2326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8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4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1377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8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2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2845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8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4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9470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-Spectroscopy-Vol-1-Basic-Principles_Page_08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3" y="0"/>
            <a:ext cx="4524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52475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</Words>
  <Application>Microsoft Office PowerPoint</Application>
  <PresentationFormat>On-screen Show (4:3)</PresentationFormat>
  <Paragraphs>2</Paragraphs>
  <Slides>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فصل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فصل 3</dc:title>
  <dc:creator>mohammad</dc:creator>
  <cp:lastModifiedBy>mohammad</cp:lastModifiedBy>
  <cp:revision>1</cp:revision>
  <dcterms:created xsi:type="dcterms:W3CDTF">2020-04-02T21:25:31Z</dcterms:created>
  <dcterms:modified xsi:type="dcterms:W3CDTF">2020-04-02T21:27:48Z</dcterms:modified>
</cp:coreProperties>
</file>