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45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15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85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35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4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43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04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956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69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403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924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955F-40C4-47D0-85DC-397036381436}" type="datetimeFigureOut">
              <a:rPr lang="en-CA" smtClean="0"/>
              <a:t>14/02/2020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4B2E4-B848-4340-BE33-12F864C99A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59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فصل 2</a:t>
            </a:r>
            <a:br>
              <a:rPr lang="fa-IR" dirty="0" smtClean="0"/>
            </a:br>
            <a:r>
              <a:rPr lang="fa-IR" dirty="0" smtClean="0"/>
              <a:t>کتاب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err="1" smtClean="0"/>
              <a:t>Demtrouder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14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34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17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19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19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5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9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1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46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88" y="0"/>
            <a:ext cx="4516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44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69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6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72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67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59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88" y="0"/>
            <a:ext cx="4516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936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03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210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31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40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313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94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405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46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970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490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38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797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79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866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748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64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3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653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181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65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8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482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553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185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516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964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32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4522787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1763688" y="436510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79712" y="1268760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957636" y="2276872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71700" y="3627004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3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11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830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39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856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993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887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533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0032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181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69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3808" y="3429000"/>
            <a:ext cx="12961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 descr="Laser-Spectroscopy-Vol-1-Basic-Principles_Page_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1187624" y="3717032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59632" y="2708920"/>
            <a:ext cx="158417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75656" y="2060848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43608" y="4365104"/>
            <a:ext cx="165618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4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Elbow Connector 3"/>
          <p:cNvCxnSpPr/>
          <p:nvPr/>
        </p:nvCxnSpPr>
        <p:spPr>
          <a:xfrm>
            <a:off x="1619672" y="4005064"/>
            <a:ext cx="690141" cy="43204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75656" y="501317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4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582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</Words>
  <Application>Microsoft Office PowerPoint</Application>
  <PresentationFormat>On-screen Show (4:3)</PresentationFormat>
  <Paragraphs>2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فصل 2 کتاب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2 کتاب</dc:title>
  <dc:creator>mohammad</dc:creator>
  <cp:lastModifiedBy>mohammad</cp:lastModifiedBy>
  <cp:revision>6</cp:revision>
  <dcterms:created xsi:type="dcterms:W3CDTF">2020-02-08T08:53:50Z</dcterms:created>
  <dcterms:modified xsi:type="dcterms:W3CDTF">2020-02-15T08:36:42Z</dcterms:modified>
</cp:coreProperties>
</file>