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48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B5669C8-AFCE-4F02-B6D6-E69AF92BB1F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DEF0EC2-8E91-4FDD-8378-599D6A6CF332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669C8-AFCE-4F02-B6D6-E69AF92BB1F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F0EC2-8E91-4FDD-8378-599D6A6CF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669C8-AFCE-4F02-B6D6-E69AF92BB1F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F0EC2-8E91-4FDD-8378-599D6A6CF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669C8-AFCE-4F02-B6D6-E69AF92BB1F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F0EC2-8E91-4FDD-8378-599D6A6CF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669C8-AFCE-4F02-B6D6-E69AF92BB1F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F0EC2-8E91-4FDD-8378-599D6A6CF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669C8-AFCE-4F02-B6D6-E69AF92BB1F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F0EC2-8E91-4FDD-8378-599D6A6CF3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669C8-AFCE-4F02-B6D6-E69AF92BB1F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F0EC2-8E91-4FDD-8378-599D6A6CF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669C8-AFCE-4F02-B6D6-E69AF92BB1F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F0EC2-8E91-4FDD-8378-599D6A6CF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669C8-AFCE-4F02-B6D6-E69AF92BB1F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F0EC2-8E91-4FDD-8378-599D6A6CF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669C8-AFCE-4F02-B6D6-E69AF92BB1F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F0EC2-8E91-4FDD-8378-599D6A6CF332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669C8-AFCE-4F02-B6D6-E69AF92BB1F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F0EC2-8E91-4FDD-8378-599D6A6CF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B5669C8-AFCE-4F02-B6D6-E69AF92BB1F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DEF0EC2-8E91-4FDD-8378-599D6A6CF33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8.wav"/><Relationship Id="rId7" Type="http://schemas.openxmlformats.org/officeDocument/2006/relationships/image" Target="../media/image2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4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8.wa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0.wav"/><Relationship Id="rId7" Type="http://schemas.openxmlformats.org/officeDocument/2006/relationships/image" Target="../media/image2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5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0.wav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wa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wav"/><Relationship Id="rId7" Type="http://schemas.openxmlformats.org/officeDocument/2006/relationships/image" Target="../media/image6.em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wav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9.wav"/><Relationship Id="rId7" Type="http://schemas.openxmlformats.org/officeDocument/2006/relationships/image" Target="../media/image2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7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.wav"/><Relationship Id="rId7" Type="http://schemas.openxmlformats.org/officeDocument/2006/relationships/image" Target="../media/image9.emf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8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wav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0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6.wav"/><Relationship Id="rId7" Type="http://schemas.openxmlformats.org/officeDocument/2006/relationships/image" Target="../media/image2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3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0"/>
            <a:ext cx="3313355" cy="1268760"/>
          </a:xfrm>
        </p:spPr>
        <p:txBody>
          <a:bodyPr/>
          <a:lstStyle/>
          <a:p>
            <a:r>
              <a:rPr lang="fa-IR" dirty="0" smtClean="0">
                <a:cs typeface="B Nazanin" pitchFamily="2" charset="-78"/>
              </a:rPr>
              <a:t>به نام خدا           </a:t>
            </a:r>
            <a:endParaRPr lang="en-US" dirty="0">
              <a:cs typeface="B Nazanin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2420888"/>
            <a:ext cx="3309803" cy="3260821"/>
          </a:xfrm>
        </p:spPr>
        <p:txBody>
          <a:bodyPr>
            <a:normAutofit/>
          </a:bodyPr>
          <a:lstStyle/>
          <a:p>
            <a:r>
              <a:rPr lang="fa-IR" sz="2000" dirty="0" smtClean="0">
                <a:cs typeface="B Nazanin" pitchFamily="2" charset="-78"/>
              </a:rPr>
              <a:t>مرضیه امینی        9848801           </a:t>
            </a:r>
          </a:p>
          <a:p>
            <a:r>
              <a:rPr lang="fa-IR" sz="2000" dirty="0" smtClean="0">
                <a:cs typeface="B Nazanin" pitchFamily="2" charset="-78"/>
              </a:rPr>
              <a:t>استاد : جناب دکتر قلمبر               </a:t>
            </a:r>
          </a:p>
          <a:p>
            <a:r>
              <a:rPr lang="en-US" sz="2000" dirty="0" smtClean="0">
                <a:cs typeface="B Nazanin" pitchFamily="2" charset="-78"/>
              </a:rPr>
              <a:t>Laser Spectroscopy</a:t>
            </a:r>
          </a:p>
          <a:p>
            <a:endParaRPr lang="fa-IR" sz="2000" dirty="0">
              <a:cs typeface="B Nazanin" pitchFamily="2" charset="-78"/>
            </a:endParaRPr>
          </a:p>
          <a:p>
            <a:r>
              <a:rPr lang="fa-IR" sz="2000" dirty="0" smtClean="0">
                <a:cs typeface="B Nazanin" pitchFamily="2" charset="-78"/>
              </a:rPr>
              <a:t>3-2 پهنای دوپلری                   </a:t>
            </a:r>
          </a:p>
          <a:p>
            <a:r>
              <a:rPr lang="fa-IR" sz="2000" dirty="0" smtClean="0">
                <a:cs typeface="B Nazanin" pitchFamily="2" charset="-78"/>
              </a:rPr>
              <a:t>3-3 پهن شدگی برخوردی طیفی    </a:t>
            </a:r>
            <a:endParaRPr lang="en-US" sz="2000" dirty="0">
              <a:cs typeface="B Nazanin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3848" y="2276872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5" name="TextBox 4"/>
          <p:cNvSpPr txBox="1"/>
          <p:nvPr/>
        </p:nvSpPr>
        <p:spPr>
          <a:xfrm>
            <a:off x="3055639" y="190376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6746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738188"/>
            <a:ext cx="6124575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0113" y="336004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5313" y="1700808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TextBox 3"/>
          <p:cNvSpPr txBox="1"/>
          <p:nvPr/>
        </p:nvSpPr>
        <p:spPr>
          <a:xfrm>
            <a:off x="528056" y="2401143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dirty="0" smtClean="0"/>
              <a:t>تکمیلی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76539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9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21" y="1340768"/>
            <a:ext cx="6086475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6606" y="654968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596" y="654968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TextBox 3"/>
          <p:cNvSpPr txBox="1"/>
          <p:nvPr/>
        </p:nvSpPr>
        <p:spPr>
          <a:xfrm>
            <a:off x="7665530" y="1322208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dirty="0" smtClean="0"/>
              <a:t>تکمیلی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63351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19"/>
            <a:ext cx="7200800" cy="535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60" y="44315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6296" y="443150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TextBox 3"/>
          <p:cNvSpPr txBox="1"/>
          <p:nvPr/>
        </p:nvSpPr>
        <p:spPr>
          <a:xfrm>
            <a:off x="7899983" y="594061"/>
            <a:ext cx="744114" cy="307777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a-IR" sz="1400" dirty="0" smtClean="0"/>
              <a:t>تکمیلی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49715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2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2696"/>
            <a:ext cx="6200775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2040" y="620688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4125" y="998316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5" name="TextBox 4"/>
          <p:cNvSpPr txBox="1"/>
          <p:nvPr/>
        </p:nvSpPr>
        <p:spPr>
          <a:xfrm>
            <a:off x="8053725" y="1076399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dirty="0" smtClean="0"/>
              <a:t>تکمیلی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72731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7"/>
            <a:ext cx="612457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186" y="3933056"/>
            <a:ext cx="6276975" cy="220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32473" y="-397235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4408" y="692697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TextBox 3"/>
          <p:cNvSpPr txBox="1"/>
          <p:nvPr/>
        </p:nvSpPr>
        <p:spPr>
          <a:xfrm>
            <a:off x="8109894" y="1302297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dirty="0" smtClean="0"/>
              <a:t>تکمیلی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64871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823913"/>
            <a:ext cx="6315075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91372" y="-304800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408" y="33916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5" name="TextBox 4"/>
          <p:cNvSpPr txBox="1"/>
          <p:nvPr/>
        </p:nvSpPr>
        <p:spPr>
          <a:xfrm>
            <a:off x="8244408" y="672951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dirty="0" smtClean="0"/>
              <a:t>تکمیلی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333882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5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62" y="746434"/>
            <a:ext cx="6086475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32409"/>
            <a:ext cx="60483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7414" y="620688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31562" y="4293096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TextBox 3"/>
          <p:cNvSpPr txBox="1"/>
          <p:nvPr/>
        </p:nvSpPr>
        <p:spPr>
          <a:xfrm>
            <a:off x="2690784" y="441323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5512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0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3" y="723900"/>
            <a:ext cx="616267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48419" y="-30480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67744" y="-304800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TextBox 3"/>
          <p:cNvSpPr txBox="1"/>
          <p:nvPr/>
        </p:nvSpPr>
        <p:spPr>
          <a:xfrm>
            <a:off x="2987824" y="-153889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dirty="0" smtClean="0"/>
              <a:t>تکمیلی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76832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9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2697"/>
            <a:ext cx="631507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889" y="3501009"/>
            <a:ext cx="612457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6176" y="1052736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3" name="TextBox 2"/>
          <p:cNvSpPr txBox="1"/>
          <p:nvPr/>
        </p:nvSpPr>
        <p:spPr>
          <a:xfrm>
            <a:off x="6915283" y="1150519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dirty="0" smtClean="0"/>
              <a:t>تکمیلی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92111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764704"/>
            <a:ext cx="6543675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0" y="-609600"/>
            <a:ext cx="504056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3711" y="764704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TextBox 3"/>
          <p:cNvSpPr txBox="1"/>
          <p:nvPr/>
        </p:nvSpPr>
        <p:spPr>
          <a:xfrm>
            <a:off x="556049" y="869868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dirty="0" smtClean="0"/>
              <a:t>تکمیلی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417188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3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584</TotalTime>
  <Words>32</Words>
  <Application>Microsoft Office PowerPoint</Application>
  <PresentationFormat>On-screen Show (4:3)</PresentationFormat>
  <Paragraphs>18</Paragraphs>
  <Slides>11</Slides>
  <Notes>0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Austin</vt:lpstr>
      <vt:lpstr>به نام خدا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 نام خدا</dc:title>
  <dc:creator>admin</dc:creator>
  <cp:lastModifiedBy>mohammad</cp:lastModifiedBy>
  <cp:revision>25</cp:revision>
  <dcterms:created xsi:type="dcterms:W3CDTF">2020-04-15T16:27:16Z</dcterms:created>
  <dcterms:modified xsi:type="dcterms:W3CDTF">2020-05-07T15:04:53Z</dcterms:modified>
</cp:coreProperties>
</file>