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970735D-6149-4815-80CD-C4951D3F93A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3EE1D44-D7F0-4B31-81B9-D22A445C4F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9.wav"/><Relationship Id="rId7" Type="http://schemas.openxmlformats.org/officeDocument/2006/relationships/image" Target="../media/image6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wav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10.png"/><Relationship Id="rId4" Type="http://schemas.openxmlformats.org/officeDocument/2006/relationships/audio" Target="../media/media8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1.wav"/><Relationship Id="rId7" Type="http://schemas.openxmlformats.org/officeDocument/2006/relationships/image" Target="../media/image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wav"/><Relationship Id="rId7" Type="http://schemas.openxmlformats.org/officeDocument/2006/relationships/image" Target="../media/image1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3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7" Type="http://schemas.openxmlformats.org/officeDocument/2006/relationships/image" Target="../media/image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7" Type="http://schemas.openxmlformats.org/officeDocument/2006/relationships/image" Target="../media/image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332656"/>
            <a:ext cx="3313355" cy="1152128"/>
          </a:xfrm>
        </p:spPr>
        <p:txBody>
          <a:bodyPr/>
          <a:lstStyle/>
          <a:p>
            <a:r>
              <a:rPr lang="fa-IR" dirty="0" smtClean="0">
                <a:cs typeface="B Nazanin" pitchFamily="2" charset="-78"/>
              </a:rPr>
              <a:t>به نام خدا              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2564904"/>
            <a:ext cx="3309803" cy="3116805"/>
          </a:xfrm>
        </p:spPr>
        <p:txBody>
          <a:bodyPr>
            <a:normAutofit/>
          </a:bodyPr>
          <a:lstStyle/>
          <a:p>
            <a:r>
              <a:rPr lang="fa-IR" sz="2000" dirty="0" smtClean="0">
                <a:cs typeface="B Nazanin" pitchFamily="2" charset="-78"/>
              </a:rPr>
              <a:t>مرضیه امینی       9848801             </a:t>
            </a:r>
          </a:p>
          <a:p>
            <a:r>
              <a:rPr lang="fa-IR" sz="2000" dirty="0" smtClean="0">
                <a:cs typeface="B Nazanin" pitchFamily="2" charset="-78"/>
              </a:rPr>
              <a:t>            </a:t>
            </a:r>
          </a:p>
          <a:p>
            <a:r>
              <a:rPr lang="fa-IR" sz="2000" dirty="0" smtClean="0">
                <a:cs typeface="B Nazanin" pitchFamily="2" charset="-78"/>
              </a:rPr>
              <a:t>  استاد : جناب دکتر قلمبر                 </a:t>
            </a:r>
          </a:p>
          <a:p>
            <a:endParaRPr lang="fa-IR" sz="2000" dirty="0">
              <a:cs typeface="B Nazanin" pitchFamily="2" charset="-78"/>
            </a:endParaRPr>
          </a:p>
          <a:p>
            <a:r>
              <a:rPr lang="fa-IR" sz="2000" dirty="0" smtClean="0">
                <a:cs typeface="B Nazanin" pitchFamily="2" charset="-78"/>
              </a:rPr>
              <a:t>          </a:t>
            </a:r>
          </a:p>
          <a:p>
            <a:r>
              <a:rPr lang="en-US" sz="2000" dirty="0" smtClean="0">
                <a:cs typeface="B Nazanin" pitchFamily="2" charset="-78"/>
              </a:rPr>
              <a:t>Laser Spectroscopy</a:t>
            </a:r>
          </a:p>
          <a:p>
            <a:r>
              <a:rPr lang="fa-IR" sz="2000" dirty="0">
                <a:cs typeface="B Nazanin" pitchFamily="2" charset="-78"/>
              </a:rPr>
              <a:t> </a:t>
            </a:r>
          </a:p>
          <a:p>
            <a:r>
              <a:rPr lang="fa-IR" sz="2000" dirty="0" smtClean="0">
                <a:cs typeface="B Nazanin" pitchFamily="2" charset="-78"/>
              </a:rPr>
              <a:t>3-3-1 توصیف پدیده شناختی            </a:t>
            </a:r>
            <a:endParaRPr lang="en-US" sz="2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5676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38" y="692696"/>
            <a:ext cx="61245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497" y="387896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73" y="3501007"/>
            <a:ext cx="5246340" cy="28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697" y="37338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835578" y="3884711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 smtClean="0"/>
              <a:t>تکمیلی</a:t>
            </a:r>
            <a:endParaRPr lang="en-CA" sz="1400" b="1" dirty="0"/>
          </a:p>
        </p:txBody>
      </p:sp>
    </p:spTree>
    <p:extLst>
      <p:ext uri="{BB962C8B-B14F-4D97-AF65-F5344CB8AC3E}">
        <p14:creationId xmlns:p14="http://schemas.microsoft.com/office/powerpoint/2010/main" val="264202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738188"/>
            <a:ext cx="612457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113" y="33600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313" y="1700808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528056" y="2401143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41941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21" y="1340768"/>
            <a:ext cx="608647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606" y="65496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96" y="654968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7665530" y="1322208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/>
              <a:t>تکمیلی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31140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90" y="836712"/>
            <a:ext cx="6315075" cy="560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05" y="238022"/>
            <a:ext cx="609600" cy="6096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748245"/>
            <a:ext cx="6324600" cy="578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5214" y="2118257"/>
            <a:ext cx="6096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91305" y="2268379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1600" b="1" dirty="0">
                <a:solidFill>
                  <a:prstClr val="black"/>
                </a:solidFill>
              </a:rPr>
              <a:t>تکمیلی</a:t>
            </a:r>
            <a:endParaRPr lang="en-CA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0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052736"/>
            <a:ext cx="6200775" cy="447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520" y="-24827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908720"/>
            <a:ext cx="6219825" cy="462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5" y="2681399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560880" y="2832310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 smtClean="0"/>
              <a:t>تکمیلی1</a:t>
            </a:r>
            <a:endParaRPr lang="en-CA" sz="1400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5" y="37338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TextBox 5"/>
          <p:cNvSpPr txBox="1"/>
          <p:nvPr/>
        </p:nvSpPr>
        <p:spPr>
          <a:xfrm>
            <a:off x="549566" y="3880761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 smtClean="0"/>
              <a:t>تکمیلی2</a:t>
            </a:r>
            <a:endParaRPr lang="en-CA" sz="1400" b="1" dirty="0"/>
          </a:p>
        </p:txBody>
      </p:sp>
    </p:spTree>
    <p:extLst>
      <p:ext uri="{BB962C8B-B14F-4D97-AF65-F5344CB8AC3E}">
        <p14:creationId xmlns:p14="http://schemas.microsoft.com/office/powerpoint/2010/main" val="4207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657225"/>
            <a:ext cx="62388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7541"/>
            <a:ext cx="609600" cy="609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647700"/>
            <a:ext cx="62293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520" y="2420888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488829" y="2571119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 smtClean="0"/>
              <a:t>تکمیلی</a:t>
            </a:r>
            <a:endParaRPr lang="en-CA" sz="1400" b="1" dirty="0"/>
          </a:p>
        </p:txBody>
      </p:sp>
    </p:spTree>
    <p:extLst>
      <p:ext uri="{BB962C8B-B14F-4D97-AF65-F5344CB8AC3E}">
        <p14:creationId xmlns:p14="http://schemas.microsoft.com/office/powerpoint/2010/main" val="416743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076325"/>
            <a:ext cx="6353175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23963"/>
            <a:ext cx="63627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04" y="309563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04" y="315336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extBox 4"/>
          <p:cNvSpPr txBox="1"/>
          <p:nvPr/>
        </p:nvSpPr>
        <p:spPr>
          <a:xfrm>
            <a:off x="744773" y="3275111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 smtClean="0"/>
              <a:t>تکمیلی</a:t>
            </a:r>
            <a:endParaRPr lang="en-CA" sz="1400" b="1" dirty="0"/>
          </a:p>
        </p:txBody>
      </p:sp>
    </p:spTree>
    <p:extLst>
      <p:ext uri="{BB962C8B-B14F-4D97-AF65-F5344CB8AC3E}">
        <p14:creationId xmlns:p14="http://schemas.microsoft.com/office/powerpoint/2010/main" val="78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980728"/>
            <a:ext cx="6296025" cy="465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-3359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99" y="2220709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601018" y="2371621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 smtClean="0"/>
              <a:t>تکمیلی</a:t>
            </a:r>
            <a:endParaRPr lang="en-CA" sz="1400" b="1" dirty="0"/>
          </a:p>
        </p:txBody>
      </p:sp>
    </p:spTree>
    <p:extLst>
      <p:ext uri="{BB962C8B-B14F-4D97-AF65-F5344CB8AC3E}">
        <p14:creationId xmlns:p14="http://schemas.microsoft.com/office/powerpoint/2010/main" val="22880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57" y="764704"/>
            <a:ext cx="6334125" cy="567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520" y="-11003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83" y="2204864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519452" y="2355775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b="1" dirty="0" smtClean="0"/>
              <a:t>تکمیلی</a:t>
            </a:r>
            <a:endParaRPr lang="en-CA" sz="1400" b="1" dirty="0"/>
          </a:p>
        </p:txBody>
      </p:sp>
    </p:spTree>
    <p:extLst>
      <p:ext uri="{BB962C8B-B14F-4D97-AF65-F5344CB8AC3E}">
        <p14:creationId xmlns:p14="http://schemas.microsoft.com/office/powerpoint/2010/main" val="284244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221</TotalTime>
  <Words>31</Words>
  <Application>Microsoft Office PowerPoint</Application>
  <PresentationFormat>On-screen Show (4:3)</PresentationFormat>
  <Paragraphs>19</Paragraphs>
  <Slides>10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Austin</vt:lpstr>
      <vt:lpstr>به نام خدا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creator>admin</dc:creator>
  <cp:lastModifiedBy>mohammad</cp:lastModifiedBy>
  <cp:revision>21</cp:revision>
  <dcterms:created xsi:type="dcterms:W3CDTF">2020-04-15T22:25:52Z</dcterms:created>
  <dcterms:modified xsi:type="dcterms:W3CDTF">2020-05-12T09:33:10Z</dcterms:modified>
</cp:coreProperties>
</file>