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9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807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927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76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483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568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17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677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00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851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821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411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EA6F9-98E0-462D-80ED-D5FCEB045F30}" type="datetimeFigureOut">
              <a:rPr lang="en-CA" smtClean="0"/>
              <a:t>02/04/2020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84518-2326-489A-8EEC-87BD8CE279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306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تکالیف فصل 3</a:t>
            </a:r>
            <a:r>
              <a:rPr lang="en-CA" dirty="0" smtClean="0">
                <a:cs typeface="B Nazanin" panose="00000400000000000000" pitchFamily="2" charset="-78"/>
              </a:rPr>
              <a:t/>
            </a:r>
            <a:br>
              <a:rPr lang="en-CA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مسائل 1،3،4،5 (4 مسئله)</a:t>
            </a:r>
            <a:endParaRPr lang="en-CA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تاریخ تحویل دوشنبه 1399/01/25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آخرین فرصت ساعت 23 </a:t>
            </a:r>
            <a:endParaRPr lang="en-CA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760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ser-Spectroscopy-Vol-1-Basic-Principles_Page_11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813" y="0"/>
            <a:ext cx="452437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853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ser-Spectroscopy-Vol-1-Basic-Principles_Page_11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813" y="0"/>
            <a:ext cx="452437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5873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تکالیف فصل 3 مسائل 1،3،4،5 (4 مسئله)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تکالیف فصل 3 مسائل 1،3،4،5 (4 مسئله)</dc:title>
  <dc:creator>mohammad</dc:creator>
  <cp:lastModifiedBy>mohammad</cp:lastModifiedBy>
  <cp:revision>1</cp:revision>
  <dcterms:created xsi:type="dcterms:W3CDTF">2020-04-02T21:28:01Z</dcterms:created>
  <dcterms:modified xsi:type="dcterms:W3CDTF">2020-04-02T21:37:45Z</dcterms:modified>
</cp:coreProperties>
</file>