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9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9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4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4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83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6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23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5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73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40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7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848A-7511-43CA-8D8E-B0E5FB63DA44}" type="datetimeFigureOut">
              <a:rPr lang="en-CA" smtClean="0"/>
              <a:t>02/04/2020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402D-F2E1-4B04-84BF-6D62A35A0D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79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4648" y="16437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>
                <a:cs typeface="B Nazanin" panose="00000400000000000000" pitchFamily="2" charset="-78"/>
              </a:rPr>
              <a:t>تکالیف فصل 2</a:t>
            </a:r>
            <a:r>
              <a:rPr lang="en-CA" dirty="0" smtClean="0">
                <a:cs typeface="B Nazanin" panose="00000400000000000000" pitchFamily="2" charset="-78"/>
              </a:rPr>
              <a:t/>
            </a:r>
            <a:br>
              <a:rPr lang="en-CA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مسائل 1،3،5،7،9 (5 مسئله)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93404" y="36450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cs typeface="B Nazanin" panose="00000400000000000000" pitchFamily="2" charset="-78"/>
              </a:rPr>
              <a:t>تاریخ تحویل چهارشنبه 1399/01/20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آخرین فرصت ساعت 23 </a:t>
            </a:r>
            <a:endParaRPr lang="en-CA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9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er-Spectroscopy-Vol-1-Basic-Principles_Page_0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3" y="0"/>
            <a:ext cx="4524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8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er-Spectroscopy-Vol-1-Basic-Principles_Page_0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3" y="0"/>
            <a:ext cx="4522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2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mohammad</cp:lastModifiedBy>
  <cp:revision>1</cp:revision>
  <dcterms:created xsi:type="dcterms:W3CDTF">2020-04-02T21:39:43Z</dcterms:created>
  <dcterms:modified xsi:type="dcterms:W3CDTF">2020-04-02T21:43:58Z</dcterms:modified>
</cp:coreProperties>
</file>