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8A2F"/>
    <a:srgbClr val="148830"/>
    <a:srgbClr val="000066"/>
    <a:srgbClr val="190563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5" autoAdjust="0"/>
    <p:restoredTop sz="94629" autoAdjust="0"/>
  </p:normalViewPr>
  <p:slideViewPr>
    <p:cSldViewPr>
      <p:cViewPr varScale="1">
        <p:scale>
          <a:sx n="56" d="100"/>
          <a:sy n="56" d="100"/>
        </p:scale>
        <p:origin x="-4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01E33B-1896-4701-8ABA-CA58F5FE6D86}" type="datetimeFigureOut">
              <a:rPr lang="en-CA" smtClean="0"/>
              <a:t>09/06/2020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A7C77-D12D-4CF4-BE0A-B296C5EB49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165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A7C77-D12D-4CF4-BE0A-B296C5EB49AE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9280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کمیلی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A7C77-D12D-4CF4-BE0A-B296C5EB49AE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5860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EFABB-F1C9-4337-AA5D-F70EBB7A24E5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6F325-E194-4E5A-AC0F-52E95CBF7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86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EFABB-F1C9-4337-AA5D-F70EBB7A24E5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6F325-E194-4E5A-AC0F-52E95CBF7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640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EFABB-F1C9-4337-AA5D-F70EBB7A24E5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6F325-E194-4E5A-AC0F-52E95CBF7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237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EFABB-F1C9-4337-AA5D-F70EBB7A24E5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6F325-E194-4E5A-AC0F-52E95CBF7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09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EFABB-F1C9-4337-AA5D-F70EBB7A24E5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6F325-E194-4E5A-AC0F-52E95CBF7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111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EFABB-F1C9-4337-AA5D-F70EBB7A24E5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6F325-E194-4E5A-AC0F-52E95CBF7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017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EFABB-F1C9-4337-AA5D-F70EBB7A24E5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6F325-E194-4E5A-AC0F-52E95CBF7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125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EFABB-F1C9-4337-AA5D-F70EBB7A24E5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6F325-E194-4E5A-AC0F-52E95CBF7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192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EFABB-F1C9-4337-AA5D-F70EBB7A24E5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6F325-E194-4E5A-AC0F-52E95CBF7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582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EFABB-F1C9-4337-AA5D-F70EBB7A24E5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6F325-E194-4E5A-AC0F-52E95CBF7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280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EFABB-F1C9-4337-AA5D-F70EBB7A24E5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6F325-E194-4E5A-AC0F-52E95CBF7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605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EFABB-F1C9-4337-AA5D-F70EBB7A24E5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6F325-E194-4E5A-AC0F-52E95CBF7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952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media" Target="../media/media18.wav"/><Relationship Id="rId7" Type="http://schemas.openxmlformats.org/officeDocument/2006/relationships/image" Target="../media/image20.png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1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8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openxmlformats.org/officeDocument/2006/relationships/image" Target="../media/image20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4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19.png"/><Relationship Id="rId3" Type="http://schemas.microsoft.com/office/2007/relationships/media" Target="../media/media4.wav"/><Relationship Id="rId21" Type="http://schemas.microsoft.com/office/2007/relationships/hdphoto" Target="../media/hdphoto8.wdp"/><Relationship Id="rId34" Type="http://schemas.microsoft.com/office/2007/relationships/hdphoto" Target="../media/hdphoto14.wdp"/><Relationship Id="rId42" Type="http://schemas.openxmlformats.org/officeDocument/2006/relationships/image" Target="../media/image20.png"/><Relationship Id="rId7" Type="http://schemas.microsoft.com/office/2007/relationships/hdphoto" Target="../media/hdphoto1.wdp"/><Relationship Id="rId12" Type="http://schemas.openxmlformats.org/officeDocument/2006/relationships/image" Target="../media/image5.png"/><Relationship Id="rId17" Type="http://schemas.microsoft.com/office/2007/relationships/hdphoto" Target="../media/hdphoto6.wdp"/><Relationship Id="rId25" Type="http://schemas.microsoft.com/office/2007/relationships/hdphoto" Target="../media/hdphoto10.wdp"/><Relationship Id="rId33" Type="http://schemas.openxmlformats.org/officeDocument/2006/relationships/image" Target="../media/image16.png"/><Relationship Id="rId38" Type="http://schemas.microsoft.com/office/2007/relationships/hdphoto" Target="../media/hdphoto16.wdp"/><Relationship Id="rId2" Type="http://schemas.openxmlformats.org/officeDocument/2006/relationships/audio" Target="../media/media3.wma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2.wdp"/><Relationship Id="rId41" Type="http://schemas.openxmlformats.org/officeDocument/2006/relationships/image" Target="../media/image1.png"/><Relationship Id="rId1" Type="http://schemas.microsoft.com/office/2007/relationships/media" Target="../media/media3.wma"/><Relationship Id="rId6" Type="http://schemas.openxmlformats.org/officeDocument/2006/relationships/image" Target="../media/image2.png"/><Relationship Id="rId11" Type="http://schemas.microsoft.com/office/2007/relationships/hdphoto" Target="../media/hdphoto3.wdp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image" Target="../media/image18.png"/><Relationship Id="rId40" Type="http://schemas.microsoft.com/office/2007/relationships/hdphoto" Target="../media/hdphoto17.wdp"/><Relationship Id="rId5" Type="http://schemas.openxmlformats.org/officeDocument/2006/relationships/slideLayout" Target="../slideLayouts/slideLayout2.xml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openxmlformats.org/officeDocument/2006/relationships/image" Target="../media/image13.png"/><Relationship Id="rId36" Type="http://schemas.microsoft.com/office/2007/relationships/hdphoto" Target="../media/hdphoto15.wdp"/><Relationship Id="rId10" Type="http://schemas.openxmlformats.org/officeDocument/2006/relationships/image" Target="../media/image4.png"/><Relationship Id="rId19" Type="http://schemas.microsoft.com/office/2007/relationships/hdphoto" Target="../media/hdphoto7.wdp"/><Relationship Id="rId31" Type="http://schemas.microsoft.com/office/2007/relationships/hdphoto" Target="../media/hdphoto13.wdp"/><Relationship Id="rId4" Type="http://schemas.openxmlformats.org/officeDocument/2006/relationships/audio" Target="../media/media4.wav"/><Relationship Id="rId9" Type="http://schemas.microsoft.com/office/2007/relationships/hdphoto" Target="../media/hdphoto2.wdp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1.wdp"/><Relationship Id="rId30" Type="http://schemas.openxmlformats.org/officeDocument/2006/relationships/image" Target="../media/image14.png"/><Relationship Id="rId35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21.wdp"/><Relationship Id="rId18" Type="http://schemas.openxmlformats.org/officeDocument/2006/relationships/image" Target="../media/image27.png"/><Relationship Id="rId26" Type="http://schemas.openxmlformats.org/officeDocument/2006/relationships/image" Target="../media/image31.png"/><Relationship Id="rId39" Type="http://schemas.openxmlformats.org/officeDocument/2006/relationships/image" Target="../media/image38.png"/><Relationship Id="rId3" Type="http://schemas.microsoft.com/office/2007/relationships/media" Target="../media/media6.wav"/><Relationship Id="rId21" Type="http://schemas.microsoft.com/office/2007/relationships/hdphoto" Target="../media/hdphoto25.wdp"/><Relationship Id="rId34" Type="http://schemas.openxmlformats.org/officeDocument/2006/relationships/image" Target="../media/image35.png"/><Relationship Id="rId42" Type="http://schemas.microsoft.com/office/2007/relationships/hdphoto" Target="../media/hdphoto35.wdp"/><Relationship Id="rId47" Type="http://schemas.openxmlformats.org/officeDocument/2006/relationships/image" Target="../media/image20.png"/><Relationship Id="rId7" Type="http://schemas.microsoft.com/office/2007/relationships/hdphoto" Target="../media/hdphoto18.wdp"/><Relationship Id="rId12" Type="http://schemas.openxmlformats.org/officeDocument/2006/relationships/image" Target="../media/image24.png"/><Relationship Id="rId17" Type="http://schemas.microsoft.com/office/2007/relationships/hdphoto" Target="../media/hdphoto23.wdp"/><Relationship Id="rId25" Type="http://schemas.microsoft.com/office/2007/relationships/hdphoto" Target="../media/hdphoto27.wdp"/><Relationship Id="rId33" Type="http://schemas.microsoft.com/office/2007/relationships/hdphoto" Target="../media/hdphoto31.wdp"/><Relationship Id="rId38" Type="http://schemas.microsoft.com/office/2007/relationships/hdphoto" Target="../media/hdphoto33.wdp"/><Relationship Id="rId46" Type="http://schemas.microsoft.com/office/2007/relationships/hdphoto" Target="../media/hdphoto37.wdp"/><Relationship Id="rId2" Type="http://schemas.openxmlformats.org/officeDocument/2006/relationships/audio" Target="../media/media5.wma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29" Type="http://schemas.microsoft.com/office/2007/relationships/hdphoto" Target="../media/hdphoto29.wdp"/><Relationship Id="rId41" Type="http://schemas.openxmlformats.org/officeDocument/2006/relationships/image" Target="../media/image39.png"/><Relationship Id="rId1" Type="http://schemas.microsoft.com/office/2007/relationships/media" Target="../media/media5.wma"/><Relationship Id="rId6" Type="http://schemas.openxmlformats.org/officeDocument/2006/relationships/image" Target="../media/image21.png"/><Relationship Id="rId11" Type="http://schemas.microsoft.com/office/2007/relationships/hdphoto" Target="../media/hdphoto20.wdp"/><Relationship Id="rId24" Type="http://schemas.openxmlformats.org/officeDocument/2006/relationships/image" Target="../media/image30.png"/><Relationship Id="rId32" Type="http://schemas.openxmlformats.org/officeDocument/2006/relationships/image" Target="../media/image34.png"/><Relationship Id="rId37" Type="http://schemas.openxmlformats.org/officeDocument/2006/relationships/image" Target="../media/image37.png"/><Relationship Id="rId40" Type="http://schemas.microsoft.com/office/2007/relationships/hdphoto" Target="../media/hdphoto34.wdp"/><Relationship Id="rId45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15" Type="http://schemas.microsoft.com/office/2007/relationships/hdphoto" Target="../media/hdphoto22.wdp"/><Relationship Id="rId23" Type="http://schemas.microsoft.com/office/2007/relationships/hdphoto" Target="../media/hdphoto26.wdp"/><Relationship Id="rId28" Type="http://schemas.openxmlformats.org/officeDocument/2006/relationships/image" Target="../media/image32.png"/><Relationship Id="rId36" Type="http://schemas.openxmlformats.org/officeDocument/2006/relationships/image" Target="../media/image36.png"/><Relationship Id="rId10" Type="http://schemas.openxmlformats.org/officeDocument/2006/relationships/image" Target="../media/image23.png"/><Relationship Id="rId19" Type="http://schemas.microsoft.com/office/2007/relationships/hdphoto" Target="../media/hdphoto24.wdp"/><Relationship Id="rId31" Type="http://schemas.microsoft.com/office/2007/relationships/hdphoto" Target="../media/hdphoto30.wdp"/><Relationship Id="rId44" Type="http://schemas.microsoft.com/office/2007/relationships/hdphoto" Target="../media/hdphoto36.wdp"/><Relationship Id="rId4" Type="http://schemas.openxmlformats.org/officeDocument/2006/relationships/audio" Target="../media/media6.wav"/><Relationship Id="rId9" Type="http://schemas.microsoft.com/office/2007/relationships/hdphoto" Target="../media/hdphoto19.wdp"/><Relationship Id="rId14" Type="http://schemas.openxmlformats.org/officeDocument/2006/relationships/image" Target="../media/image25.png"/><Relationship Id="rId22" Type="http://schemas.openxmlformats.org/officeDocument/2006/relationships/image" Target="../media/image29.png"/><Relationship Id="rId27" Type="http://schemas.microsoft.com/office/2007/relationships/hdphoto" Target="../media/hdphoto28.wdp"/><Relationship Id="rId30" Type="http://schemas.openxmlformats.org/officeDocument/2006/relationships/image" Target="../media/image33.png"/><Relationship Id="rId35" Type="http://schemas.microsoft.com/office/2007/relationships/hdphoto" Target="../media/hdphoto32.wdp"/><Relationship Id="rId43" Type="http://schemas.openxmlformats.org/officeDocument/2006/relationships/image" Target="../media/image40.png"/><Relationship Id="rId48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41.wdp"/><Relationship Id="rId18" Type="http://schemas.openxmlformats.org/officeDocument/2006/relationships/image" Target="../media/image49.png"/><Relationship Id="rId3" Type="http://schemas.microsoft.com/office/2007/relationships/media" Target="../media/media8.wav"/><Relationship Id="rId21" Type="http://schemas.openxmlformats.org/officeDocument/2006/relationships/image" Target="../media/image51.png"/><Relationship Id="rId7" Type="http://schemas.microsoft.com/office/2007/relationships/hdphoto" Target="../media/hdphoto38.wdp"/><Relationship Id="rId12" Type="http://schemas.openxmlformats.org/officeDocument/2006/relationships/image" Target="../media/image46.png"/><Relationship Id="rId17" Type="http://schemas.microsoft.com/office/2007/relationships/hdphoto" Target="../media/hdphoto43.wdp"/><Relationship Id="rId2" Type="http://schemas.openxmlformats.org/officeDocument/2006/relationships/audio" Target="../media/media7.wma"/><Relationship Id="rId16" Type="http://schemas.openxmlformats.org/officeDocument/2006/relationships/image" Target="../media/image48.png"/><Relationship Id="rId20" Type="http://schemas.openxmlformats.org/officeDocument/2006/relationships/image" Target="../media/image50.emf"/><Relationship Id="rId1" Type="http://schemas.microsoft.com/office/2007/relationships/media" Target="../media/media7.wma"/><Relationship Id="rId6" Type="http://schemas.openxmlformats.org/officeDocument/2006/relationships/image" Target="../media/image43.png"/><Relationship Id="rId11" Type="http://schemas.microsoft.com/office/2007/relationships/hdphoto" Target="../media/hdphoto40.wdp"/><Relationship Id="rId5" Type="http://schemas.openxmlformats.org/officeDocument/2006/relationships/slideLayout" Target="../slideLayouts/slideLayout2.xml"/><Relationship Id="rId15" Type="http://schemas.microsoft.com/office/2007/relationships/hdphoto" Target="../media/hdphoto42.wdp"/><Relationship Id="rId10" Type="http://schemas.openxmlformats.org/officeDocument/2006/relationships/image" Target="../media/image45.png"/><Relationship Id="rId19" Type="http://schemas.microsoft.com/office/2007/relationships/hdphoto" Target="../media/hdphoto44.wdp"/><Relationship Id="rId4" Type="http://schemas.openxmlformats.org/officeDocument/2006/relationships/audio" Target="../media/media8.wav"/><Relationship Id="rId9" Type="http://schemas.microsoft.com/office/2007/relationships/hdphoto" Target="../media/hdphoto39.wdp"/><Relationship Id="rId14" Type="http://schemas.openxmlformats.org/officeDocument/2006/relationships/image" Target="../media/image47.png"/><Relationship Id="rId22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5.wdp"/><Relationship Id="rId13" Type="http://schemas.openxmlformats.org/officeDocument/2006/relationships/image" Target="../media/image55.png"/><Relationship Id="rId18" Type="http://schemas.microsoft.com/office/2007/relationships/hdphoto" Target="../media/hdphoto50.wdp"/><Relationship Id="rId26" Type="http://schemas.microsoft.com/office/2007/relationships/hdphoto" Target="../media/hdphoto54.wdp"/><Relationship Id="rId39" Type="http://schemas.openxmlformats.org/officeDocument/2006/relationships/image" Target="../media/image68.emf"/><Relationship Id="rId3" Type="http://schemas.microsoft.com/office/2007/relationships/media" Target="../media/media10.wav"/><Relationship Id="rId21" Type="http://schemas.openxmlformats.org/officeDocument/2006/relationships/image" Target="../media/image59.png"/><Relationship Id="rId34" Type="http://schemas.microsoft.com/office/2007/relationships/hdphoto" Target="../media/hdphoto58.wdp"/><Relationship Id="rId7" Type="http://schemas.openxmlformats.org/officeDocument/2006/relationships/image" Target="../media/image52.png"/><Relationship Id="rId12" Type="http://schemas.microsoft.com/office/2007/relationships/hdphoto" Target="../media/hdphoto47.wdp"/><Relationship Id="rId17" Type="http://schemas.openxmlformats.org/officeDocument/2006/relationships/image" Target="../media/image57.png"/><Relationship Id="rId25" Type="http://schemas.openxmlformats.org/officeDocument/2006/relationships/image" Target="../media/image61.png"/><Relationship Id="rId33" Type="http://schemas.openxmlformats.org/officeDocument/2006/relationships/image" Target="../media/image65.png"/><Relationship Id="rId38" Type="http://schemas.microsoft.com/office/2007/relationships/hdphoto" Target="../media/hdphoto60.wdp"/><Relationship Id="rId2" Type="http://schemas.openxmlformats.org/officeDocument/2006/relationships/audio" Target="../media/media9.wma"/><Relationship Id="rId16" Type="http://schemas.microsoft.com/office/2007/relationships/hdphoto" Target="../media/hdphoto49.wdp"/><Relationship Id="rId20" Type="http://schemas.microsoft.com/office/2007/relationships/hdphoto" Target="../media/hdphoto51.wdp"/><Relationship Id="rId29" Type="http://schemas.openxmlformats.org/officeDocument/2006/relationships/image" Target="../media/image63.png"/><Relationship Id="rId41" Type="http://schemas.openxmlformats.org/officeDocument/2006/relationships/image" Target="../media/image70.png"/><Relationship Id="rId1" Type="http://schemas.microsoft.com/office/2007/relationships/media" Target="../media/media9.wma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54.png"/><Relationship Id="rId24" Type="http://schemas.microsoft.com/office/2007/relationships/hdphoto" Target="../media/hdphoto53.wdp"/><Relationship Id="rId32" Type="http://schemas.microsoft.com/office/2007/relationships/hdphoto" Target="../media/hdphoto57.wdp"/><Relationship Id="rId37" Type="http://schemas.openxmlformats.org/officeDocument/2006/relationships/image" Target="../media/image67.png"/><Relationship Id="rId40" Type="http://schemas.openxmlformats.org/officeDocument/2006/relationships/image" Target="../media/image69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56.png"/><Relationship Id="rId23" Type="http://schemas.openxmlformats.org/officeDocument/2006/relationships/image" Target="../media/image60.png"/><Relationship Id="rId28" Type="http://schemas.microsoft.com/office/2007/relationships/hdphoto" Target="../media/hdphoto55.wdp"/><Relationship Id="rId36" Type="http://schemas.microsoft.com/office/2007/relationships/hdphoto" Target="../media/hdphoto59.wdp"/><Relationship Id="rId10" Type="http://schemas.microsoft.com/office/2007/relationships/hdphoto" Target="../media/hdphoto46.wdp"/><Relationship Id="rId19" Type="http://schemas.openxmlformats.org/officeDocument/2006/relationships/image" Target="../media/image58.png"/><Relationship Id="rId31" Type="http://schemas.openxmlformats.org/officeDocument/2006/relationships/image" Target="../media/image64.png"/><Relationship Id="rId4" Type="http://schemas.openxmlformats.org/officeDocument/2006/relationships/audio" Target="../media/media10.wav"/><Relationship Id="rId9" Type="http://schemas.openxmlformats.org/officeDocument/2006/relationships/image" Target="../media/image53.png"/><Relationship Id="rId14" Type="http://schemas.microsoft.com/office/2007/relationships/hdphoto" Target="../media/hdphoto48.wdp"/><Relationship Id="rId22" Type="http://schemas.microsoft.com/office/2007/relationships/hdphoto" Target="../media/hdphoto52.wdp"/><Relationship Id="rId27" Type="http://schemas.openxmlformats.org/officeDocument/2006/relationships/image" Target="../media/image62.png"/><Relationship Id="rId30" Type="http://schemas.microsoft.com/office/2007/relationships/hdphoto" Target="../media/hdphoto56.wdp"/><Relationship Id="rId35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1.wdp"/><Relationship Id="rId13" Type="http://schemas.openxmlformats.org/officeDocument/2006/relationships/image" Target="../media/image74.png"/><Relationship Id="rId18" Type="http://schemas.microsoft.com/office/2007/relationships/hdphoto" Target="../media/hdphoto66.wdp"/><Relationship Id="rId26" Type="http://schemas.microsoft.com/office/2007/relationships/hdphoto" Target="../media/hdphoto70.wdp"/><Relationship Id="rId3" Type="http://schemas.microsoft.com/office/2007/relationships/media" Target="../media/media12.wav"/><Relationship Id="rId21" Type="http://schemas.openxmlformats.org/officeDocument/2006/relationships/image" Target="../media/image78.png"/><Relationship Id="rId7" Type="http://schemas.openxmlformats.org/officeDocument/2006/relationships/image" Target="../media/image71.png"/><Relationship Id="rId12" Type="http://schemas.microsoft.com/office/2007/relationships/hdphoto" Target="../media/hdphoto63.wdp"/><Relationship Id="rId17" Type="http://schemas.openxmlformats.org/officeDocument/2006/relationships/image" Target="../media/image76.png"/><Relationship Id="rId25" Type="http://schemas.openxmlformats.org/officeDocument/2006/relationships/image" Target="../media/image80.png"/><Relationship Id="rId2" Type="http://schemas.openxmlformats.org/officeDocument/2006/relationships/audio" Target="../media/media11.wma"/><Relationship Id="rId16" Type="http://schemas.microsoft.com/office/2007/relationships/hdphoto" Target="../media/hdphoto65.wdp"/><Relationship Id="rId20" Type="http://schemas.microsoft.com/office/2007/relationships/hdphoto" Target="../media/hdphoto67.wdp"/><Relationship Id="rId29" Type="http://schemas.openxmlformats.org/officeDocument/2006/relationships/image" Target="../media/image82.png"/><Relationship Id="rId1" Type="http://schemas.microsoft.com/office/2007/relationships/media" Target="../media/media11.wma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73.png"/><Relationship Id="rId24" Type="http://schemas.microsoft.com/office/2007/relationships/hdphoto" Target="../media/hdphoto69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75.png"/><Relationship Id="rId23" Type="http://schemas.openxmlformats.org/officeDocument/2006/relationships/image" Target="../media/image79.png"/><Relationship Id="rId28" Type="http://schemas.microsoft.com/office/2007/relationships/hdphoto" Target="../media/hdphoto71.wdp"/><Relationship Id="rId10" Type="http://schemas.microsoft.com/office/2007/relationships/hdphoto" Target="../media/hdphoto62.wdp"/><Relationship Id="rId19" Type="http://schemas.openxmlformats.org/officeDocument/2006/relationships/image" Target="../media/image77.png"/><Relationship Id="rId4" Type="http://schemas.openxmlformats.org/officeDocument/2006/relationships/audio" Target="../media/media12.wav"/><Relationship Id="rId9" Type="http://schemas.openxmlformats.org/officeDocument/2006/relationships/image" Target="../media/image72.png"/><Relationship Id="rId14" Type="http://schemas.microsoft.com/office/2007/relationships/hdphoto" Target="../media/hdphoto64.wdp"/><Relationship Id="rId22" Type="http://schemas.microsoft.com/office/2007/relationships/hdphoto" Target="../media/hdphoto68.wdp"/><Relationship Id="rId27" Type="http://schemas.openxmlformats.org/officeDocument/2006/relationships/image" Target="../media/image81.png"/><Relationship Id="rId30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emf"/><Relationship Id="rId13" Type="http://schemas.openxmlformats.org/officeDocument/2006/relationships/image" Target="../media/image88.png"/><Relationship Id="rId18" Type="http://schemas.microsoft.com/office/2007/relationships/hdphoto" Target="../media/hdphoto76.wdp"/><Relationship Id="rId26" Type="http://schemas.microsoft.com/office/2007/relationships/hdphoto" Target="../media/hdphoto80.wdp"/><Relationship Id="rId3" Type="http://schemas.microsoft.com/office/2007/relationships/media" Target="../media/media14.wav"/><Relationship Id="rId21" Type="http://schemas.openxmlformats.org/officeDocument/2006/relationships/image" Target="../media/image92.png"/><Relationship Id="rId34" Type="http://schemas.openxmlformats.org/officeDocument/2006/relationships/image" Target="../media/image99.png"/><Relationship Id="rId7" Type="http://schemas.microsoft.com/office/2007/relationships/hdphoto" Target="../media/hdphoto72.wdp"/><Relationship Id="rId12" Type="http://schemas.openxmlformats.org/officeDocument/2006/relationships/image" Target="../media/image87.emf"/><Relationship Id="rId17" Type="http://schemas.openxmlformats.org/officeDocument/2006/relationships/image" Target="../media/image90.png"/><Relationship Id="rId25" Type="http://schemas.openxmlformats.org/officeDocument/2006/relationships/image" Target="../media/image94.png"/><Relationship Id="rId33" Type="http://schemas.microsoft.com/office/2007/relationships/hdphoto" Target="../media/hdphoto83.wdp"/><Relationship Id="rId2" Type="http://schemas.openxmlformats.org/officeDocument/2006/relationships/audio" Target="../media/media13.wma"/><Relationship Id="rId16" Type="http://schemas.microsoft.com/office/2007/relationships/hdphoto" Target="../media/hdphoto75.wdp"/><Relationship Id="rId20" Type="http://schemas.microsoft.com/office/2007/relationships/hdphoto" Target="../media/hdphoto77.wdp"/><Relationship Id="rId29" Type="http://schemas.openxmlformats.org/officeDocument/2006/relationships/image" Target="../media/image96.emf"/><Relationship Id="rId1" Type="http://schemas.microsoft.com/office/2007/relationships/media" Target="../media/media13.wma"/><Relationship Id="rId6" Type="http://schemas.openxmlformats.org/officeDocument/2006/relationships/image" Target="../media/image83.png"/><Relationship Id="rId11" Type="http://schemas.microsoft.com/office/2007/relationships/hdphoto" Target="../media/hdphoto73.wdp"/><Relationship Id="rId24" Type="http://schemas.microsoft.com/office/2007/relationships/hdphoto" Target="../media/hdphoto79.wdp"/><Relationship Id="rId32" Type="http://schemas.openxmlformats.org/officeDocument/2006/relationships/image" Target="../media/image98.png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89.png"/><Relationship Id="rId23" Type="http://schemas.openxmlformats.org/officeDocument/2006/relationships/image" Target="../media/image93.png"/><Relationship Id="rId28" Type="http://schemas.microsoft.com/office/2007/relationships/hdphoto" Target="../media/hdphoto81.wdp"/><Relationship Id="rId36" Type="http://schemas.openxmlformats.org/officeDocument/2006/relationships/image" Target="../media/image100.png"/><Relationship Id="rId10" Type="http://schemas.openxmlformats.org/officeDocument/2006/relationships/image" Target="../media/image86.png"/><Relationship Id="rId19" Type="http://schemas.openxmlformats.org/officeDocument/2006/relationships/image" Target="../media/image91.png"/><Relationship Id="rId31" Type="http://schemas.microsoft.com/office/2007/relationships/hdphoto" Target="../media/hdphoto82.wdp"/><Relationship Id="rId4" Type="http://schemas.openxmlformats.org/officeDocument/2006/relationships/audio" Target="../media/media14.wav"/><Relationship Id="rId9" Type="http://schemas.openxmlformats.org/officeDocument/2006/relationships/image" Target="../media/image85.emf"/><Relationship Id="rId14" Type="http://schemas.microsoft.com/office/2007/relationships/hdphoto" Target="../media/hdphoto74.wdp"/><Relationship Id="rId22" Type="http://schemas.microsoft.com/office/2007/relationships/hdphoto" Target="../media/hdphoto78.wdp"/><Relationship Id="rId27" Type="http://schemas.openxmlformats.org/officeDocument/2006/relationships/image" Target="../media/image95.png"/><Relationship Id="rId30" Type="http://schemas.openxmlformats.org/officeDocument/2006/relationships/image" Target="../media/image97.png"/><Relationship Id="rId35" Type="http://schemas.microsoft.com/office/2007/relationships/hdphoto" Target="../media/hdphoto8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microsoft.com/office/2007/relationships/hdphoto" Target="../media/hdphoto88.wdp"/><Relationship Id="rId18" Type="http://schemas.openxmlformats.org/officeDocument/2006/relationships/image" Target="../media/image107.png"/><Relationship Id="rId26" Type="http://schemas.microsoft.com/office/2007/relationships/hdphoto" Target="../media/hdphoto94.wdp"/><Relationship Id="rId3" Type="http://schemas.microsoft.com/office/2007/relationships/media" Target="../media/media16.wav"/><Relationship Id="rId21" Type="http://schemas.microsoft.com/office/2007/relationships/hdphoto" Target="../media/hdphoto92.wdp"/><Relationship Id="rId7" Type="http://schemas.microsoft.com/office/2007/relationships/hdphoto" Target="../media/hdphoto85.wdp"/><Relationship Id="rId12" Type="http://schemas.openxmlformats.org/officeDocument/2006/relationships/image" Target="../media/image104.png"/><Relationship Id="rId17" Type="http://schemas.microsoft.com/office/2007/relationships/hdphoto" Target="../media/hdphoto90.wdp"/><Relationship Id="rId25" Type="http://schemas.openxmlformats.org/officeDocument/2006/relationships/image" Target="../media/image111.png"/><Relationship Id="rId2" Type="http://schemas.openxmlformats.org/officeDocument/2006/relationships/audio" Target="../media/media15.wma"/><Relationship Id="rId16" Type="http://schemas.openxmlformats.org/officeDocument/2006/relationships/image" Target="../media/image106.png"/><Relationship Id="rId20" Type="http://schemas.openxmlformats.org/officeDocument/2006/relationships/image" Target="../media/image108.png"/><Relationship Id="rId29" Type="http://schemas.openxmlformats.org/officeDocument/2006/relationships/image" Target="../media/image20.png"/><Relationship Id="rId1" Type="http://schemas.microsoft.com/office/2007/relationships/media" Target="../media/media15.wma"/><Relationship Id="rId6" Type="http://schemas.openxmlformats.org/officeDocument/2006/relationships/image" Target="../media/image101.png"/><Relationship Id="rId11" Type="http://schemas.microsoft.com/office/2007/relationships/hdphoto" Target="../media/hdphoto87.wdp"/><Relationship Id="rId24" Type="http://schemas.openxmlformats.org/officeDocument/2006/relationships/image" Target="../media/image110.png"/><Relationship Id="rId5" Type="http://schemas.openxmlformats.org/officeDocument/2006/relationships/slideLayout" Target="../slideLayouts/slideLayout2.xml"/><Relationship Id="rId15" Type="http://schemas.microsoft.com/office/2007/relationships/hdphoto" Target="../media/hdphoto89.wdp"/><Relationship Id="rId23" Type="http://schemas.microsoft.com/office/2007/relationships/hdphoto" Target="../media/hdphoto93.wdp"/><Relationship Id="rId28" Type="http://schemas.microsoft.com/office/2007/relationships/hdphoto" Target="../media/hdphoto95.wdp"/><Relationship Id="rId10" Type="http://schemas.openxmlformats.org/officeDocument/2006/relationships/image" Target="../media/image103.png"/><Relationship Id="rId19" Type="http://schemas.microsoft.com/office/2007/relationships/hdphoto" Target="../media/hdphoto91.wdp"/><Relationship Id="rId4" Type="http://schemas.openxmlformats.org/officeDocument/2006/relationships/audio" Target="../media/media16.wav"/><Relationship Id="rId9" Type="http://schemas.microsoft.com/office/2007/relationships/hdphoto" Target="../media/hdphoto86.wdp"/><Relationship Id="rId14" Type="http://schemas.openxmlformats.org/officeDocument/2006/relationships/image" Target="../media/image105.png"/><Relationship Id="rId22" Type="http://schemas.openxmlformats.org/officeDocument/2006/relationships/image" Target="../media/image109.png"/><Relationship Id="rId27" Type="http://schemas.openxmlformats.org/officeDocument/2006/relationships/image" Target="../media/image112.png"/><Relationship Id="rId30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76200"/>
            <a:ext cx="8686800" cy="6629400"/>
          </a:xfrm>
        </p:spPr>
        <p:txBody>
          <a:bodyPr>
            <a:normAutofit fontScale="92500" lnSpcReduction="20000"/>
          </a:bodyPr>
          <a:lstStyle/>
          <a:p>
            <a:endParaRPr lang="fa-IR" sz="2000" dirty="0" smtClean="0">
              <a:solidFill>
                <a:schemeClr val="tx1"/>
              </a:solidFill>
              <a:latin typeface="+mj-lt"/>
              <a:cs typeface="B Nazanin" panose="00000400000000000000" pitchFamily="2" charset="-78"/>
            </a:endParaRPr>
          </a:p>
          <a:p>
            <a:endParaRPr lang="fa-IR" sz="2000" dirty="0">
              <a:solidFill>
                <a:schemeClr val="tx1"/>
              </a:solidFill>
              <a:latin typeface="+mj-lt"/>
              <a:cs typeface="B Nazanin" panose="00000400000000000000" pitchFamily="2" charset="-78"/>
            </a:endParaRPr>
          </a:p>
          <a:p>
            <a:r>
              <a:rPr lang="fa-IR" sz="2000" dirty="0" smtClean="0">
                <a:solidFill>
                  <a:schemeClr val="tx1"/>
                </a:solidFill>
                <a:latin typeface="+mj-lt"/>
                <a:cs typeface="B Nazanin" panose="00000400000000000000" pitchFamily="2" charset="-78"/>
              </a:rPr>
              <a:t>به نام خد</a:t>
            </a:r>
            <a:r>
              <a:rPr lang="fa-IR" sz="1800" dirty="0" smtClean="0">
                <a:solidFill>
                  <a:schemeClr val="tx1"/>
                </a:solidFill>
                <a:latin typeface="+mj-lt"/>
                <a:cs typeface="B Nazanin" panose="00000400000000000000" pitchFamily="2" charset="-78"/>
              </a:rPr>
              <a:t>ا</a:t>
            </a:r>
            <a:endParaRPr lang="fa-IR" sz="2000" dirty="0" smtClean="0">
              <a:solidFill>
                <a:srgbClr val="000066"/>
              </a:solidFill>
              <a:latin typeface="+mj-lt"/>
              <a:cs typeface="B Nazanin" panose="00000400000000000000" pitchFamily="2" charset="-78"/>
            </a:endParaRPr>
          </a:p>
          <a:p>
            <a:endParaRPr lang="fa-IR" sz="2000" dirty="0" smtClean="0">
              <a:solidFill>
                <a:srgbClr val="000066"/>
              </a:solidFill>
              <a:latin typeface="+mj-lt"/>
              <a:cs typeface="B Nazanin" panose="00000400000000000000" pitchFamily="2" charset="-78"/>
            </a:endParaRPr>
          </a:p>
          <a:p>
            <a:endParaRPr lang="fa-IR" sz="2000" dirty="0" smtClean="0">
              <a:solidFill>
                <a:srgbClr val="000066"/>
              </a:solidFill>
              <a:latin typeface="+mj-lt"/>
              <a:cs typeface="B Nazanin" panose="00000400000000000000" pitchFamily="2" charset="-78"/>
            </a:endParaRPr>
          </a:p>
          <a:p>
            <a:r>
              <a:rPr lang="fa-IR" sz="2000" dirty="0" smtClean="0">
                <a:solidFill>
                  <a:srgbClr val="000066"/>
                </a:solidFill>
                <a:latin typeface="+mj-lt"/>
                <a:cs typeface="B Nazanin" panose="00000400000000000000" pitchFamily="2" charset="-78"/>
              </a:rPr>
              <a:t>نام :زهرا</a:t>
            </a:r>
          </a:p>
          <a:p>
            <a:endParaRPr lang="fa-IR" sz="2000" dirty="0" smtClean="0">
              <a:solidFill>
                <a:srgbClr val="000066"/>
              </a:solidFill>
              <a:latin typeface="+mj-lt"/>
              <a:cs typeface="B Nazanin" panose="00000400000000000000" pitchFamily="2" charset="-78"/>
            </a:endParaRPr>
          </a:p>
          <a:p>
            <a:endParaRPr lang="fa-IR" sz="2000" dirty="0" smtClean="0">
              <a:solidFill>
                <a:srgbClr val="000066"/>
              </a:solidFill>
              <a:latin typeface="+mj-lt"/>
              <a:cs typeface="B Nazanin" panose="00000400000000000000" pitchFamily="2" charset="-78"/>
            </a:endParaRPr>
          </a:p>
          <a:p>
            <a:r>
              <a:rPr lang="fa-IR" sz="2000" dirty="0" smtClean="0">
                <a:solidFill>
                  <a:srgbClr val="000066"/>
                </a:solidFill>
                <a:latin typeface="+mj-lt"/>
                <a:cs typeface="B Nazanin" panose="00000400000000000000" pitchFamily="2" charset="-78"/>
              </a:rPr>
              <a:t>نام خانوادگی:چامی</a:t>
            </a:r>
          </a:p>
          <a:p>
            <a:endParaRPr lang="fa-IR" sz="2000" dirty="0" smtClean="0">
              <a:solidFill>
                <a:srgbClr val="000066"/>
              </a:solidFill>
              <a:latin typeface="+mj-lt"/>
              <a:cs typeface="B Nazanin" panose="00000400000000000000" pitchFamily="2" charset="-78"/>
            </a:endParaRPr>
          </a:p>
          <a:p>
            <a:endParaRPr lang="fa-IR" sz="2000" dirty="0" smtClean="0">
              <a:solidFill>
                <a:srgbClr val="000066"/>
              </a:solidFill>
              <a:latin typeface="+mj-lt"/>
              <a:cs typeface="B Nazanin" panose="00000400000000000000" pitchFamily="2" charset="-78"/>
            </a:endParaRPr>
          </a:p>
          <a:p>
            <a:r>
              <a:rPr lang="fa-IR" sz="2000" dirty="0" smtClean="0">
                <a:solidFill>
                  <a:srgbClr val="000066"/>
                </a:solidFill>
                <a:latin typeface="+mj-lt"/>
                <a:cs typeface="B Nazanin" panose="00000400000000000000" pitchFamily="2" charset="-78"/>
              </a:rPr>
              <a:t>شماره دانشجویی:</a:t>
            </a:r>
            <a:r>
              <a:rPr lang="fa-IR" sz="2000" b="1" dirty="0" smtClean="0">
                <a:solidFill>
                  <a:srgbClr val="000066"/>
                </a:solidFill>
                <a:latin typeface="+mj-lt"/>
                <a:cs typeface="B Nazanin" panose="00000400000000000000" pitchFamily="2" charset="-78"/>
              </a:rPr>
              <a:t>9848803</a:t>
            </a:r>
          </a:p>
          <a:p>
            <a:endParaRPr lang="fa-IR" sz="2000" b="1" dirty="0">
              <a:solidFill>
                <a:srgbClr val="000066"/>
              </a:solidFill>
              <a:latin typeface="+mj-lt"/>
              <a:cs typeface="B Nazanin" panose="00000400000000000000" pitchFamily="2" charset="-78"/>
            </a:endParaRPr>
          </a:p>
          <a:p>
            <a:pPr rtl="1"/>
            <a:endParaRPr lang="fa-IR" sz="2000" b="1" dirty="0" smtClean="0">
              <a:solidFill>
                <a:srgbClr val="000066"/>
              </a:solidFill>
              <a:latin typeface="+mj-lt"/>
              <a:cs typeface="B Nazanin" panose="00000400000000000000" pitchFamily="2" charset="-78"/>
            </a:endParaRPr>
          </a:p>
          <a:p>
            <a:pPr rtl="1"/>
            <a:endParaRPr lang="fa-IR" sz="2000" b="1" dirty="0">
              <a:solidFill>
                <a:srgbClr val="000066"/>
              </a:solidFill>
              <a:latin typeface="+mj-lt"/>
              <a:cs typeface="B Nazanin" panose="00000400000000000000" pitchFamily="2" charset="-78"/>
            </a:endParaRPr>
          </a:p>
          <a:p>
            <a:pPr rtl="1"/>
            <a:r>
              <a:rPr lang="fa-IR" sz="2000" b="1" dirty="0" smtClean="0">
                <a:solidFill>
                  <a:srgbClr val="000066"/>
                </a:solidFill>
                <a:latin typeface="+mj-lt"/>
                <a:cs typeface="B Nazanin" panose="00000400000000000000" pitchFamily="2" charset="-78"/>
              </a:rPr>
              <a:t> شماره صفحات کتاب:از ابتدای فصل سوم صفحه  61تا70</a:t>
            </a:r>
          </a:p>
          <a:p>
            <a:endParaRPr lang="en-US" sz="2000" b="1" dirty="0" smtClean="0">
              <a:solidFill>
                <a:srgbClr val="000066"/>
              </a:solidFill>
              <a:latin typeface="+mj-lt"/>
              <a:cs typeface="B Nazanin" panose="00000400000000000000" pitchFamily="2" charset="-78"/>
            </a:endParaRPr>
          </a:p>
          <a:p>
            <a:endParaRPr lang="fa-IR" sz="2000" b="1" dirty="0" smtClean="0">
              <a:solidFill>
                <a:srgbClr val="000066"/>
              </a:solidFill>
              <a:latin typeface="+mj-lt"/>
              <a:cs typeface="B Nazanin" panose="00000400000000000000" pitchFamily="2" charset="-78"/>
            </a:endParaRPr>
          </a:p>
          <a:p>
            <a:endParaRPr lang="fa-IR" sz="2000" b="1" dirty="0">
              <a:solidFill>
                <a:srgbClr val="000066"/>
              </a:solidFill>
              <a:latin typeface="+mj-lt"/>
              <a:cs typeface="B Nazanin" panose="00000400000000000000" pitchFamily="2" charset="-78"/>
            </a:endParaRPr>
          </a:p>
          <a:p>
            <a:r>
              <a:rPr lang="en-US" sz="2000" b="1" dirty="0" smtClean="0">
                <a:solidFill>
                  <a:srgbClr val="000066"/>
                </a:solidFill>
                <a:latin typeface="+mj-lt"/>
                <a:cs typeface="B Nazanin" panose="00000400000000000000" pitchFamily="2" charset="-78"/>
              </a:rPr>
              <a:t>(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  <a:cs typeface="B Nazanin" panose="00000400000000000000" pitchFamily="2" charset="-78"/>
              </a:rPr>
              <a:t>Widths and profiles of spectral Lines</a:t>
            </a:r>
            <a:r>
              <a:rPr lang="en-US" sz="2000" b="1" dirty="0" smtClean="0">
                <a:solidFill>
                  <a:schemeClr val="tx2"/>
                </a:solidFill>
                <a:latin typeface="+mj-lt"/>
                <a:cs typeface="B Nazanin" panose="00000400000000000000" pitchFamily="2" charset="-78"/>
              </a:rPr>
              <a:t>)</a:t>
            </a:r>
          </a:p>
          <a:p>
            <a:endParaRPr lang="fa-IR" sz="2000" b="1" dirty="0" smtClean="0">
              <a:solidFill>
                <a:schemeClr val="tx2"/>
              </a:solidFill>
              <a:latin typeface="+mj-lt"/>
              <a:cs typeface="B Nazanin" panose="00000400000000000000" pitchFamily="2" charset="-78"/>
            </a:endParaRPr>
          </a:p>
          <a:p>
            <a:pPr rtl="1"/>
            <a:r>
              <a:rPr lang="fa-IR" sz="2000" b="1" dirty="0" smtClean="0">
                <a:solidFill>
                  <a:schemeClr val="tx2"/>
                </a:solidFill>
                <a:latin typeface="+mj-lt"/>
                <a:cs typeface="B Nazanin" panose="00000400000000000000" pitchFamily="2" charset="-78"/>
              </a:rPr>
              <a:t>تاریخ:خرداد 99</a:t>
            </a:r>
          </a:p>
          <a:p>
            <a:endParaRPr lang="fa-IR" sz="2000" b="1" dirty="0" smtClean="0">
              <a:solidFill>
                <a:schemeClr val="tx2"/>
              </a:solidFill>
              <a:latin typeface="+mj-lt"/>
              <a:cs typeface="B Nazanin" panose="00000400000000000000" pitchFamily="2" charset="-78"/>
            </a:endParaRPr>
          </a:p>
          <a:p>
            <a:endParaRPr lang="fa-IR" sz="2000" b="1" dirty="0" smtClean="0">
              <a:solidFill>
                <a:schemeClr val="tx2"/>
              </a:solidFill>
              <a:latin typeface="+mj-lt"/>
              <a:cs typeface="B Nazanin" panose="00000400000000000000" pitchFamily="2" charset="-78"/>
            </a:endParaRPr>
          </a:p>
          <a:p>
            <a:endParaRPr lang="fa-IR" sz="1800" b="1" dirty="0" smtClean="0">
              <a:solidFill>
                <a:srgbClr val="FF0000"/>
              </a:solidFill>
              <a:latin typeface="+mj-lt"/>
              <a:cs typeface="B Nazanin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2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68"/>
    </mc:Choice>
    <mc:Fallback xmlns="">
      <p:transition spd="slow" advTm="31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839200" cy="6477000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endParaRPr lang="en-US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995488"/>
            <a:ext cx="8096250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0" y="5791200"/>
            <a:ext cx="609600" cy="6096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20000" y="5709557"/>
            <a:ext cx="609600" cy="609600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697654" y="5829691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تکمیلی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0736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426"/>
    </mc:Choice>
    <mc:Fallback xmlns="">
      <p:transition spd="slow" advTm="169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45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157" x="3130550" y="3111500"/>
          <p14:tracePt t="1182" x="3124200" y="3105150"/>
          <p14:tracePt t="1212" x="3124200" y="3092450"/>
          <p14:tracePt t="1227" x="3111500" y="3086100"/>
          <p14:tracePt t="1229" x="3086100" y="3073400"/>
          <p14:tracePt t="1253" x="3067050" y="3067050"/>
          <p14:tracePt t="1269" x="3022600" y="3041650"/>
          <p14:tracePt t="1285" x="2978150" y="3035300"/>
          <p14:tracePt t="1303" x="2908300" y="3016250"/>
          <p14:tracePt t="1319" x="2825750" y="2997200"/>
          <p14:tracePt t="1336" x="2743200" y="2978150"/>
          <p14:tracePt t="1352" x="2679700" y="2952750"/>
          <p14:tracePt t="1369" x="2603500" y="2933700"/>
          <p14:tracePt t="1386" x="2546350" y="2927350"/>
          <p14:tracePt t="1402" x="2501900" y="2927350"/>
          <p14:tracePt t="1419" x="2470150" y="2914650"/>
          <p14:tracePt t="1436" x="2432050" y="2914650"/>
          <p14:tracePt t="1453" x="2400300" y="2914650"/>
          <p14:tracePt t="1470" x="2362200" y="2914650"/>
          <p14:tracePt t="1486" x="2324100" y="2914650"/>
          <p14:tracePt t="1503" x="2273300" y="2914650"/>
          <p14:tracePt t="1519" x="2228850" y="2914650"/>
          <p14:tracePt t="1535" x="2159000" y="2914650"/>
          <p14:tracePt t="1552" x="2101850" y="2927350"/>
          <p14:tracePt t="1569" x="2038350" y="2933700"/>
          <p14:tracePt t="1586" x="1981200" y="2946400"/>
          <p14:tracePt t="1602" x="1930400" y="2959100"/>
          <p14:tracePt t="1619" x="1879600" y="2978150"/>
          <p14:tracePt t="1635" x="1809750" y="3016250"/>
          <p14:tracePt t="1653" x="1752600" y="3060700"/>
          <p14:tracePt t="1669" x="1689100" y="3105150"/>
          <p14:tracePt t="1686" x="1638300" y="3155950"/>
          <p14:tracePt t="1703" x="1574800" y="3206750"/>
          <p14:tracePt t="1719" x="1530350" y="3251200"/>
          <p14:tracePt t="1735" x="1473200" y="3302000"/>
          <p14:tracePt t="1752" x="1441450" y="3340100"/>
          <p14:tracePt t="1769" x="1403350" y="3384550"/>
          <p14:tracePt t="1785" x="1371600" y="3429000"/>
          <p14:tracePt t="1803" x="1346200" y="3467100"/>
          <p14:tracePt t="1819" x="1320800" y="3517900"/>
          <p14:tracePt t="1836" x="1308100" y="3556000"/>
          <p14:tracePt t="1852" x="1282700" y="3606800"/>
          <p14:tracePt t="1868" x="1263650" y="3683000"/>
          <p14:tracePt t="1885" x="1250950" y="3740150"/>
          <p14:tracePt t="1902" x="1250950" y="3778250"/>
          <p14:tracePt t="1918" x="1250950" y="3835400"/>
          <p14:tracePt t="1934" x="1250950" y="3854450"/>
          <p14:tracePt t="1951" x="1250950" y="3924300"/>
          <p14:tracePt t="1968" x="1263650" y="3975100"/>
          <p14:tracePt t="1984" x="1276350" y="4013200"/>
          <p14:tracePt t="2002" x="1289050" y="4057650"/>
          <p14:tracePt t="2018" x="1308100" y="4095750"/>
          <p14:tracePt t="2035" x="1333500" y="4140200"/>
          <p14:tracePt t="2051" x="1384300" y="4197350"/>
          <p14:tracePt t="2068" x="1447800" y="4273550"/>
          <p14:tracePt t="2085" x="1485900" y="4324350"/>
          <p14:tracePt t="2102" x="1543050" y="4362450"/>
          <p14:tracePt t="2118" x="1612900" y="4419600"/>
          <p14:tracePt t="2135" x="1720850" y="4457700"/>
          <p14:tracePt t="2151" x="1873250" y="4502150"/>
          <p14:tracePt t="2168" x="2038350" y="4546600"/>
          <p14:tracePt t="2185" x="2228850" y="4591050"/>
          <p14:tracePt t="2201" x="2438400" y="4610100"/>
          <p14:tracePt t="2218" x="2635250" y="4635500"/>
          <p14:tracePt t="2234" x="2819400" y="4660900"/>
          <p14:tracePt t="2251" x="3003550" y="4660900"/>
          <p14:tracePt t="2268" x="3270250" y="4660900"/>
          <p14:tracePt t="2285" x="3365500" y="4660900"/>
          <p14:tracePt t="2301" x="3689350" y="4660900"/>
          <p14:tracePt t="2318" x="3886200" y="4660900"/>
          <p14:tracePt t="2334" x="4076700" y="4660900"/>
          <p14:tracePt t="2351" x="4273550" y="4660900"/>
          <p14:tracePt t="2368" x="4425950" y="4660900"/>
          <p14:tracePt t="2384" x="4591050" y="4660900"/>
          <p14:tracePt t="2401" x="4743450" y="4660900"/>
          <p14:tracePt t="2418" x="4889500" y="4660900"/>
          <p14:tracePt t="2434" x="5054600" y="4660900"/>
          <p14:tracePt t="2451" x="5200650" y="4660900"/>
          <p14:tracePt t="2468" x="5384800" y="4660900"/>
          <p14:tracePt t="2484" x="5480050" y="4641850"/>
          <p14:tracePt t="2503" x="5562600" y="4616450"/>
          <p14:tracePt t="2518" x="5638800" y="4578350"/>
          <p14:tracePt t="2534" x="5670550" y="4572000"/>
          <p14:tracePt t="2573" x="5676900" y="4565650"/>
          <p14:tracePt t="2717" x="5676900" y="4559300"/>
          <p14:tracePt t="2726" x="5670550" y="4559300"/>
          <p14:tracePt t="2726" x="5619750" y="4540250"/>
          <p14:tracePt t="2751" x="5562600" y="4527550"/>
          <p14:tracePt t="2768" x="5518150" y="4527550"/>
          <p14:tracePt t="2784" x="5461000" y="4514850"/>
          <p14:tracePt t="2801" x="5397500" y="4508500"/>
          <p14:tracePt t="2818" x="5353050" y="4489450"/>
          <p14:tracePt t="2835" x="5302250" y="4489450"/>
          <p14:tracePt t="2852" x="5270500" y="4483100"/>
          <p14:tracePt t="2868" x="5257800" y="4476750"/>
          <p14:tracePt t="2885" x="5245100" y="4470400"/>
          <p14:tracePt t="2902" x="5232400" y="4464050"/>
          <p14:tracePt t="2918" x="5226050" y="4457700"/>
          <p14:tracePt t="2934" x="5213350" y="4451350"/>
          <p14:tracePt t="2951" x="5200650" y="4438650"/>
          <p14:tracePt t="2968" x="5187950" y="4419600"/>
          <p14:tracePt t="2985" x="5168900" y="4387850"/>
          <p14:tracePt t="3001" x="5143500" y="4362450"/>
          <p14:tracePt t="3018" x="5124450" y="4337050"/>
          <p14:tracePt t="3035" x="5105400" y="4311650"/>
          <p14:tracePt t="3051" x="5086350" y="4286250"/>
          <p14:tracePt t="3068" x="5048250" y="4254500"/>
          <p14:tracePt t="3085" x="5029200" y="4235450"/>
          <p14:tracePt t="3101" x="5003800" y="4222750"/>
          <p14:tracePt t="3118" x="4978400" y="4197350"/>
          <p14:tracePt t="3134" x="4959350" y="4191000"/>
          <p14:tracePt t="3173" x="4946650" y="4178300"/>
          <p14:tracePt t="3193" x="4946650" y="4171950"/>
          <p14:tracePt t="3193" x="4933950" y="4159250"/>
          <p14:tracePt t="3218" x="4927600" y="4152900"/>
          <p14:tracePt t="3235" x="4921250" y="4140200"/>
          <p14:tracePt t="3251" x="4914900" y="4140200"/>
          <p14:tracePt t="3268" x="4889500" y="4140200"/>
          <p14:tracePt t="3285" x="4838700" y="4121150"/>
          <p14:tracePt t="3301" x="4756150" y="4095750"/>
          <p14:tracePt t="3318" x="4559300" y="4083050"/>
          <p14:tracePt t="3334" x="4394200" y="4038600"/>
          <p14:tracePt t="3351" x="4241800" y="3994150"/>
          <p14:tracePt t="3368" x="4133850" y="3962400"/>
          <p14:tracePt t="3384" x="4057650" y="3930650"/>
          <p14:tracePt t="3401" x="4038600" y="3924300"/>
          <p14:tracePt t="3418" x="4025900" y="3911600"/>
          <p14:tracePt t="3435" x="4019550" y="3905250"/>
          <p14:tracePt t="3565" x="4000500" y="3905250"/>
          <p14:tracePt t="3569" x="3987800" y="3898900"/>
          <p14:tracePt t="3576" x="3873500" y="3854450"/>
          <p14:tracePt t="3601" x="3784600" y="3816350"/>
          <p14:tracePt t="3618" x="3683000" y="3759200"/>
          <p14:tracePt t="3634" x="3448050" y="3702050"/>
          <p14:tracePt t="3651" x="3270250" y="3638550"/>
          <p14:tracePt t="3668" x="3022600" y="3524250"/>
          <p14:tracePt t="3685" x="2851150" y="3479800"/>
          <p14:tracePt t="3701" x="2698750" y="3441700"/>
          <p14:tracePt t="3718" x="2584450" y="3422650"/>
          <p14:tracePt t="3734" x="2495550" y="3403600"/>
          <p14:tracePt t="3751" x="2463800" y="3403600"/>
          <p14:tracePt t="3768" x="2432050" y="3403600"/>
          <p14:tracePt t="3785" x="2419350" y="3397250"/>
          <p14:tracePt t="3801" x="2413000" y="3397250"/>
          <p14:tracePt t="3818" x="2400300" y="3397250"/>
          <p14:tracePt t="3835" x="2400300" y="3390900"/>
          <p14:tracePt t="3851" x="2393950" y="3390900"/>
          <p14:tracePt t="3851" x="2387600" y="3390900"/>
          <p14:tracePt t="3869" x="2374900" y="3390900"/>
          <p14:tracePt t="3885" x="2349500" y="3390900"/>
          <p14:tracePt t="3901" x="2324100" y="3397250"/>
          <p14:tracePt t="3918" x="2292350" y="3397250"/>
          <p14:tracePt t="3934" x="2254250" y="3403600"/>
          <p14:tracePt t="3951" x="2216150" y="3416300"/>
          <p14:tracePt t="3968" x="2190750" y="3416300"/>
          <p14:tracePt t="3984" x="2159000" y="3422650"/>
          <p14:tracePt t="4001" x="2133600" y="3422650"/>
          <p14:tracePt t="4018" x="2101850" y="3422650"/>
          <p14:tracePt t="4034" x="2076450" y="3422650"/>
          <p14:tracePt t="4051" x="2051050" y="3422650"/>
          <p14:tracePt t="4068" x="2025650" y="3422650"/>
          <p14:tracePt t="4086" x="1993900" y="3422650"/>
          <p14:tracePt t="4101" x="1968500" y="3422650"/>
          <p14:tracePt t="4118" x="1936750" y="3422650"/>
          <p14:tracePt t="4134" x="1892300" y="3422650"/>
          <p14:tracePt t="4151" x="1866900" y="3422650"/>
          <p14:tracePt t="4168" x="1822450" y="3422650"/>
          <p14:tracePt t="4184" x="1778000" y="3422650"/>
          <p14:tracePt t="4201" x="1727200" y="3422650"/>
          <p14:tracePt t="4218" x="1663700" y="3422650"/>
          <p14:tracePt t="4234" x="1593850" y="3422650"/>
          <p14:tracePt t="4252" x="1511300" y="3422650"/>
          <p14:tracePt t="4268" x="1358900" y="3422650"/>
          <p14:tracePt t="4285" x="1276350" y="3422650"/>
          <p14:tracePt t="4301" x="1181100" y="3422650"/>
          <p14:tracePt t="4318" x="1092200" y="3422650"/>
          <p14:tracePt t="4334" x="1041400" y="3422650"/>
          <p14:tracePt t="4351" x="990600" y="3422650"/>
          <p14:tracePt t="4368" x="958850" y="3422650"/>
          <p14:tracePt t="4384" x="939800" y="3422650"/>
          <p14:tracePt t="4401" x="927100" y="3422650"/>
          <p14:tracePt t="4580" x="920750" y="3422650"/>
          <p14:tracePt t="4613" x="914400" y="3422650"/>
          <p14:tracePt t="4620" x="914400" y="3429000"/>
          <p14:tracePt t="4626" x="914400" y="3460750"/>
          <p14:tracePt t="4651" x="914400" y="3530600"/>
          <p14:tracePt t="4669" x="927100" y="3562350"/>
          <p14:tracePt t="4686" x="958850" y="3625850"/>
          <p14:tracePt t="4703" x="977900" y="3663950"/>
          <p14:tracePt t="4719" x="1009650" y="3708400"/>
          <p14:tracePt t="4736" x="1022350" y="3733800"/>
          <p14:tracePt t="4752" x="1035050" y="3740150"/>
          <p14:tracePt t="4769" x="1035050" y="3752850"/>
          <p14:tracePt t="5126" x="1035050" y="3746500"/>
          <p14:tracePt t="7013" x="1035050" y="3733800"/>
          <p14:tracePt t="7029" x="1035050" y="3727450"/>
          <p14:tracePt t="7030" x="1035050" y="3708400"/>
          <p14:tracePt t="7053" x="1035050" y="3683000"/>
          <p14:tracePt t="7070" x="1035050" y="3670300"/>
          <p14:tracePt t="7086" x="1035050" y="3644900"/>
          <p14:tracePt t="7103" x="1035050" y="3632200"/>
          <p14:tracePt t="7119" x="1035050" y="3613150"/>
          <p14:tracePt t="7136" x="1035050" y="3606800"/>
          <p14:tracePt t="7153" x="1035050" y="3594100"/>
          <p14:tracePt t="7169" x="1047750" y="3568700"/>
          <p14:tracePt t="7186" x="1054100" y="3562350"/>
          <p14:tracePt t="7203" x="1054100" y="3549650"/>
          <p14:tracePt t="7219" x="1054100" y="3543300"/>
          <p14:tracePt t="7236" x="1054100" y="3536950"/>
          <p14:tracePt t="7253" x="1060450" y="3530600"/>
          <p14:tracePt t="9549" x="1054100" y="3530600"/>
          <p14:tracePt t="9560" x="1047750" y="3530600"/>
          <p14:tracePt t="10469" x="1041400" y="3536950"/>
          <p14:tracePt t="10478" x="1041400" y="3543300"/>
          <p14:tracePt t="10565" x="1035050" y="3549650"/>
          <p14:tracePt t="10613" x="1028700" y="3549650"/>
          <p14:tracePt t="10989" x="1028700" y="3556000"/>
          <p14:tracePt t="12613" x="1028700" y="3562350"/>
          <p14:tracePt t="13004" x="1028700" y="3568700"/>
          <p14:tracePt t="13013" x="1028700" y="3575050"/>
          <p14:tracePt t="13020" x="1022350" y="3600450"/>
          <p14:tracePt t="13035" x="1003300" y="3632200"/>
          <p14:tracePt t="13052" x="990600" y="3657600"/>
          <p14:tracePt t="13068" x="984250" y="3695700"/>
          <p14:tracePt t="13085" x="971550" y="3721100"/>
          <p14:tracePt t="13102" x="971550" y="3740150"/>
          <p14:tracePt t="13118" x="971550" y="3752850"/>
          <p14:tracePt t="13135" x="971550" y="3771900"/>
          <p14:tracePt t="13152" x="971550" y="3790950"/>
          <p14:tracePt t="13168" x="971550" y="3797300"/>
          <p14:tracePt t="13185" x="971550" y="3816350"/>
          <p14:tracePt t="13202" x="971550" y="3822700"/>
          <p14:tracePt t="13218" x="971550" y="3829050"/>
          <p14:tracePt t="13235" x="971550" y="3835400"/>
          <p14:tracePt t="13252" x="971550" y="3841750"/>
          <p14:tracePt t="13269" x="971550" y="3848100"/>
          <p14:tracePt t="13285" x="971550" y="3854450"/>
          <p14:tracePt t="13301" x="1003300" y="3886200"/>
          <p14:tracePt t="13318" x="1028700" y="3911600"/>
          <p14:tracePt t="13335" x="1060450" y="3943350"/>
          <p14:tracePt t="13352" x="1079500" y="3949700"/>
          <p14:tracePt t="13368" x="1098550" y="3968750"/>
          <p14:tracePt t="13385" x="1111250" y="3975100"/>
          <p14:tracePt t="13420" x="1117600" y="3981450"/>
          <p14:tracePt t="13437" x="1130300" y="3981450"/>
          <p14:tracePt t="13439" x="1149350" y="3981450"/>
          <p14:tracePt t="13451" x="1187450" y="3981450"/>
          <p14:tracePt t="13469" x="1200150" y="3987800"/>
          <p14:tracePt t="13485" x="1206500" y="3987800"/>
          <p14:tracePt t="13502" x="1212850" y="3987800"/>
          <p14:tracePt t="13773" x="1219200" y="3987800"/>
          <p14:tracePt t="13797" x="1225550" y="3987800"/>
          <p14:tracePt t="13800" x="1231900" y="3987800"/>
          <p14:tracePt t="13852" x="1238250" y="3987800"/>
          <p14:tracePt t="13901" x="1238250" y="3981450"/>
          <p14:tracePt t="13925" x="1238250" y="3968750"/>
          <p14:tracePt t="13929" x="1231900" y="3962400"/>
          <p14:tracePt t="13935" x="1206500" y="3937000"/>
          <p14:tracePt t="13952" x="1168400" y="3898900"/>
          <p14:tracePt t="13968" x="1130300" y="3848100"/>
          <p14:tracePt t="13985" x="1111250" y="3797300"/>
          <p14:tracePt t="14001" x="1098550" y="3714750"/>
          <p14:tracePt t="14019" x="1098550" y="3632200"/>
          <p14:tracePt t="14035" x="1098550" y="3536950"/>
          <p14:tracePt t="14052" x="1098550" y="3378200"/>
          <p14:tracePt t="14069" x="1098550" y="3346450"/>
          <p14:tracePt t="14085" x="1098550" y="3333750"/>
          <p14:tracePt t="14102" x="1098550" y="3327400"/>
          <p14:tracePt t="14118" x="1104900" y="3321050"/>
          <p14:tracePt t="14292" x="1111250" y="3321050"/>
          <p14:tracePt t="14300" x="1123950" y="3321050"/>
          <p14:tracePt t="14318" x="1143000" y="3302000"/>
          <p14:tracePt t="14319" x="1162050" y="3276600"/>
          <p14:tracePt t="14335" x="1174750" y="3263900"/>
          <p14:tracePt t="14352" x="1174750" y="3257550"/>
          <p14:tracePt t="14725" x="1181100" y="3251200"/>
          <p14:tracePt t="14732" x="1212850" y="3251200"/>
          <p14:tracePt t="14733" x="1320800" y="3251200"/>
          <p14:tracePt t="14752" x="1485900" y="3282950"/>
          <p14:tracePt t="14768" x="1644650" y="3308350"/>
          <p14:tracePt t="14785" x="1771650" y="3321050"/>
          <p14:tracePt t="14802" x="1847850" y="3333750"/>
          <p14:tracePt t="14819" x="1866900" y="3333750"/>
          <p14:tracePt t="14835" x="1873250" y="3333750"/>
          <p14:tracePt t="15309" x="1866900" y="3340100"/>
          <p14:tracePt t="15317" x="1860550" y="3346450"/>
          <p14:tracePt t="15327" x="1828800" y="3346450"/>
          <p14:tracePt t="15352" x="1809750" y="3359150"/>
          <p14:tracePt t="15368" x="1778000" y="3359150"/>
          <p14:tracePt t="15385" x="1752600" y="3365500"/>
          <p14:tracePt t="15402" x="1720850" y="3371850"/>
          <p14:tracePt t="15418" x="1701800" y="3378200"/>
          <p14:tracePt t="15435" x="1682750" y="3378200"/>
          <p14:tracePt t="15435" x="1676400" y="3378200"/>
          <p14:tracePt t="15453" x="1657350" y="3384550"/>
          <p14:tracePt t="15469" x="1644650" y="3390900"/>
          <p14:tracePt t="15485" x="1625600" y="3397250"/>
          <p14:tracePt t="15503" x="1619250" y="3397250"/>
          <p14:tracePt t="15519" x="1606550" y="3403600"/>
          <p14:tracePt t="15536" x="1600200" y="3403600"/>
          <p14:tracePt t="15552" x="1587500" y="3409950"/>
          <p14:tracePt t="15588" x="1581150" y="3416300"/>
          <p14:tracePt t="15597" x="1574800" y="3416300"/>
          <p14:tracePt t="15605" x="1562100" y="3422650"/>
          <p14:tracePt t="15637" x="1549400" y="3429000"/>
          <p14:tracePt t="15685" x="1543050" y="3435350"/>
          <p14:tracePt t="15941" x="1536700" y="3435350"/>
          <p14:tracePt t="16005" x="1530350" y="3435350"/>
          <p14:tracePt t="16028" x="1524000" y="3435350"/>
          <p14:tracePt t="16061" x="1524000" y="3441700"/>
          <p14:tracePt t="16086" x="1511300" y="3441700"/>
          <p14:tracePt t="16109" x="1511300" y="3448050"/>
          <p14:tracePt t="16133" x="1504950" y="3454400"/>
          <p14:tracePt t="16245" x="1498600" y="3454400"/>
          <p14:tracePt t="17860" x="1504950" y="3454400"/>
          <p14:tracePt t="17879" x="1517650" y="3454400"/>
          <p14:tracePt t="17905" x="1524000" y="3454400"/>
          <p14:tracePt t="17908" x="1530350" y="3454400"/>
          <p14:tracePt t="17924" x="1543050" y="3454400"/>
          <p14:tracePt t="17934" x="1555750" y="3454400"/>
          <p14:tracePt t="17950" x="1562100" y="3448050"/>
          <p14:tracePt t="17967" x="1568450" y="3448050"/>
          <p14:tracePt t="17983" x="1574800" y="3448050"/>
          <p14:tracePt t="18000" x="1587500" y="3448050"/>
          <p14:tracePt t="18017" x="1600200" y="3448050"/>
          <p14:tracePt t="18033" x="1619250" y="3448050"/>
          <p14:tracePt t="18050" x="1625600" y="3448050"/>
          <p14:tracePt t="18067" x="1638300" y="3448050"/>
          <p14:tracePt t="18083" x="1644650" y="3448050"/>
          <p14:tracePt t="18100" x="1657350" y="3448050"/>
          <p14:tracePt t="18117" x="1670050" y="3448050"/>
          <p14:tracePt t="18133" x="1689100" y="3448050"/>
          <p14:tracePt t="18150" x="1714500" y="3454400"/>
          <p14:tracePt t="18167" x="1739900" y="3460750"/>
          <p14:tracePt t="18183" x="1752600" y="3467100"/>
          <p14:tracePt t="18200" x="1784350" y="3473450"/>
          <p14:tracePt t="18217" x="1803400" y="3479800"/>
          <p14:tracePt t="18233" x="1822450" y="3486150"/>
          <p14:tracePt t="18250" x="1835150" y="3486150"/>
          <p14:tracePt t="18267" x="1854200" y="3486150"/>
          <p14:tracePt t="18283" x="1885950" y="3492500"/>
          <p14:tracePt t="18300" x="1892300" y="3492500"/>
          <p14:tracePt t="18317" x="1898650" y="3492500"/>
          <p14:tracePt t="18364" x="1905000" y="3492500"/>
          <p14:tracePt t="18516" x="1892300" y="3492500"/>
          <p14:tracePt t="18525" x="1866900" y="3492500"/>
          <p14:tracePt t="18526" x="1600200" y="3492500"/>
          <p14:tracePt t="18550" x="1479550" y="3492500"/>
          <p14:tracePt t="18567" x="1358900" y="3492500"/>
          <p14:tracePt t="18583" x="1270000" y="3505200"/>
          <p14:tracePt t="18600" x="1231900" y="3517900"/>
          <p14:tracePt t="18618" x="1212850" y="3524250"/>
          <p14:tracePt t="18635" x="1193800" y="3536950"/>
          <p14:tracePt t="18651" x="1181100" y="3556000"/>
          <p14:tracePt t="18668" x="1155700" y="3575050"/>
          <p14:tracePt t="18686" x="1136650" y="3600450"/>
          <p14:tracePt t="18702" x="1104900" y="3638550"/>
          <p14:tracePt t="18718" x="1079500" y="3676650"/>
          <p14:tracePt t="18735" x="1060450" y="3708400"/>
          <p14:tracePt t="18752" x="1054100" y="3727450"/>
          <p14:tracePt t="18768" x="1047750" y="3746500"/>
          <p14:tracePt t="18885" x="1054100" y="3759200"/>
          <p14:tracePt t="18973" x="1054100" y="3765550"/>
          <p14:tracePt t="19020" x="1060450" y="3765550"/>
          <p14:tracePt t="19028" x="1066800" y="3765550"/>
          <p14:tracePt t="19033" x="1092200" y="3765550"/>
          <p14:tracePt t="19052" x="1308100" y="3771900"/>
          <p14:tracePt t="19069" x="1714500" y="3822700"/>
          <p14:tracePt t="19086" x="2209800" y="3905250"/>
          <p14:tracePt t="19102" x="2724150" y="3975100"/>
          <p14:tracePt t="19118" x="3149600" y="4044950"/>
          <p14:tracePt t="19135" x="3397250" y="4070350"/>
          <p14:tracePt t="19152" x="3505200" y="4089400"/>
          <p14:tracePt t="19169" x="3530600" y="4089400"/>
          <p14:tracePt t="19349" x="3517900" y="4089400"/>
          <p14:tracePt t="19357" x="3505200" y="4089400"/>
          <p14:tracePt t="19365" x="3365500" y="4083050"/>
          <p14:tracePt t="19385" x="3238500" y="4070350"/>
          <p14:tracePt t="19402" x="3117850" y="4044950"/>
          <p14:tracePt t="19418" x="3003550" y="4006850"/>
          <p14:tracePt t="19435" x="2908300" y="3962400"/>
          <p14:tracePt t="19452" x="2838450" y="3924300"/>
          <p14:tracePt t="19469" x="2781300" y="3879850"/>
          <p14:tracePt t="19485" x="2724150" y="3810000"/>
          <p14:tracePt t="19503" x="2679700" y="3740150"/>
          <p14:tracePt t="19518" x="2654300" y="3695700"/>
          <p14:tracePt t="19535" x="2635250" y="3657600"/>
          <p14:tracePt t="19552" x="2622550" y="3619500"/>
          <p14:tracePt t="19568" x="2622550" y="3587750"/>
          <p14:tracePt t="19586" x="2609850" y="3556000"/>
          <p14:tracePt t="19602" x="2609850" y="3536950"/>
          <p14:tracePt t="19618" x="2609850" y="3524250"/>
          <p14:tracePt t="19635" x="2609850" y="3511550"/>
          <p14:tracePt t="19837" x="2603500" y="3505200"/>
          <p14:tracePt t="19845" x="2597150" y="3505200"/>
          <p14:tracePt t="19853" x="2584450" y="3492500"/>
          <p14:tracePt t="19868" x="2565400" y="3486150"/>
          <p14:tracePt t="19885" x="2552700" y="3479800"/>
          <p14:tracePt t="19933" x="2546350" y="3479800"/>
          <p14:tracePt t="19989" x="2546350" y="3473450"/>
          <p14:tracePt t="19997" x="2540000" y="3473450"/>
          <p14:tracePt t="20021" x="2533650" y="3467100"/>
          <p14:tracePt t="20029" x="2533650" y="3460750"/>
          <p14:tracePt t="20037" x="2527300" y="3460750"/>
          <p14:tracePt t="20051" x="2514600" y="3454400"/>
          <p14:tracePt t="20149" x="2501900" y="3441700"/>
          <p14:tracePt t="20157" x="2495550" y="3441700"/>
          <p14:tracePt t="20165" x="2482850" y="3435350"/>
          <p14:tracePt t="20185" x="2470150" y="3435350"/>
          <p14:tracePt t="20202" x="2457450" y="3435350"/>
          <p14:tracePt t="20269" x="2451100" y="3435350"/>
          <p14:tracePt t="20277" x="2444750" y="3435350"/>
          <p14:tracePt t="20277" x="2432050" y="3435350"/>
          <p14:tracePt t="20302" x="2400300" y="3441700"/>
          <p14:tracePt t="20318" x="2381250" y="3448050"/>
          <p14:tracePt t="20335" x="2368550" y="3460750"/>
          <p14:tracePt t="20352" x="2355850" y="3467100"/>
          <p14:tracePt t="20368" x="2349500" y="3473450"/>
          <p14:tracePt t="20404" x="2336800" y="3473450"/>
          <p14:tracePt t="20413" x="2336800" y="3479800"/>
          <p14:tracePt t="20444" x="2330450" y="3479800"/>
          <p14:tracePt t="20518" x="2330450" y="3486150"/>
          <p14:tracePt t="20526" x="2330450" y="3492500"/>
          <p14:tracePt t="20528" x="2324100" y="3505200"/>
          <p14:tracePt t="20553" x="2324100" y="3517900"/>
          <p14:tracePt t="20569" x="2324100" y="3536950"/>
          <p14:tracePt t="20586" x="2324100" y="3543300"/>
          <p14:tracePt t="20694" x="2330450" y="3543300"/>
          <p14:tracePt t="20701" x="2343150" y="3543300"/>
          <p14:tracePt t="20712" x="2362200" y="3517900"/>
          <p14:tracePt t="20736" x="2368550" y="3505200"/>
          <p14:tracePt t="20753" x="2374900" y="3486150"/>
          <p14:tracePt t="20769" x="2381250" y="3460750"/>
          <p14:tracePt t="20786" x="2393950" y="3441700"/>
          <p14:tracePt t="20803" x="2406650" y="3403600"/>
          <p14:tracePt t="20819" x="2413000" y="3371850"/>
          <p14:tracePt t="20836" x="2419350" y="3333750"/>
          <p14:tracePt t="20853" x="2419350" y="3270250"/>
          <p14:tracePt t="20870" x="2419350" y="3225800"/>
          <p14:tracePt t="20886" x="2419350" y="3175000"/>
          <p14:tracePt t="20903" x="2419350" y="3117850"/>
          <p14:tracePt t="20919" x="2419350" y="3041650"/>
          <p14:tracePt t="20936" x="2419350" y="2971800"/>
          <p14:tracePt t="20954" x="2413000" y="2914650"/>
          <p14:tracePt t="20969" x="2406650" y="2882900"/>
          <p14:tracePt t="20986" x="2400300" y="2876550"/>
          <p14:tracePt t="21003" x="2400300" y="2870200"/>
          <p14:tracePt t="21125" x="2387600" y="2870200"/>
          <p14:tracePt t="21133" x="2362200" y="2870200"/>
          <p14:tracePt t="21148" x="2279650" y="2908300"/>
          <p14:tracePt t="21169" x="2203450" y="2959100"/>
          <p14:tracePt t="21186" x="2114550" y="3028950"/>
          <p14:tracePt t="21203" x="2051050" y="3086100"/>
          <p14:tracePt t="21219" x="2006600" y="3130550"/>
          <p14:tracePt t="21236" x="1981200" y="3162300"/>
          <p14:tracePt t="21236" x="1968500" y="3175000"/>
          <p14:tracePt t="21254" x="1955800" y="3200400"/>
          <p14:tracePt t="21269" x="1955800" y="3213100"/>
          <p14:tracePt t="21286" x="1949450" y="3225800"/>
          <p14:tracePt t="21303" x="1949450" y="3238500"/>
          <p14:tracePt t="21319" x="1949450" y="3257550"/>
          <p14:tracePt t="21336" x="1949450" y="3270250"/>
          <p14:tracePt t="21352" x="1949450" y="3289300"/>
          <p14:tracePt t="21369" x="1949450" y="3314700"/>
          <p14:tracePt t="21386" x="1949450" y="3333750"/>
          <p14:tracePt t="21403" x="1949450" y="3371850"/>
          <p14:tracePt t="21419" x="1949450" y="3384550"/>
          <p14:tracePt t="21436" x="1949450" y="3409950"/>
          <p14:tracePt t="21453" x="1962150" y="3441700"/>
          <p14:tracePt t="21470" x="1968500" y="3454400"/>
          <p14:tracePt t="21486" x="1974850" y="3467100"/>
          <p14:tracePt t="21503" x="1987550" y="3486150"/>
          <p14:tracePt t="21519" x="2006600" y="3498850"/>
          <p14:tracePt t="21536" x="2025650" y="3505200"/>
          <p14:tracePt t="21553" x="2038350" y="3511550"/>
          <p14:tracePt t="21569" x="2082800" y="3524250"/>
          <p14:tracePt t="21586" x="2108200" y="3536950"/>
          <p14:tracePt t="21601" x="2127250" y="3543300"/>
          <p14:tracePt t="21619" x="2146300" y="3556000"/>
          <p14:tracePt t="21635" x="2165350" y="3556000"/>
          <p14:tracePt t="21652" x="2171700" y="3562350"/>
          <p14:tracePt t="21774" x="2178050" y="3562350"/>
          <p14:tracePt t="21784" x="2184400" y="3562350"/>
          <p14:tracePt t="21794" x="2190750" y="3562350"/>
          <p14:tracePt t="21819" x="2203450" y="3562350"/>
          <p14:tracePt t="21836" x="2209800" y="3562350"/>
          <p14:tracePt t="21853" x="2222500" y="3562350"/>
          <p14:tracePt t="21853" x="2235200" y="3562350"/>
          <p14:tracePt t="21870" x="2247900" y="3562350"/>
          <p14:tracePt t="21886" x="2266950" y="3562350"/>
          <p14:tracePt t="21903" x="2286000" y="3562350"/>
          <p14:tracePt t="21919" x="2298700" y="3556000"/>
          <p14:tracePt t="21936" x="2311400" y="3556000"/>
          <p14:tracePt t="21953" x="2324100" y="3556000"/>
          <p14:tracePt t="22285" x="2330450" y="3556000"/>
          <p14:tracePt t="22294" x="2355850" y="3556000"/>
          <p14:tracePt t="22301" x="2457450" y="3556000"/>
          <p14:tracePt t="22319" x="2520950" y="3562350"/>
          <p14:tracePt t="22336" x="2565400" y="3568700"/>
          <p14:tracePt t="22550" x="2559050" y="3568700"/>
          <p14:tracePt t="22558" x="2546350" y="3568700"/>
          <p14:tracePt t="22565" x="2508250" y="3568700"/>
          <p14:tracePt t="22586" x="2489200" y="3562350"/>
          <p14:tracePt t="22603" x="2476500" y="3562350"/>
          <p14:tracePt t="22619" x="2463800" y="3549650"/>
          <p14:tracePt t="22662" x="2457450" y="3549650"/>
          <p14:tracePt t="22678" x="2444750" y="3549650"/>
          <p14:tracePt t="22678" x="2419350" y="3536950"/>
          <p14:tracePt t="22703" x="2393950" y="3530600"/>
          <p14:tracePt t="22719" x="2368550" y="3530600"/>
          <p14:tracePt t="22736" x="2355850" y="3530600"/>
          <p14:tracePt t="22753" x="2343150" y="3530600"/>
          <p14:tracePt t="22814" x="2330450" y="3530600"/>
          <p14:tracePt t="23030" x="2336800" y="3530600"/>
          <p14:tracePt t="23037" x="2349500" y="3530600"/>
          <p14:tracePt t="23046" x="2355850" y="3536950"/>
          <p14:tracePt t="23053" x="2381250" y="3543300"/>
          <p14:tracePt t="23117" x="2387600" y="3549650"/>
          <p14:tracePt t="23301" x="2368550" y="3549650"/>
          <p14:tracePt t="23317" x="2349500" y="3556000"/>
          <p14:tracePt t="23318" x="2343150" y="3562350"/>
          <p14:tracePt t="23336" x="2330450" y="3562350"/>
          <p14:tracePt t="23353" x="2311400" y="3568700"/>
          <p14:tracePt t="23369" x="2305050" y="3568700"/>
          <p14:tracePt t="24870" x="2311400" y="3568700"/>
          <p14:tracePt t="25630" x="2317750" y="3568700"/>
          <p14:tracePt t="25654" x="2324100" y="3568700"/>
          <p14:tracePt t="25662" x="2330450" y="3562350"/>
          <p14:tracePt t="25662" x="2368550" y="3562350"/>
          <p14:tracePt t="25687" x="2381250" y="3562350"/>
          <p14:tracePt t="25726" x="2393950" y="3562350"/>
          <p14:tracePt t="26046" x="2387600" y="3562350"/>
          <p14:tracePt t="26053" x="2381250" y="3562350"/>
          <p14:tracePt t="26062" x="2374900" y="3556000"/>
          <p14:tracePt t="26677" x="2374900" y="3543300"/>
          <p14:tracePt t="26694" x="2381250" y="3536950"/>
          <p14:tracePt t="26838" x="2381250" y="3530600"/>
          <p14:tracePt t="26847" x="2368550" y="3530600"/>
          <p14:tracePt t="26848" x="2336800" y="3530600"/>
          <p14:tracePt t="27270" x="2324100" y="3530600"/>
          <p14:tracePt t="27278" x="2317750" y="3530600"/>
          <p14:tracePt t="27282" x="2286000" y="3530600"/>
          <p14:tracePt t="27303" x="2273300" y="3530600"/>
          <p14:tracePt t="27320" x="2254250" y="3536950"/>
          <p14:tracePt t="27517" x="2247900" y="3536950"/>
          <p14:tracePt t="27526" x="2228850" y="3536950"/>
          <p14:tracePt t="27534" x="2203450" y="3536950"/>
          <p14:tracePt t="27553" x="2190750" y="3536950"/>
          <p14:tracePt t="27569" x="2178050" y="3536950"/>
          <p14:tracePt t="27586" x="2171700" y="3536950"/>
          <p14:tracePt t="27870" x="2178050" y="3536950"/>
          <p14:tracePt t="27886" x="2197100" y="3530600"/>
          <p14:tracePt t="27894" x="2216150" y="3530600"/>
          <p14:tracePt t="27903" x="2254250" y="3524250"/>
          <p14:tracePt t="27919" x="2286000" y="3524250"/>
          <p14:tracePt t="27936" x="2305050" y="3524250"/>
          <p14:tracePt t="27982" x="2311400" y="3524250"/>
          <p14:tracePt t="28006" x="2317750" y="3524250"/>
          <p14:tracePt t="28014" x="2324100" y="3524250"/>
          <p14:tracePt t="28021" x="2336800" y="3543300"/>
          <p14:tracePt t="28036" x="2355850" y="3568700"/>
          <p14:tracePt t="28053" x="2381250" y="3619500"/>
          <p14:tracePt t="28070" x="2406650" y="3651250"/>
          <p14:tracePt t="28086" x="2419350" y="3689350"/>
          <p14:tracePt t="28103" x="2432050" y="3721100"/>
          <p14:tracePt t="28119" x="2432050" y="3746500"/>
          <p14:tracePt t="28136" x="2432050" y="3784600"/>
          <p14:tracePt t="28153" x="2432050" y="3829050"/>
          <p14:tracePt t="28169" x="2432050" y="3860800"/>
          <p14:tracePt t="28186" x="2419350" y="3892550"/>
          <p14:tracePt t="28203" x="2393950" y="3917950"/>
          <p14:tracePt t="28220" x="2362200" y="3917950"/>
          <p14:tracePt t="28236" x="2336800" y="3917950"/>
          <p14:tracePt t="28253" x="2292350" y="3835400"/>
          <p14:tracePt t="28270" x="2266950" y="3759200"/>
          <p14:tracePt t="28287" x="2241550" y="3613150"/>
          <p14:tracePt t="28303" x="2222500" y="3454400"/>
          <p14:tracePt t="28320" x="2222500" y="3333750"/>
          <p14:tracePt t="28336" x="2222500" y="3289300"/>
          <p14:tracePt t="28353" x="2222500" y="3282950"/>
          <p14:tracePt t="28430" x="2216150" y="3276600"/>
          <p14:tracePt t="28438" x="2209800" y="3276600"/>
          <p14:tracePt t="28444" x="2165350" y="3308350"/>
          <p14:tracePt t="28470" x="2152650" y="3327400"/>
          <p14:tracePt t="28486" x="2133600" y="3346450"/>
          <p14:tracePt t="28503" x="2114550" y="3378200"/>
          <p14:tracePt t="28518" x="2114550" y="3390900"/>
          <p14:tracePt t="28535" x="2114550" y="3409950"/>
          <p14:tracePt t="28551" x="2114550" y="3441700"/>
          <p14:tracePt t="28568" x="2114550" y="3479800"/>
          <p14:tracePt t="28585" x="2114550" y="3505200"/>
          <p14:tracePt t="28601" x="2114550" y="3511550"/>
          <p14:tracePt t="28618" x="2127250" y="3530600"/>
          <p14:tracePt t="28634" x="2159000" y="3549650"/>
          <p14:tracePt t="28651" x="2190750" y="3568700"/>
          <p14:tracePt t="28668" x="2247900" y="3581400"/>
          <p14:tracePt t="28684" x="2330450" y="3606800"/>
          <p14:tracePt t="28684" x="2374900" y="3619500"/>
          <p14:tracePt t="28701" x="2470150" y="3657600"/>
          <p14:tracePt t="28718" x="2597150" y="3689350"/>
          <p14:tracePt t="28735" x="2660650" y="3702050"/>
          <p14:tracePt t="28751" x="2698750" y="3714750"/>
          <p14:tracePt t="28768" x="2730500" y="3714750"/>
          <p14:tracePt t="28785" x="2743200" y="3714750"/>
          <p14:tracePt t="28801" x="2755900" y="3714750"/>
          <p14:tracePt t="28818" x="2768600" y="3714750"/>
          <p14:tracePt t="28834" x="2787650" y="3714750"/>
          <p14:tracePt t="28851" x="2806700" y="3714750"/>
          <p14:tracePt t="28868" x="2819400" y="3714750"/>
          <p14:tracePt t="28884" x="2838450" y="3708400"/>
          <p14:tracePt t="28902" x="2851150" y="3702050"/>
          <p14:tracePt t="29358" x="2863850" y="3702050"/>
          <p14:tracePt t="29369" x="2882900" y="3702050"/>
          <p14:tracePt t="29370" x="2927350" y="3695700"/>
          <p14:tracePt t="29386" x="2965450" y="3676650"/>
          <p14:tracePt t="29404" x="3041650" y="3657600"/>
          <p14:tracePt t="29420" x="3105150" y="3638550"/>
          <p14:tracePt t="29436" x="3225800" y="3600450"/>
          <p14:tracePt t="29455" x="3302000" y="3575050"/>
          <p14:tracePt t="29470" x="3371850" y="3536950"/>
          <p14:tracePt t="29487" x="3435350" y="3524250"/>
          <p14:tracePt t="29504" x="3505200" y="3492500"/>
          <p14:tracePt t="29520" x="3549650" y="3460750"/>
          <p14:tracePt t="29536" x="3575050" y="3441700"/>
          <p14:tracePt t="29553" x="3600450" y="3416300"/>
          <p14:tracePt t="29570" x="3625850" y="3390900"/>
          <p14:tracePt t="29587" x="3632200" y="3378200"/>
          <p14:tracePt t="29604" x="3638550" y="3365500"/>
          <p14:tracePt t="29620" x="3644900" y="3352800"/>
          <p14:tracePt t="29636" x="3651250" y="3340100"/>
          <p14:tracePt t="29654" x="3657600" y="3327400"/>
          <p14:tracePt t="29670" x="3657600" y="3321050"/>
          <p14:tracePt t="29687" x="3657600" y="3308350"/>
          <p14:tracePt t="29704" x="3657600" y="3295650"/>
          <p14:tracePt t="29720" x="3657600" y="3282950"/>
          <p14:tracePt t="29738" x="3657600" y="3270250"/>
          <p14:tracePt t="29754" x="3657600" y="3257550"/>
          <p14:tracePt t="29770" x="3657600" y="3244850"/>
          <p14:tracePt t="29787" x="3657600" y="3225800"/>
          <p14:tracePt t="29803" x="3657600" y="3194050"/>
          <p14:tracePt t="29820" x="3657600" y="3168650"/>
          <p14:tracePt t="29837" x="3644900" y="3143250"/>
          <p14:tracePt t="29853" x="3638550" y="3130550"/>
          <p14:tracePt t="29870" x="3638550" y="3124200"/>
          <p14:tracePt t="29958" x="3632200" y="3124200"/>
          <p14:tracePt t="29966" x="3625850" y="3124200"/>
          <p14:tracePt t="29966" x="3619500" y="3111500"/>
          <p14:tracePt t="29986" x="3619500" y="3092450"/>
          <p14:tracePt t="30004" x="3613150" y="3079750"/>
          <p14:tracePt t="30020" x="3613150" y="3073400"/>
          <p14:tracePt t="30036" x="3613150" y="3054350"/>
          <p14:tracePt t="30054" x="3613150" y="3041650"/>
          <p14:tracePt t="30070" x="3613150" y="3022600"/>
          <p14:tracePt t="30087" x="3613150" y="3009900"/>
          <p14:tracePt t="30103" x="3613150" y="2997200"/>
          <p14:tracePt t="30120" x="3613150" y="2978150"/>
          <p14:tracePt t="30136" x="3613150" y="2971800"/>
          <p14:tracePt t="30153" x="3613150" y="2940050"/>
          <p14:tracePt t="30170" x="3613150" y="2933700"/>
          <p14:tracePt t="30186" x="3613150" y="2901950"/>
          <p14:tracePt t="30204" x="3613150" y="2895600"/>
          <p14:tracePt t="30220" x="3613150" y="2876550"/>
          <p14:tracePt t="30236" x="3613150" y="2857500"/>
          <p14:tracePt t="30446" x="3606800" y="2857500"/>
          <p14:tracePt t="30477" x="3600450" y="2870200"/>
          <p14:tracePt t="30494" x="3600450" y="2876550"/>
          <p14:tracePt t="30502" x="3594100" y="2901950"/>
          <p14:tracePt t="30512" x="3587750" y="2978150"/>
          <p14:tracePt t="30537" x="3587750" y="3022600"/>
          <p14:tracePt t="30553" x="3587750" y="3048000"/>
          <p14:tracePt t="30569" x="3587750" y="3054350"/>
          <p14:tracePt t="30586" x="3587750" y="3073400"/>
          <p14:tracePt t="30603" x="3587750" y="3086100"/>
          <p14:tracePt t="30619" x="3587750" y="3105150"/>
          <p14:tracePt t="30636" x="3600450" y="3136900"/>
          <p14:tracePt t="30653" x="3619500" y="3187700"/>
          <p14:tracePt t="30670" x="3638550" y="3213100"/>
          <p14:tracePt t="30686" x="3657600" y="3238500"/>
          <p14:tracePt t="30703" x="3676650" y="3263900"/>
          <p14:tracePt t="30720" x="3683000" y="3270250"/>
          <p14:tracePt t="30737" x="3702050" y="3282950"/>
          <p14:tracePt t="30753" x="3708400" y="3289300"/>
          <p14:tracePt t="30769" x="3714750" y="3302000"/>
          <p14:tracePt t="30786" x="3721100" y="3302000"/>
          <p14:tracePt t="30803" x="3733800" y="3321050"/>
          <p14:tracePt t="30820" x="3746500" y="3333750"/>
          <p14:tracePt t="30836" x="3778250" y="3352800"/>
          <p14:tracePt t="30853" x="3822700" y="3384550"/>
          <p14:tracePt t="30871" x="3854450" y="3403600"/>
          <p14:tracePt t="30886" x="3892550" y="3416300"/>
          <p14:tracePt t="30903" x="3930650" y="3441700"/>
          <p14:tracePt t="30920" x="3956050" y="3454400"/>
          <p14:tracePt t="30936" x="3975100" y="3460750"/>
          <p14:tracePt t="30953" x="3994150" y="3473450"/>
          <p14:tracePt t="30969" x="4019550" y="3486150"/>
          <p14:tracePt t="30986" x="4038600" y="3486150"/>
          <p14:tracePt t="31003" x="4064000" y="3498850"/>
          <p14:tracePt t="31019" x="4095750" y="3511550"/>
          <p14:tracePt t="31036" x="4121150" y="3517900"/>
          <p14:tracePt t="31036" x="4133850" y="3530600"/>
          <p14:tracePt t="31054" x="4165600" y="3543300"/>
          <p14:tracePt t="31071" x="4197350" y="3549650"/>
          <p14:tracePt t="31086" x="4229100" y="3562350"/>
          <p14:tracePt t="31103" x="4254500" y="3575050"/>
          <p14:tracePt t="31119" x="4260850" y="3575050"/>
          <p14:tracePt t="31136" x="4267200" y="3575050"/>
          <p14:tracePt t="31153" x="4279900" y="3575050"/>
          <p14:tracePt t="31169" x="4292600" y="3575050"/>
          <p14:tracePt t="31186" x="4311650" y="3587750"/>
          <p14:tracePt t="31203" x="4337050" y="3600450"/>
          <p14:tracePt t="31219" x="4356100" y="3600450"/>
          <p14:tracePt t="31236" x="4381500" y="3606800"/>
          <p14:tracePt t="31236" x="4381500" y="3613150"/>
          <p14:tracePt t="31254" x="4394200" y="3613150"/>
          <p14:tracePt t="31269" x="4432300" y="3625850"/>
          <p14:tracePt t="31286" x="4464050" y="3638550"/>
          <p14:tracePt t="31303" x="4489450" y="3651250"/>
          <p14:tracePt t="31319" x="4508500" y="3657600"/>
          <p14:tracePt t="31336" x="4533900" y="3676650"/>
          <p14:tracePt t="31353" x="4572000" y="3695700"/>
          <p14:tracePt t="31369" x="4603750" y="3714750"/>
          <p14:tracePt t="31386" x="4648200" y="3727450"/>
          <p14:tracePt t="31403" x="4679950" y="3746500"/>
          <p14:tracePt t="31419" x="4724400" y="3759200"/>
          <p14:tracePt t="31437" x="4762500" y="3778250"/>
          <p14:tracePt t="31453" x="4794250" y="3790950"/>
          <p14:tracePt t="31470" x="4806950" y="3797300"/>
          <p14:tracePt t="31486" x="4813300" y="3797300"/>
          <p14:tracePt t="31541" x="4819650" y="3803650"/>
          <p14:tracePt t="31550" x="4832350" y="3803650"/>
          <p14:tracePt t="31562" x="4851400" y="3810000"/>
          <p14:tracePt t="31586" x="4876800" y="3810000"/>
          <p14:tracePt t="31603" x="4889500" y="3810000"/>
          <p14:tracePt t="31619" x="4914900" y="3810000"/>
          <p14:tracePt t="31636" x="4927600" y="3810000"/>
          <p14:tracePt t="31653" x="4965700" y="3810000"/>
          <p14:tracePt t="31671" x="4997450" y="3816350"/>
          <p14:tracePt t="31687" x="5010150" y="3816350"/>
          <p14:tracePt t="31703" x="5035550" y="3816350"/>
          <p14:tracePt t="31720" x="5048250" y="3816350"/>
          <p14:tracePt t="31736" x="5080000" y="3816350"/>
          <p14:tracePt t="31754" x="5105400" y="3822700"/>
          <p14:tracePt t="31770" x="5130800" y="3822700"/>
          <p14:tracePt t="31786" x="5137150" y="3822700"/>
          <p14:tracePt t="31803" x="5156200" y="3822700"/>
          <p14:tracePt t="31819" x="5162550" y="3822700"/>
          <p14:tracePt t="31836" x="5175250" y="3829050"/>
          <p14:tracePt t="31836" x="5181600" y="3829050"/>
          <p14:tracePt t="31854" x="5194300" y="3829050"/>
          <p14:tracePt t="31870" x="5200650" y="3835400"/>
          <p14:tracePt t="31886" x="5207000" y="3835400"/>
          <p14:tracePt t="32142" x="5200650" y="3835400"/>
          <p14:tracePt t="32150" x="5168900" y="3835400"/>
          <p14:tracePt t="32162" x="5124450" y="3829050"/>
          <p14:tracePt t="32186" x="5099050" y="3822700"/>
          <p14:tracePt t="32203" x="5067300" y="3822700"/>
          <p14:tracePt t="32219" x="5035550" y="3803650"/>
          <p14:tracePt t="32236" x="4991100" y="3790950"/>
          <p14:tracePt t="32253" x="4927600" y="3771900"/>
          <p14:tracePt t="32253" x="4889500" y="3765550"/>
          <p14:tracePt t="32271" x="4806950" y="3733800"/>
          <p14:tracePt t="32286" x="4730750" y="3708400"/>
          <p14:tracePt t="32303" x="4641850" y="3663950"/>
          <p14:tracePt t="32319" x="4533900" y="3625850"/>
          <p14:tracePt t="32336" x="4464050" y="3581400"/>
          <p14:tracePt t="32353" x="4349750" y="3530600"/>
          <p14:tracePt t="32370" x="4248150" y="3486150"/>
          <p14:tracePt t="32386" x="4165600" y="3448050"/>
          <p14:tracePt t="32403" x="4089400" y="3429000"/>
          <p14:tracePt t="32420" x="4051300" y="3409950"/>
          <p14:tracePt t="32436" x="4013200" y="3397250"/>
          <p14:tracePt t="32453" x="3975100" y="3384550"/>
          <p14:tracePt t="32470" x="3943350" y="3359150"/>
          <p14:tracePt t="32486" x="3924300" y="3359150"/>
          <p14:tracePt t="32503" x="3879850" y="3340100"/>
          <p14:tracePt t="32520" x="3835400" y="3314700"/>
          <p14:tracePt t="32536" x="3759200" y="3276600"/>
          <p14:tracePt t="32553" x="3683000" y="3238500"/>
          <p14:tracePt t="32570" x="3613150" y="3200400"/>
          <p14:tracePt t="32586" x="3581400" y="3181350"/>
          <p14:tracePt t="32603" x="3562350" y="3168650"/>
          <p14:tracePt t="32966" x="3562350" y="3162300"/>
          <p14:tracePt t="32974" x="3562350" y="3155950"/>
          <p14:tracePt t="32978" x="3562350" y="3149600"/>
          <p14:tracePt t="33005" x="3562350" y="3136900"/>
          <p14:tracePt t="33019" x="3562350" y="3124200"/>
          <p14:tracePt t="33036" x="3562350" y="3117850"/>
          <p14:tracePt t="33053" x="3575050" y="3086100"/>
          <p14:tracePt t="33094" x="3575050" y="3073400"/>
          <p14:tracePt t="33101" x="3587750" y="3048000"/>
          <p14:tracePt t="33112" x="3587750" y="3028950"/>
          <p14:tracePt t="33155" x="3587750" y="3022600"/>
          <p14:tracePt t="33158" x="3587750" y="3016250"/>
          <p14:tracePt t="33169" x="3600450" y="3003550"/>
          <p14:tracePt t="33186" x="3600450" y="2990850"/>
          <p14:tracePt t="33203" x="3613150" y="2978150"/>
          <p14:tracePt t="33220" x="3619500" y="2959100"/>
          <p14:tracePt t="33236" x="3625850" y="2940050"/>
          <p14:tracePt t="33253" x="3625850" y="2933700"/>
          <p14:tracePt t="33406" x="3625850" y="2927350"/>
          <p14:tracePt t="33486" x="3632200" y="2921000"/>
          <p14:tracePt t="33509" x="3632200" y="2908300"/>
          <p14:tracePt t="33518" x="3638550" y="2901950"/>
          <p14:tracePt t="33528" x="3638550" y="2876550"/>
          <p14:tracePt t="33553" x="3638550" y="2863850"/>
          <p14:tracePt t="33703" x="3638550" y="2851150"/>
          <p14:tracePt t="34006" x="3638550" y="2857500"/>
          <p14:tracePt t="34014" x="3644900" y="2870200"/>
          <p14:tracePt t="34014" x="3651250" y="2895600"/>
          <p14:tracePt t="34036" x="3657600" y="2952750"/>
          <p14:tracePt t="34053" x="3689350" y="3041650"/>
          <p14:tracePt t="34070" x="3708400" y="3086100"/>
          <p14:tracePt t="34086" x="3721100" y="3130550"/>
          <p14:tracePt t="34103" x="3740150" y="3162300"/>
          <p14:tracePt t="34120" x="3752850" y="3187700"/>
          <p14:tracePt t="34158" x="3752850" y="3194050"/>
          <p14:tracePt t="34163" x="3759200" y="3200400"/>
          <p14:tracePt t="34169" x="3765550" y="3200400"/>
          <p14:tracePt t="34186" x="3771900" y="3213100"/>
          <p14:tracePt t="34203" x="3778250" y="3219450"/>
          <p14:tracePt t="34219" x="3790950" y="3232150"/>
          <p14:tracePt t="34236" x="3803650" y="3244850"/>
          <p14:tracePt t="34253" x="3829050" y="3257550"/>
          <p14:tracePt t="34270" x="3848100" y="3270250"/>
          <p14:tracePt t="34286" x="3879850" y="3289300"/>
          <p14:tracePt t="34303" x="3905250" y="3295650"/>
          <p14:tracePt t="34320" x="3930650" y="3314700"/>
          <p14:tracePt t="34336" x="3968750" y="3327400"/>
          <p14:tracePt t="34353" x="3994150" y="3333750"/>
          <p14:tracePt t="34370" x="4013200" y="3346450"/>
          <p14:tracePt t="34386" x="4032250" y="3352800"/>
          <p14:tracePt t="34403" x="4044950" y="3352800"/>
          <p14:tracePt t="34420" x="4051300" y="3352800"/>
          <p14:tracePt t="34436" x="4057650" y="3352800"/>
          <p14:tracePt t="34621" x="4064000" y="3359150"/>
          <p14:tracePt t="34989" x="4064000" y="3365500"/>
          <p14:tracePt t="35054" x="4057650" y="3371850"/>
          <p14:tracePt t="35093" x="4051300" y="3378200"/>
          <p14:tracePt t="35143" x="4044950" y="3378200"/>
          <p14:tracePt t="35149" x="4044950" y="3384550"/>
          <p14:tracePt t="35166" x="4038600" y="3390900"/>
          <p14:tracePt t="35169" x="4025900" y="3403600"/>
          <p14:tracePt t="35186" x="4019550" y="3403600"/>
          <p14:tracePt t="35203" x="4013200" y="3403600"/>
          <p14:tracePt t="35219" x="4013200" y="3409950"/>
          <p14:tracePt t="35236" x="4006850" y="3409950"/>
          <p14:tracePt t="35253" x="4000500" y="3416300"/>
          <p14:tracePt t="35301" x="4000500" y="3422650"/>
          <p14:tracePt t="37525" x="4000500" y="3416300"/>
          <p14:tracePt t="37533" x="4000500" y="3409950"/>
          <p14:tracePt t="37544" x="4000500" y="3384550"/>
          <p14:tracePt t="37568" x="4000500" y="3371850"/>
          <p14:tracePt t="37585" x="4000500" y="3365500"/>
          <p14:tracePt t="37602" x="4000500" y="3352800"/>
          <p14:tracePt t="37618" x="4000500" y="3340100"/>
          <p14:tracePt t="37635" x="4000500" y="3327400"/>
          <p14:tracePt t="37652" x="3994150" y="3302000"/>
          <p14:tracePt t="37670" x="3987800" y="3282950"/>
          <p14:tracePt t="37685" x="3981450" y="3263900"/>
          <p14:tracePt t="37702" x="3968750" y="3238500"/>
          <p14:tracePt t="37718" x="3956050" y="3187700"/>
          <p14:tracePt t="37735" x="3937000" y="3149600"/>
          <p14:tracePt t="37752" x="3924300" y="3111500"/>
          <p14:tracePt t="37768" x="3917950" y="3098800"/>
          <p14:tracePt t="37785" x="3911600" y="3086100"/>
          <p14:tracePt t="38060" x="3905250" y="3073400"/>
          <p14:tracePt t="38069" x="3873500" y="3035300"/>
          <p14:tracePt t="38078" x="3803650" y="2952750"/>
          <p14:tracePt t="38102" x="3733800" y="2882900"/>
          <p14:tracePt t="38118" x="3702050" y="2832100"/>
          <p14:tracePt t="38156" x="3695700" y="2825750"/>
          <p14:tracePt t="38365" x="3695700" y="2819400"/>
          <p14:tracePt t="38380" x="3695700" y="2813050"/>
          <p14:tracePt t="38396" x="3689350" y="2806700"/>
          <p14:tracePt t="38422" x="3689350" y="2800350"/>
          <p14:tracePt t="38437" x="3689350" y="2794000"/>
          <p14:tracePt t="38701" x="3689350" y="2813050"/>
          <p14:tracePt t="38711" x="3702050" y="2825750"/>
          <p14:tracePt t="38717" x="3727450" y="2870200"/>
          <p14:tracePt t="38735" x="3740150" y="2889250"/>
          <p14:tracePt t="38752" x="3740150" y="2901950"/>
          <p14:tracePt t="38845" x="3746500" y="2901950"/>
          <p14:tracePt t="38852" x="3752850" y="2908300"/>
          <p14:tracePt t="38853" x="3771900" y="2927350"/>
          <p14:tracePt t="38869" x="3790950" y="2940050"/>
          <p14:tracePt t="38885" x="3841750" y="2990850"/>
          <p14:tracePt t="38903" x="3898900" y="3054350"/>
          <p14:tracePt t="38918" x="3937000" y="3092450"/>
          <p14:tracePt t="38935" x="3975100" y="3149600"/>
          <p14:tracePt t="38952" x="3987800" y="3168650"/>
          <p14:tracePt t="38968" x="4000500" y="3187700"/>
          <p14:tracePt t="39228" x="4000500" y="3194050"/>
          <p14:tracePt t="39236" x="4000500" y="3200400"/>
          <p14:tracePt t="39242" x="4013200" y="3219450"/>
          <p14:tracePt t="39267" x="4013200" y="3238500"/>
          <p14:tracePt t="39283" x="4025900" y="3257550"/>
          <p14:tracePt t="39300" x="4025900" y="3263900"/>
          <p14:tracePt t="39317" x="4025900" y="3270250"/>
          <p14:tracePt t="39396" x="4025900" y="3276600"/>
          <p14:tracePt t="39420" x="4025900" y="3282950"/>
          <p14:tracePt t="39436" x="4032250" y="3282950"/>
          <p14:tracePt t="39443" x="4032250" y="3289300"/>
          <p14:tracePt t="39468" x="4032250" y="3295650"/>
          <p14:tracePt t="39493" x="4038600" y="3295650"/>
          <p14:tracePt t="39516" x="4038600" y="3302000"/>
          <p14:tracePt t="39732" x="4038600" y="3308350"/>
          <p14:tracePt t="40637" x="4044950" y="3314700"/>
          <p14:tracePt t="44100" x="4044950" y="3321050"/>
          <p14:tracePt t="44100" x="4044950" y="3327400"/>
          <p14:tracePt t="44133" x="4044950" y="3333750"/>
          <p14:tracePt t="44717" x="4044950" y="3340100"/>
          <p14:tracePt t="45445" x="4038600" y="3340100"/>
          <p14:tracePt t="45450" x="4013200" y="3302000"/>
          <p14:tracePt t="45461" x="3968750" y="3238500"/>
          <p14:tracePt t="45485" x="3917950" y="3187700"/>
          <p14:tracePt t="45503" x="3873500" y="3136900"/>
          <p14:tracePt t="45518" x="3810000" y="3048000"/>
          <p14:tracePt t="45535" x="3771900" y="3009900"/>
          <p14:tracePt t="45552" x="3740150" y="2971800"/>
          <p14:tracePt t="45568" x="3733800" y="2952750"/>
          <p14:tracePt t="45585" x="3727450" y="2946400"/>
          <p14:tracePt t="45740" x="3721100" y="2940050"/>
          <p14:tracePt t="45749" x="3721100" y="2927350"/>
          <p14:tracePt t="45761" x="3714750" y="2889250"/>
          <p14:tracePt t="45785" x="3702050" y="2870200"/>
          <p14:tracePt t="45802" x="3695700" y="2863850"/>
          <p14:tracePt t="45818" x="3695700" y="2832100"/>
          <p14:tracePt t="45835" x="3689350" y="2813050"/>
          <p14:tracePt t="46260" x="3689350" y="2819400"/>
          <p14:tracePt t="46269" x="3689350" y="2832100"/>
          <p14:tracePt t="46277" x="3714750" y="2870200"/>
          <p14:tracePt t="46302" x="3721100" y="2882900"/>
          <p14:tracePt t="46341" x="3727450" y="2889250"/>
          <p14:tracePt t="46352" x="3727450" y="2895600"/>
          <p14:tracePt t="46353" x="3733800" y="2908300"/>
          <p14:tracePt t="46368" x="3740150" y="2921000"/>
          <p14:tracePt t="46385" x="3746500" y="2933700"/>
          <p14:tracePt t="46402" x="3752850" y="2946400"/>
          <p14:tracePt t="46418" x="3759200" y="2965450"/>
          <p14:tracePt t="46435" x="3778250" y="2984500"/>
          <p14:tracePt t="46452" x="3778250" y="3009900"/>
          <p14:tracePt t="46470" x="3790950" y="3028950"/>
          <p14:tracePt t="46485" x="3803650" y="3041650"/>
          <p14:tracePt t="46502" x="3803650" y="3054350"/>
          <p14:tracePt t="46518" x="3816350" y="3067050"/>
          <p14:tracePt t="46535" x="3816350" y="3073400"/>
          <p14:tracePt t="46552" x="3829050" y="3092450"/>
          <p14:tracePt t="46569" x="3841750" y="3105150"/>
          <p14:tracePt t="46585" x="3841750" y="3111500"/>
          <p14:tracePt t="46602" x="3854450" y="3124200"/>
          <p14:tracePt t="46619" x="3867150" y="3143250"/>
          <p14:tracePt t="46635" x="3879850" y="3162300"/>
          <p14:tracePt t="46635" x="3879850" y="3168650"/>
          <p14:tracePt t="46653" x="3898900" y="3187700"/>
          <p14:tracePt t="46670" x="3911600" y="3206750"/>
          <p14:tracePt t="46685" x="3924300" y="3232150"/>
          <p14:tracePt t="46702" x="3949700" y="3257550"/>
          <p14:tracePt t="46719" x="3962400" y="3263900"/>
          <p14:tracePt t="46735" x="3968750" y="3276600"/>
          <p14:tracePt t="46752" x="3981450" y="3289300"/>
          <p14:tracePt t="46768" x="3987800" y="3302000"/>
          <p14:tracePt t="46785" x="4000500" y="3314700"/>
          <p14:tracePt t="46802" x="4006850" y="3327400"/>
          <p14:tracePt t="46818" x="4019550" y="3333750"/>
          <p14:tracePt t="46835" x="4019550" y="3340100"/>
          <p14:tracePt t="46852" x="4032250" y="3352800"/>
          <p14:tracePt t="46869" x="4038600" y="3365500"/>
          <p14:tracePt t="46885" x="4051300" y="3378200"/>
          <p14:tracePt t="46902" x="4095750" y="3403600"/>
          <p14:tracePt t="46918" x="4165600" y="3454400"/>
          <p14:tracePt t="46935" x="4260850" y="3530600"/>
          <p14:tracePt t="46952" x="4356100" y="3613150"/>
          <p14:tracePt t="46968" x="4654550" y="3746500"/>
          <p14:tracePt t="46986" x="4787900" y="3835400"/>
          <p14:tracePt t="47002" x="4895850" y="3898900"/>
          <p14:tracePt t="47018" x="4991100" y="3962400"/>
          <p14:tracePt t="47036" x="5060950" y="3994150"/>
          <p14:tracePt t="47054" x="5086350" y="4019550"/>
          <p14:tracePt t="47069" x="5099050" y="4025900"/>
          <p14:tracePt t="47469" x="5111750" y="4025900"/>
          <p14:tracePt t="47493" x="5118100" y="4025900"/>
          <p14:tracePt t="47500" x="5118100" y="4032250"/>
          <p14:tracePt t="47512" x="5124450" y="4032250"/>
          <p14:tracePt t="47535" x="5137150" y="4032250"/>
          <p14:tracePt t="47552" x="5149850" y="4025900"/>
          <p14:tracePt t="47569" x="5162550" y="4019550"/>
          <p14:tracePt t="47585" x="5181600" y="4013200"/>
          <p14:tracePt t="47602" x="5200650" y="4006850"/>
          <p14:tracePt t="47619" x="5213350" y="4006850"/>
          <p14:tracePt t="47635" x="5226050" y="4000500"/>
          <p14:tracePt t="47700" x="5232400" y="4000500"/>
          <p14:tracePt t="47717" x="5238750" y="3994150"/>
          <p14:tracePt t="47902" x="5219700" y="3987800"/>
          <p14:tracePt t="47902" x="5194300" y="3987800"/>
          <p14:tracePt t="47911" x="4857750" y="3905250"/>
          <p14:tracePt t="47935" x="4502150" y="3803650"/>
          <p14:tracePt t="47952" x="3930650" y="3594100"/>
          <p14:tracePt t="47968" x="3352800" y="3327400"/>
          <p14:tracePt t="47986" x="2806700" y="3067050"/>
          <p14:tracePt t="48002" x="2527300" y="2908300"/>
          <p14:tracePt t="48019" x="2393950" y="2800350"/>
          <p14:tracePt t="48035" x="2355850" y="2736850"/>
          <p14:tracePt t="48052" x="2336800" y="2698750"/>
          <p14:tracePt t="48069" x="2330450" y="2679700"/>
          <p14:tracePt t="48086" x="2330450" y="2660650"/>
          <p14:tracePt t="48102" x="2317750" y="2641600"/>
          <p14:tracePt t="48119" x="2317750" y="2635250"/>
          <p14:tracePt t="48135" x="2317750" y="2628900"/>
          <p14:tracePt t="48152" x="2317750" y="2622550"/>
          <p14:tracePt t="48168" x="2317750" y="2616200"/>
          <p14:tracePt t="48185" x="2317750" y="2609850"/>
          <p14:tracePt t="48202" x="2317750" y="2597150"/>
          <p14:tracePt t="48218" x="2330450" y="2578100"/>
          <p14:tracePt t="48235" x="2355850" y="2565400"/>
          <p14:tracePt t="48252" x="2400300" y="2559050"/>
          <p14:tracePt t="48269" x="2432050" y="2552700"/>
          <p14:tracePt t="48285" x="2470150" y="2540000"/>
          <p14:tracePt t="48302" x="2501900" y="2540000"/>
          <p14:tracePt t="48319" x="2540000" y="2540000"/>
          <p14:tracePt t="48335" x="2590800" y="2540000"/>
          <p14:tracePt t="48352" x="2660650" y="2571750"/>
          <p14:tracePt t="48369" x="2730500" y="2597150"/>
          <p14:tracePt t="48385" x="2800350" y="2635250"/>
          <p14:tracePt t="48402" x="2882900" y="2686050"/>
          <p14:tracePt t="48418" x="2946400" y="2711450"/>
          <p14:tracePt t="48435" x="3003550" y="2730500"/>
          <p14:tracePt t="48435" x="3028950" y="2736850"/>
          <p14:tracePt t="48452" x="3098800" y="2762250"/>
          <p14:tracePt t="48470" x="3168650" y="2787650"/>
          <p14:tracePt t="48485" x="3251200" y="2813050"/>
          <p14:tracePt t="48503" x="3327400" y="2832100"/>
          <p14:tracePt t="48519" x="3378200" y="2832100"/>
          <p14:tracePt t="48535" x="3448050" y="2851150"/>
          <p14:tracePt t="48552" x="3517900" y="2851150"/>
          <p14:tracePt t="48568" x="3587750" y="2851150"/>
          <p14:tracePt t="48585" x="3651250" y="2851150"/>
          <p14:tracePt t="48602" x="3714750" y="2851150"/>
          <p14:tracePt t="48618" x="3771900" y="2851150"/>
          <p14:tracePt t="48635" x="3829050" y="2851150"/>
          <p14:tracePt t="48652" x="3854450" y="2851150"/>
          <p14:tracePt t="48669" x="3867150" y="2851150"/>
          <p14:tracePt t="48685" x="3886200" y="2844800"/>
          <p14:tracePt t="48702" x="3898900" y="2832100"/>
          <p14:tracePt t="48718" x="3917950" y="2825750"/>
          <p14:tracePt t="48735" x="3924300" y="2819400"/>
          <p14:tracePt t="48752" x="3930650" y="2813050"/>
          <p14:tracePt t="48917" x="3937000" y="2806700"/>
          <p14:tracePt t="48933" x="3943350" y="2800350"/>
          <p14:tracePt t="48933" x="3949700" y="2794000"/>
          <p14:tracePt t="48952" x="3956050" y="2787650"/>
          <p14:tracePt t="49300" x="3956050" y="2794000"/>
          <p14:tracePt t="49309" x="3956050" y="2800350"/>
          <p14:tracePt t="49309" x="3956050" y="2819400"/>
          <p14:tracePt t="49317" x="3956050" y="2844800"/>
          <p14:tracePt t="49335" x="3956050" y="2870200"/>
          <p14:tracePt t="49352" x="3956050" y="2889250"/>
          <p14:tracePt t="49368" x="3956050" y="2895600"/>
          <p14:tracePt t="49385" x="3956050" y="2908300"/>
          <p14:tracePt t="49402" x="3956050" y="2914650"/>
          <p14:tracePt t="49418" x="3956050" y="2921000"/>
          <p14:tracePt t="49435" x="3956050" y="2927350"/>
          <p14:tracePt t="49503" x="3962400" y="2927350"/>
          <p14:tracePt t="49509" x="3975100" y="2940050"/>
          <p14:tracePt t="49517" x="3994150" y="2971800"/>
          <p14:tracePt t="49535" x="4013200" y="3009900"/>
          <p14:tracePt t="49553" x="4038600" y="3041650"/>
          <p14:tracePt t="49568" x="4064000" y="3060700"/>
          <p14:tracePt t="49586" x="4083050" y="3086100"/>
          <p14:tracePt t="49602" x="4108450" y="3117850"/>
          <p14:tracePt t="49618" x="4121150" y="3143250"/>
          <p14:tracePt t="49635" x="4178300" y="3206750"/>
          <p14:tracePt t="49653" x="4197350" y="3232150"/>
          <p14:tracePt t="49669" x="4235450" y="3270250"/>
          <p14:tracePt t="49686" x="4286250" y="3321050"/>
          <p14:tracePt t="49702" x="4337050" y="3378200"/>
          <p14:tracePt t="49718" x="4387850" y="3435350"/>
          <p14:tracePt t="49735" x="4419600" y="3467100"/>
          <p14:tracePt t="49752" x="4451350" y="3492500"/>
          <p14:tracePt t="49768" x="4464050" y="3505200"/>
          <p14:tracePt t="49784" x="4470400" y="3511550"/>
          <p14:tracePt t="50108" x="4476750" y="3517900"/>
          <p14:tracePt t="50148" x="4483100" y="3517900"/>
          <p14:tracePt t="50159" x="4489450" y="3517900"/>
          <p14:tracePt t="50164" x="4527550" y="3517900"/>
          <p14:tracePt t="50183" x="4552950" y="3530600"/>
          <p14:tracePt t="50200" x="4584700" y="3543300"/>
          <p14:tracePt t="50217" x="4597400" y="3549650"/>
          <p14:tracePt t="50233" x="4622800" y="3556000"/>
          <p14:tracePt t="50250" x="4635500" y="3562350"/>
          <p14:tracePt t="50332" x="4641850" y="3562350"/>
          <p14:tracePt t="50348" x="4641850" y="3568700"/>
          <p14:tracePt t="50348" x="4648200" y="3581400"/>
          <p14:tracePt t="50388" x="4654550" y="3587750"/>
          <p14:tracePt t="50396" x="4660900" y="3587750"/>
          <p14:tracePt t="50400" x="4667250" y="3594100"/>
          <p14:tracePt t="50417" x="4673600" y="3594100"/>
          <p14:tracePt t="50453" x="4679950" y="3594100"/>
          <p14:tracePt t="50453" x="4692650" y="3594100"/>
          <p14:tracePt t="50469" x="4705350" y="3606800"/>
          <p14:tracePt t="50485" x="4718050" y="3606800"/>
          <p14:tracePt t="50501" x="4730750" y="3619500"/>
          <p14:tracePt t="50519" x="4743450" y="3619500"/>
          <p14:tracePt t="50535" x="4768850" y="3632200"/>
          <p14:tracePt t="50551" x="4781550" y="3632200"/>
          <p14:tracePt t="50568" x="4813300" y="3638550"/>
          <p14:tracePt t="50585" x="4845050" y="3644900"/>
          <p14:tracePt t="50601" x="4864100" y="3644900"/>
          <p14:tracePt t="50618" x="4883150" y="3644900"/>
          <p14:tracePt t="50635" x="4889500" y="3651250"/>
          <p14:tracePt t="50668" x="4902200" y="3651250"/>
          <p14:tracePt t="50669" x="4914900" y="3657600"/>
          <p14:tracePt t="50685" x="4927600" y="3663950"/>
          <p14:tracePt t="50702" x="4978400" y="3689350"/>
          <p14:tracePt t="50718" x="5041900" y="3714750"/>
          <p14:tracePt t="50734" x="5137150" y="3752850"/>
          <p14:tracePt t="50751" x="5232400" y="3790950"/>
          <p14:tracePt t="50768" x="5289550" y="3822700"/>
          <p14:tracePt t="50784" x="5308600" y="3829050"/>
          <p14:tracePt t="50801" x="5314950" y="3829050"/>
          <p14:tracePt t="51013" x="5314950" y="3835400"/>
          <p14:tracePt t="51068" x="5314950" y="3841750"/>
          <p14:tracePt t="51069" x="5314950" y="3854450"/>
          <p14:tracePt t="51117" x="5308600" y="3860800"/>
          <p14:tracePt t="51148" x="5295900" y="3873500"/>
          <p14:tracePt t="51165" x="5283200" y="3873500"/>
          <p14:tracePt t="51177" x="5251450" y="3873500"/>
          <p14:tracePt t="51177" x="5118100" y="3873500"/>
          <p14:tracePt t="51202" x="4851400" y="3854450"/>
          <p14:tracePt t="51218" x="4743450" y="3848100"/>
          <p14:tracePt t="51235" x="4692650" y="3835400"/>
          <p14:tracePt t="51252" x="4679950" y="3829050"/>
          <p14:tracePt t="51269" x="4673600" y="3829050"/>
          <p14:tracePt t="51285" x="4660900" y="3822700"/>
          <p14:tracePt t="51302" x="4654550" y="3816350"/>
          <p14:tracePt t="51318" x="4648200" y="3816350"/>
          <p14:tracePt t="51589" x="4660900" y="3816350"/>
          <p14:tracePt t="51597" x="4679950" y="3816350"/>
          <p14:tracePt t="51605" x="4711700" y="3816350"/>
          <p14:tracePt t="51618" x="4749800" y="3816350"/>
          <p14:tracePt t="51635" x="4800600" y="3841750"/>
          <p14:tracePt t="51652" x="4864100" y="3873500"/>
          <p14:tracePt t="51652" x="4895850" y="3879850"/>
          <p14:tracePt t="51669" x="4965700" y="3911600"/>
          <p14:tracePt t="51685" x="5054600" y="3949700"/>
          <p14:tracePt t="51702" x="5143500" y="3975100"/>
          <p14:tracePt t="51718" x="5264150" y="4006850"/>
          <p14:tracePt t="51735" x="5314950" y="4025900"/>
          <p14:tracePt t="51752" x="5340350" y="4032250"/>
          <p14:tracePt t="51768" x="5346700" y="4038600"/>
          <p14:tracePt t="52308" x="5353050" y="4038600"/>
          <p14:tracePt t="52322" x="5353050" y="4044950"/>
          <p14:tracePt t="52356" x="5353050" y="4051300"/>
          <p14:tracePt t="52389" x="5346700" y="4051300"/>
          <p14:tracePt t="52620" x="5346700" y="4044950"/>
          <p14:tracePt t="52636" x="5346700" y="4032250"/>
          <p14:tracePt t="52644" x="5346700" y="4006850"/>
          <p14:tracePt t="52644" x="5346700" y="3994150"/>
          <p14:tracePt t="52668" x="5334000" y="3987800"/>
          <p14:tracePt t="52685" x="5334000" y="3981450"/>
          <p14:tracePt t="52997" x="5334000" y="3987800"/>
          <p14:tracePt t="53003" x="5321300" y="4006850"/>
          <p14:tracePt t="53010" x="5314950" y="4038600"/>
          <p14:tracePt t="53269" x="5314950" y="4044950"/>
          <p14:tracePt t="53300" x="5327650" y="4044950"/>
          <p14:tracePt t="53316" x="5327650" y="4038600"/>
          <p14:tracePt t="53335" x="5327650" y="4032250"/>
          <p14:tracePt t="53352" x="5327650" y="4025900"/>
          <p14:tracePt t="53764" x="5327650" y="4013200"/>
          <p14:tracePt t="53773" x="5327650" y="4006850"/>
          <p14:tracePt t="53777" x="5289550" y="3981450"/>
          <p14:tracePt t="53802" x="5232400" y="3949700"/>
          <p14:tracePt t="53818" x="5162550" y="3924300"/>
          <p14:tracePt t="53835" x="5080000" y="3886200"/>
          <p14:tracePt t="53852" x="4997450" y="3854450"/>
          <p14:tracePt t="53869" x="4965700" y="3822700"/>
          <p14:tracePt t="53885" x="4946650" y="3816350"/>
          <p14:tracePt t="53902" x="4914900" y="3797300"/>
          <p14:tracePt t="53918" x="4902200" y="3790950"/>
          <p14:tracePt t="53935" x="4883150" y="3771900"/>
          <p14:tracePt t="53952" x="4851400" y="3759200"/>
          <p14:tracePt t="53968" x="4806950" y="3733800"/>
          <p14:tracePt t="53985" x="4756150" y="3702050"/>
          <p14:tracePt t="54002" x="4705350" y="3663950"/>
          <p14:tracePt t="54018" x="4641850" y="3625850"/>
          <p14:tracePt t="54035" x="4565650" y="3581400"/>
          <p14:tracePt t="54052" x="4432300" y="3498850"/>
          <p14:tracePt t="54069" x="4362450" y="3448050"/>
          <p14:tracePt t="54085" x="4298950" y="3409950"/>
          <p14:tracePt t="54102" x="4229100" y="3359150"/>
          <p14:tracePt t="54118" x="4165600" y="3308350"/>
          <p14:tracePt t="54135" x="4089400" y="3257550"/>
          <p14:tracePt t="54152" x="4013200" y="3200400"/>
          <p14:tracePt t="54168" x="3917950" y="3124200"/>
          <p14:tracePt t="54185" x="3803650" y="3054350"/>
          <p14:tracePt t="54202" x="3714750" y="2997200"/>
          <p14:tracePt t="54218" x="3663950" y="2965450"/>
          <p14:tracePt t="54235" x="3619500" y="2946400"/>
          <p14:tracePt t="54252" x="3600450" y="2933700"/>
          <p14:tracePt t="54268" x="3587750" y="2927350"/>
          <p14:tracePt t="54285" x="3568700" y="2927350"/>
          <p14:tracePt t="54302" x="3549650" y="2927350"/>
          <p14:tracePt t="54319" x="3517900" y="2927350"/>
          <p14:tracePt t="54335" x="3492500" y="2927350"/>
          <p14:tracePt t="54352" x="3473450" y="2933700"/>
          <p14:tracePt t="54368" x="3448050" y="2946400"/>
          <p14:tracePt t="54385" x="3422650" y="2959100"/>
          <p14:tracePt t="54402" x="3403600" y="2978150"/>
          <p14:tracePt t="54418" x="3390900" y="2997200"/>
          <p14:tracePt t="54435" x="3378200" y="3016250"/>
          <p14:tracePt t="54452" x="3359150" y="3054350"/>
          <p14:tracePt t="54469" x="3346450" y="3079750"/>
          <p14:tracePt t="54485" x="3346450" y="3105150"/>
          <p14:tracePt t="54502" x="3346450" y="3130550"/>
          <p14:tracePt t="54518" x="3346450" y="3149600"/>
          <p14:tracePt t="54535" x="3346450" y="3155950"/>
          <p14:tracePt t="54604" x="3346450" y="3162300"/>
          <p14:tracePt t="54613" x="3346450" y="3168650"/>
          <p14:tracePt t="54620" x="3352800" y="3181350"/>
          <p14:tracePt t="54635" x="3365500" y="3200400"/>
          <p14:tracePt t="54652" x="3416300" y="3238500"/>
          <p14:tracePt t="54669" x="3454400" y="3282950"/>
          <p14:tracePt t="54685" x="3492500" y="3314700"/>
          <p14:tracePt t="54701" x="3536950" y="3340100"/>
          <p14:tracePt t="54717" x="3587750" y="3371850"/>
          <p14:tracePt t="54734" x="3613150" y="3378200"/>
          <p14:tracePt t="55189" x="3619500" y="3378200"/>
          <p14:tracePt t="55205" x="3632200" y="3378200"/>
          <p14:tracePt t="55218" x="3638550" y="3378200"/>
          <p14:tracePt t="55220" x="3651250" y="3371850"/>
          <p14:tracePt t="55235" x="3670300" y="3359150"/>
          <p14:tracePt t="55235" x="3676650" y="3359150"/>
          <p14:tracePt t="55253" x="3714750" y="3359150"/>
          <p14:tracePt t="55269" x="3752850" y="3340100"/>
          <p14:tracePt t="55285" x="3784600" y="3327400"/>
          <p14:tracePt t="55303" x="3829050" y="3314700"/>
          <p14:tracePt t="55318" x="3854450" y="3302000"/>
          <p14:tracePt t="55335" x="3886200" y="3289300"/>
          <p14:tracePt t="55352" x="3911600" y="3270250"/>
          <p14:tracePt t="55368" x="3937000" y="3263900"/>
          <p14:tracePt t="55386" x="3956050" y="3251200"/>
          <p14:tracePt t="55402" x="3975100" y="3251200"/>
          <p14:tracePt t="55418" x="3994150" y="3238500"/>
          <p14:tracePt t="55435" x="4057650" y="3206750"/>
          <p14:tracePt t="55453" x="4102100" y="3194050"/>
          <p14:tracePt t="55468" x="4140200" y="3181350"/>
          <p14:tracePt t="55485" x="4171950" y="3181350"/>
          <p14:tracePt t="55502" x="4197350" y="3181350"/>
          <p14:tracePt t="55518" x="4222750" y="3181350"/>
          <p14:tracePt t="55535" x="4241800" y="3181350"/>
          <p14:tracePt t="55552" x="4279900" y="3181350"/>
          <p14:tracePt t="55568" x="4337050" y="3181350"/>
          <p14:tracePt t="55586" x="4394200" y="3181350"/>
          <p14:tracePt t="55602" x="4457700" y="3181350"/>
          <p14:tracePt t="55619" x="4578350" y="3181350"/>
          <p14:tracePt t="55635" x="4699000" y="3187700"/>
          <p14:tracePt t="55652" x="4933950" y="3206750"/>
          <p14:tracePt t="55669" x="5060950" y="3219450"/>
          <p14:tracePt t="55685" x="5175250" y="3238500"/>
          <p14:tracePt t="55702" x="5219700" y="3238500"/>
          <p14:tracePt t="55719" x="5270500" y="3238500"/>
          <p14:tracePt t="55735" x="5340350" y="3238500"/>
          <p14:tracePt t="55752" x="5511800" y="3244850"/>
          <p14:tracePt t="55769" x="5638800" y="3270250"/>
          <p14:tracePt t="55785" x="5765800" y="3282950"/>
          <p14:tracePt t="55802" x="5918200" y="3302000"/>
          <p14:tracePt t="55819" x="6083300" y="3327400"/>
          <p14:tracePt t="55835" x="6229350" y="3365500"/>
          <p14:tracePt t="55835" x="6318250" y="3390900"/>
          <p14:tracePt t="55853" x="6445250" y="3422650"/>
          <p14:tracePt t="55869" x="6572250" y="3460750"/>
          <p14:tracePt t="55885" x="6718300" y="3517900"/>
          <p14:tracePt t="55902" x="6838950" y="3543300"/>
          <p14:tracePt t="55919" x="6959600" y="3581400"/>
          <p14:tracePt t="55935" x="7061200" y="3600450"/>
          <p14:tracePt t="55952" x="7131050" y="3619500"/>
          <p14:tracePt t="55968" x="7181850" y="3625850"/>
          <p14:tracePt t="55985" x="7239000" y="3632200"/>
          <p14:tracePt t="56002" x="7283450" y="3632200"/>
          <p14:tracePt t="56018" x="7315200" y="3632200"/>
          <p14:tracePt t="56035" x="7340600" y="3632200"/>
          <p14:tracePt t="56035" x="7346950" y="3632200"/>
          <p14:tracePt t="56053" x="7353300" y="3632200"/>
          <p14:tracePt t="56117" x="7366000" y="3632200"/>
          <p14:tracePt t="56127" x="7372350" y="3632200"/>
          <p14:tracePt t="56128" x="7397750" y="3625850"/>
          <p14:tracePt t="56152" x="7410450" y="3619500"/>
          <p14:tracePt t="56168" x="7435850" y="3613150"/>
          <p14:tracePt t="56185" x="7442200" y="3600450"/>
          <p14:tracePt t="56202" x="7454900" y="3594100"/>
          <p14:tracePt t="56218" x="7473950" y="3575050"/>
          <p14:tracePt t="56235" x="7486650" y="3568700"/>
          <p14:tracePt t="56235" x="7493000" y="3556000"/>
          <p14:tracePt t="56253" x="7499350" y="3543300"/>
          <p14:tracePt t="56269" x="7512050" y="3524250"/>
          <p14:tracePt t="56285" x="7524750" y="3517900"/>
          <p14:tracePt t="56303" x="7531100" y="3492500"/>
          <p14:tracePt t="56318" x="7531100" y="3473450"/>
          <p14:tracePt t="56335" x="7531100" y="3429000"/>
          <p14:tracePt t="56352" x="7531100" y="3397250"/>
          <p14:tracePt t="56368" x="7531100" y="3371850"/>
          <p14:tracePt t="56385" x="7531100" y="3346450"/>
          <p14:tracePt t="56402" x="7531100" y="3333750"/>
          <p14:tracePt t="56418" x="7531100" y="3321050"/>
          <p14:tracePt t="56435" x="7531100" y="3308350"/>
          <p14:tracePt t="56452" x="7531100" y="3289300"/>
          <p14:tracePt t="56488" x="7524750" y="3282950"/>
          <p14:tracePt t="56557" x="7518400" y="3276600"/>
          <p14:tracePt t="56565" x="7512050" y="3270250"/>
          <p14:tracePt t="56565" x="7499350" y="3263900"/>
          <p14:tracePt t="56585" x="7493000" y="3257550"/>
          <p14:tracePt t="56603" x="7473950" y="3244850"/>
          <p14:tracePt t="56645" x="7467600" y="3244850"/>
          <p14:tracePt t="56653" x="7461250" y="3244850"/>
          <p14:tracePt t="56663" x="7435850" y="3244850"/>
          <p14:tracePt t="56685" x="7423150" y="3244850"/>
          <p14:tracePt t="56702" x="7410450" y="3244850"/>
          <p14:tracePt t="56719" x="7391400" y="3244850"/>
          <p14:tracePt t="56735" x="7378700" y="3244850"/>
          <p14:tracePt t="56752" x="7366000" y="3244850"/>
          <p14:tracePt t="56769" x="7353300" y="3244850"/>
          <p14:tracePt t="56805" x="7340600" y="3244850"/>
          <p14:tracePt t="56829" x="7334250" y="3244850"/>
          <p14:tracePt t="56877" x="7327900" y="3244850"/>
          <p14:tracePt t="56887" x="7315200" y="3244850"/>
          <p14:tracePt t="56895" x="7308850" y="3251200"/>
          <p14:tracePt t="56918" x="7308850" y="3257550"/>
          <p14:tracePt t="56935" x="7302500" y="3263900"/>
          <p14:tracePt t="56980" x="7302500" y="3270250"/>
          <p14:tracePt t="57182" x="7302500" y="3276600"/>
          <p14:tracePt t="57213" x="7302500" y="3282950"/>
          <p14:tracePt t="57220" x="7302500" y="3289300"/>
          <p14:tracePt t="57227" x="7302500" y="3302000"/>
          <p14:tracePt t="57252" x="7308850" y="3314700"/>
          <p14:tracePt t="57252" x="7315200" y="3327400"/>
          <p14:tracePt t="57270" x="7321550" y="3327400"/>
          <p14:tracePt t="57285" x="7327900" y="3333750"/>
          <p14:tracePt t="57302" x="7334250" y="3340100"/>
          <p14:tracePt t="57318" x="7346950" y="3346450"/>
          <p14:tracePt t="57365" x="7353300" y="3359150"/>
          <p14:tracePt t="57373" x="7359650" y="3359150"/>
          <p14:tracePt t="57381" x="7366000" y="3359150"/>
          <p14:tracePt t="57386" x="7372350" y="3359150"/>
          <p14:tracePt t="57402" x="7391400" y="3371850"/>
          <p14:tracePt t="57419" x="7416800" y="3378200"/>
          <p14:tracePt t="57435" x="7448550" y="3390900"/>
          <p14:tracePt t="57452" x="7505700" y="3416300"/>
          <p14:tracePt t="57469" x="7524750" y="3422650"/>
          <p14:tracePt t="57485" x="7531100" y="3429000"/>
          <p14:tracePt t="57542" x="7537450" y="3429000"/>
          <p14:tracePt t="57549" x="7537450" y="3435350"/>
          <p14:tracePt t="57565" x="7550150" y="3441700"/>
          <p14:tracePt t="57568" x="7556500" y="3441700"/>
          <p14:tracePt t="57653" x="7562850" y="3448050"/>
          <p14:tracePt t="57700" x="7575550" y="3448050"/>
          <p14:tracePt t="57711" x="7581900" y="3448050"/>
          <p14:tracePt t="57717" x="7588250" y="3454400"/>
          <p14:tracePt t="57813" x="7594600" y="3460750"/>
          <p14:tracePt t="57933" x="7600950" y="3460750"/>
          <p14:tracePt t="58005" x="7600950" y="3467100"/>
          <p14:tracePt t="58037" x="7600950" y="3473450"/>
          <p14:tracePt t="58053" x="7594600" y="3479800"/>
          <p14:tracePt t="58061" x="7556500" y="3479800"/>
          <p14:tracePt t="58086" x="7518400" y="3479800"/>
          <p14:tracePt t="58102" x="7493000" y="3479800"/>
          <p14:tracePt t="58118" x="7461250" y="3467100"/>
          <p14:tracePt t="58136" x="7442200" y="3454400"/>
          <p14:tracePt t="58152" x="7410450" y="3441700"/>
          <p14:tracePt t="58169" x="7397750" y="3435350"/>
          <p14:tracePt t="58185" x="7391400" y="3429000"/>
          <p14:tracePt t="58260" x="7385050" y="3422650"/>
          <p14:tracePt t="58300" x="7378700" y="3409950"/>
          <p14:tracePt t="58309" x="7378700" y="3403600"/>
          <p14:tracePt t="58312" x="7378700" y="3378200"/>
          <p14:tracePt t="58335" x="7378700" y="3359150"/>
          <p14:tracePt t="58352" x="7378700" y="3346450"/>
          <p14:tracePt t="58369" x="7378700" y="3333750"/>
          <p14:tracePt t="58385" x="7378700" y="3327400"/>
          <p14:tracePt t="58402" x="7391400" y="3314700"/>
          <p14:tracePt t="58419" x="7391400" y="3308350"/>
          <p14:tracePt t="58435" x="7397750" y="3302000"/>
          <p14:tracePt t="58435" x="7410450" y="3295650"/>
          <p14:tracePt t="58477" x="7429500" y="3289300"/>
          <p14:tracePt t="58485" x="7442200" y="3289300"/>
          <p14:tracePt t="58494" x="7461250" y="3289300"/>
          <p14:tracePt t="58519" x="7473950" y="3289300"/>
          <p14:tracePt t="58535" x="7486650" y="3289300"/>
          <p14:tracePt t="58553" x="7505700" y="3289300"/>
          <p14:tracePt t="58568" x="7524750" y="3289300"/>
          <p14:tracePt t="58585" x="7537450" y="3289300"/>
          <p14:tracePt t="58602" x="7550150" y="3289300"/>
          <p14:tracePt t="58618" x="7581900" y="3302000"/>
          <p14:tracePt t="58618" x="7600950" y="3302000"/>
          <p14:tracePt t="58637" x="7639050" y="3314700"/>
          <p14:tracePt t="58653" x="7670800" y="3321050"/>
          <p14:tracePt t="58669" x="7696200" y="3327400"/>
          <p14:tracePt t="58686" x="7715250" y="3346450"/>
          <p14:tracePt t="58702" x="7727950" y="3346450"/>
          <p14:tracePt t="58719" x="7747000" y="3359150"/>
          <p14:tracePt t="58735" x="7759700" y="3371850"/>
          <p14:tracePt t="58752" x="7766050" y="3378200"/>
          <p14:tracePt t="58769" x="7778750" y="3384550"/>
          <p14:tracePt t="58785" x="7797800" y="3397250"/>
          <p14:tracePt t="58821" x="7804150" y="3397250"/>
          <p14:tracePt t="58837" x="7810500" y="3403600"/>
          <p14:tracePt t="58861" x="7810500" y="3409950"/>
          <p14:tracePt t="58869" x="7816850" y="3429000"/>
          <p14:tracePt t="58879" x="7829550" y="3448050"/>
          <p14:tracePt t="58902" x="7829550" y="3454400"/>
          <p14:tracePt t="58919" x="7829550" y="3467100"/>
          <p14:tracePt t="58997" x="7829550" y="3479800"/>
          <p14:tracePt t="59029" x="7829550" y="3486150"/>
          <p14:tracePt t="59043" x="7829550" y="3492500"/>
          <p14:tracePt t="59044" x="7829550" y="3498850"/>
          <p14:tracePt t="59068" x="7829550" y="3517900"/>
          <p14:tracePt t="59085" x="7823200" y="3524250"/>
          <p14:tracePt t="59125" x="7810500" y="3530600"/>
          <p14:tracePt t="59133" x="7797800" y="3536950"/>
          <p14:tracePt t="59144" x="7785100" y="3543300"/>
          <p14:tracePt t="59169" x="7772400" y="3549650"/>
          <p14:tracePt t="59185" x="7759700" y="3549650"/>
          <p14:tracePt t="59220" x="7753350" y="3549650"/>
          <p14:tracePt t="59221" x="7747000" y="3549650"/>
          <p14:tracePt t="59235" x="7734300" y="3549650"/>
          <p14:tracePt t="59235" x="7727950" y="3549650"/>
          <p14:tracePt t="59253" x="7721600" y="3549650"/>
          <p14:tracePt t="59269" x="7702550" y="3549650"/>
          <p14:tracePt t="59285" x="7683500" y="3549650"/>
          <p14:tracePt t="59302" x="7670800" y="3549650"/>
          <p14:tracePt t="59319" x="7651750" y="3549650"/>
          <p14:tracePt t="59357" x="7639050" y="3549650"/>
          <p14:tracePt t="59389" x="7632700" y="3549650"/>
          <p14:tracePt t="59404" x="7626350" y="3549650"/>
          <p14:tracePt t="59418" x="7620000" y="3549650"/>
          <p14:tracePt t="59420" x="7607300" y="3549650"/>
          <p14:tracePt t="59435" x="7588250" y="3549650"/>
          <p14:tracePt t="59435" x="7569200" y="3536950"/>
          <p14:tracePt t="59453" x="7550150" y="3524250"/>
          <p14:tracePt t="59469" x="7537450" y="3517900"/>
          <p14:tracePt t="59485" x="7518400" y="3511550"/>
          <p14:tracePt t="59502" x="7505700" y="3498850"/>
          <p14:tracePt t="59518" x="7486650" y="3486150"/>
          <p14:tracePt t="59535" x="7473950" y="3479800"/>
          <p14:tracePt t="59552" x="7467600" y="3473450"/>
          <p14:tracePt t="59717" x="7461250" y="3473450"/>
          <p14:tracePt t="59741" x="7454900" y="3473450"/>
          <p14:tracePt t="59797" x="7454900" y="3467100"/>
          <p14:tracePt t="60060" x="7454900" y="3473450"/>
          <p14:tracePt t="60069" x="7454900" y="3479800"/>
          <p14:tracePt t="60069" x="7467600" y="3511550"/>
          <p14:tracePt t="60085" x="7486650" y="3536950"/>
          <p14:tracePt t="60102" x="7518400" y="3575050"/>
          <p14:tracePt t="60119" x="7550150" y="3594100"/>
          <p14:tracePt t="60135" x="7569200" y="3613150"/>
          <p14:tracePt t="60222" x="7575550" y="3613150"/>
          <p14:tracePt t="60236" x="7588250" y="3613150"/>
          <p14:tracePt t="60236" x="7607300" y="3600450"/>
          <p14:tracePt t="60253" x="7613650" y="3600450"/>
          <p14:tracePt t="60253" x="7632700" y="3581400"/>
          <p14:tracePt t="60269" x="7651750" y="3562350"/>
          <p14:tracePt t="60556" x="7658100" y="3562350"/>
          <p14:tracePt t="60596" x="7651750" y="3575050"/>
          <p14:tracePt t="60604" x="7639050" y="3581400"/>
          <p14:tracePt t="60609" x="7613650" y="3600450"/>
          <p14:tracePt t="60633" x="7600950" y="3613150"/>
          <p14:tracePt t="60650" x="7581900" y="3619500"/>
          <p14:tracePt t="60667" x="7569200" y="3625850"/>
          <p14:tracePt t="60683" x="7556500" y="3632200"/>
          <p14:tracePt t="60700" x="7537450" y="3632200"/>
          <p14:tracePt t="60718" x="7531100" y="3638550"/>
          <p14:tracePt t="60756" x="7531100" y="3644900"/>
          <p14:tracePt t="60760" x="7524750" y="3644900"/>
          <p14:tracePt t="60767" x="7518400" y="3644900"/>
          <p14:tracePt t="60783" x="7512050" y="3644900"/>
          <p14:tracePt t="60800" x="7499350" y="3644900"/>
          <p14:tracePt t="60817" x="7480300" y="3644900"/>
          <p14:tracePt t="60833" x="7467600" y="3644900"/>
          <p14:tracePt t="60850" x="7442200" y="3644900"/>
          <p14:tracePt t="60867" x="7423150" y="3644900"/>
          <p14:tracePt t="60884" x="7391400" y="3644900"/>
          <p14:tracePt t="60901" x="7378700" y="3644900"/>
          <p14:tracePt t="60917" x="7366000" y="3638550"/>
          <p14:tracePt t="60934" x="7353300" y="3638550"/>
          <p14:tracePt t="60950" x="7334250" y="3632200"/>
          <p14:tracePt t="60967" x="7315200" y="3619500"/>
          <p14:tracePt t="60984" x="7289800" y="3613150"/>
          <p14:tracePt t="61000" x="7277100" y="3613150"/>
          <p14:tracePt t="61017" x="7270750" y="3606800"/>
          <p14:tracePt t="61333" x="7270750" y="3594100"/>
          <p14:tracePt t="61340" x="7270750" y="3581400"/>
          <p14:tracePt t="61349" x="7321550" y="3486150"/>
          <p14:tracePt t="61349" x="0" y="0"/>
        </p14:tracePtLst>
        <p14:tracePtLst>
          <p14:tracePt t="61605" x="7410450" y="3232150"/>
          <p14:tracePt t="61626" x="7404100" y="3232150"/>
          <p14:tracePt t="61644" x="7391400" y="3232150"/>
          <p14:tracePt t="61645" x="7378700" y="3232150"/>
          <p14:tracePt t="61669" x="7353300" y="3232150"/>
          <p14:tracePt t="61685" x="7340600" y="3232150"/>
          <p14:tracePt t="61725" x="7327900" y="3232150"/>
          <p14:tracePt t="61742" x="7315200" y="3238500"/>
          <p14:tracePt t="61757" x="7308850" y="3244850"/>
          <p14:tracePt t="61780" x="7302500" y="3257550"/>
          <p14:tracePt t="61805" x="7296150" y="3257550"/>
          <p14:tracePt t="61813" x="7296150" y="3263900"/>
          <p14:tracePt t="61818" x="7296150" y="3270250"/>
          <p14:tracePt t="61835" x="7289800" y="3282950"/>
          <p14:tracePt t="61852" x="7289800" y="3289300"/>
          <p14:tracePt t="61852" x="7283450" y="3295650"/>
          <p14:tracePt t="61893" x="7283450" y="3308350"/>
          <p14:tracePt t="61894" x="7283450" y="3321050"/>
          <p14:tracePt t="61925" x="7277100" y="3333750"/>
          <p14:tracePt t="61944" x="7277100" y="3340100"/>
          <p14:tracePt t="61945" x="7277100" y="3359150"/>
          <p14:tracePt t="61968" x="7277100" y="3371850"/>
          <p14:tracePt t="61985" x="7277100" y="3384550"/>
          <p14:tracePt t="62002" x="7277100" y="3397250"/>
          <p14:tracePt t="62018" x="7277100" y="3403600"/>
          <p14:tracePt t="62035" x="7277100" y="3409950"/>
          <p14:tracePt t="62052" x="7277100" y="3416300"/>
          <p14:tracePt t="62068" x="7277100" y="3435350"/>
          <p14:tracePt t="62085" x="7277100" y="3448050"/>
          <p14:tracePt t="62102" x="7277100" y="3460750"/>
          <p14:tracePt t="62118" x="7277100" y="3467100"/>
          <p14:tracePt t="62135" x="7277100" y="3479800"/>
          <p14:tracePt t="62152" x="7277100" y="3486150"/>
          <p14:tracePt t="62188" x="7277100" y="3498850"/>
          <p14:tracePt t="62220" x="7277100" y="3511550"/>
          <p14:tracePt t="62237" x="7277100" y="3517900"/>
          <p14:tracePt t="62245" x="7277100" y="3524250"/>
          <p14:tracePt t="62253" x="7277100" y="3543300"/>
          <p14:tracePt t="62253" x="7277100" y="3556000"/>
          <p14:tracePt t="62269" x="7277100" y="3581400"/>
          <p14:tracePt t="62285" x="7277100" y="3606800"/>
          <p14:tracePt t="62302" x="7277100" y="3619500"/>
          <p14:tracePt t="62318" x="7277100" y="3625850"/>
          <p14:tracePt t="62357" x="7277100" y="3632200"/>
          <p14:tracePt t="62397" x="7277100" y="3638550"/>
          <p14:tracePt t="62517" x="7277100" y="3632200"/>
          <p14:tracePt t="62525" x="7277100" y="3625850"/>
          <p14:tracePt t="62533" x="7283450" y="3575050"/>
          <p14:tracePt t="62552" x="7296150" y="3536950"/>
          <p14:tracePt t="62568" x="7334250" y="3492500"/>
          <p14:tracePt t="62585" x="7353300" y="3460750"/>
          <p14:tracePt t="62602" x="7385050" y="3422650"/>
          <p14:tracePt t="62618" x="7404100" y="3403600"/>
          <p14:tracePt t="62635" x="7429500" y="3371850"/>
          <p14:tracePt t="62652" x="7442200" y="3352800"/>
          <p14:tracePt t="62694" x="7442200" y="3340100"/>
          <p14:tracePt t="62725" x="7448550" y="3333750"/>
          <p14:tracePt t="62772" x="7448550" y="3327400"/>
          <p14:tracePt t="62780" x="7448550" y="3321050"/>
          <p14:tracePt t="62792" x="7448550" y="3314700"/>
          <p14:tracePt t="62801" x="7448550" y="3295650"/>
          <p14:tracePt t="62817" x="7448550" y="3289300"/>
          <p14:tracePt t="62908" x="7448550" y="3282950"/>
          <p14:tracePt t="62940" x="7448550" y="3276600"/>
          <p14:tracePt t="62964" x="7442200" y="3276600"/>
          <p14:tracePt t="62973" x="7435850" y="3276600"/>
          <p14:tracePt t="62976" x="7423150" y="3276600"/>
          <p14:tracePt t="63001" x="7410450" y="3276600"/>
          <p14:tracePt t="63019" x="7397750" y="3276600"/>
          <p14:tracePt t="63019" x="7391400" y="3276600"/>
          <p14:tracePt t="63037" x="7372350" y="3289300"/>
          <p14:tracePt t="63069" x="7366000" y="3302000"/>
          <p14:tracePt t="63070" x="7359650" y="3302000"/>
          <p14:tracePt t="63086" x="7353300" y="3314700"/>
          <p14:tracePt t="63103" x="7346950" y="3321050"/>
          <p14:tracePt t="63119" x="7346950" y="3346450"/>
          <p14:tracePt t="63134" x="7346950" y="3371850"/>
          <p14:tracePt t="63151" x="7334250" y="3390900"/>
          <p14:tracePt t="63168" x="7334250" y="3409950"/>
          <p14:tracePt t="63185" x="7334250" y="3448050"/>
          <p14:tracePt t="63201" x="7334250" y="3473450"/>
          <p14:tracePt t="63218" x="7334250" y="3492500"/>
          <p14:tracePt t="63234" x="7334250" y="3511550"/>
          <p14:tracePt t="63251" x="7334250" y="3530600"/>
          <p14:tracePt t="63268" x="7334250" y="3556000"/>
          <p14:tracePt t="63309" x="7334250" y="3562350"/>
          <p14:tracePt t="63310" x="7334250" y="3575050"/>
          <p14:tracePt t="63318" x="7334250" y="3581400"/>
          <p14:tracePt t="63334" x="7340600" y="3594100"/>
          <p14:tracePt t="63351" x="7340600" y="3613150"/>
          <p14:tracePt t="63368" x="7346950" y="3625850"/>
          <p14:tracePt t="63405" x="7346950" y="3632200"/>
          <p14:tracePt t="63413" x="7346950" y="3638550"/>
          <p14:tracePt t="63418" x="7346950" y="3651250"/>
          <p14:tracePt t="63435" x="7346950" y="3657600"/>
          <p14:tracePt t="63451" x="7346950" y="3670300"/>
          <p14:tracePt t="63468" x="7346950" y="3683000"/>
          <p14:tracePt t="63485" x="7340600" y="3695700"/>
          <p14:tracePt t="63503" x="7334250" y="3702050"/>
          <p14:tracePt t="63549" x="7327900" y="3702050"/>
          <p14:tracePt t="64140" x="7340600" y="3702050"/>
          <p14:tracePt t="64149" x="7366000" y="3702050"/>
          <p14:tracePt t="64161" x="7410450" y="3702050"/>
          <p14:tracePt t="64185" x="7448550" y="3708400"/>
          <p14:tracePt t="64202" x="7480300" y="3708400"/>
          <p14:tracePt t="64219" x="7493000" y="3714750"/>
          <p14:tracePt t="64235" x="7493000" y="3721100"/>
          <p14:tracePt t="64396" x="7493000" y="3727450"/>
          <p14:tracePt t="64405" x="7493000" y="3733800"/>
          <p14:tracePt t="64412" x="7480300" y="3752850"/>
          <p14:tracePt t="64420" x="7435850" y="3771900"/>
          <p14:tracePt t="64435" x="7353300" y="3803650"/>
          <p14:tracePt t="64452" x="7219950" y="3822700"/>
          <p14:tracePt t="64469" x="7156450" y="3829050"/>
          <p14:tracePt t="64485" x="7112000" y="3829050"/>
          <p14:tracePt t="64502" x="7067550" y="3829050"/>
          <p14:tracePt t="64518" x="7048500" y="3829050"/>
          <p14:tracePt t="64535" x="7023100" y="3829050"/>
          <p14:tracePt t="64552" x="7023100" y="3822700"/>
          <p14:tracePt t="64568" x="7016750" y="3822700"/>
          <p14:tracePt t="64692" x="7010400" y="3816350"/>
          <p14:tracePt t="65197" x="7010400" y="3810000"/>
          <p14:tracePt t="65549" x="7010400" y="3803650"/>
          <p14:tracePt t="65561" x="7016750" y="3803650"/>
          <p14:tracePt t="65561" x="7023100" y="3803650"/>
          <p14:tracePt t="65585" x="7035800" y="3803650"/>
          <p14:tracePt t="65621" x="7048500" y="3803650"/>
          <p14:tracePt t="65622" x="7054850" y="3803650"/>
          <p14:tracePt t="65635" x="7061200" y="3797300"/>
          <p14:tracePt t="65652" x="7080250" y="3790950"/>
          <p14:tracePt t="65693" x="7086600" y="3784600"/>
          <p14:tracePt t="65725" x="7092950" y="3784600"/>
          <p14:tracePt t="65736" x="7099300" y="3784600"/>
          <p14:tracePt t="65737" x="7105650" y="3784600"/>
          <p14:tracePt t="65752" x="7118350" y="3784600"/>
          <p14:tracePt t="65769" x="7137400" y="3784600"/>
          <p14:tracePt t="65786" x="7150100" y="3784600"/>
          <p14:tracePt t="65802" x="7162800" y="3784600"/>
          <p14:tracePt t="65818" x="7169150" y="3784600"/>
          <p14:tracePt t="66165" x="7175500" y="3784600"/>
          <p14:tracePt t="66172" x="7181850" y="3784600"/>
          <p14:tracePt t="66177" x="7207250" y="3765550"/>
          <p14:tracePt t="66202" x="7232650" y="3740150"/>
          <p14:tracePt t="66218" x="7264400" y="3714750"/>
          <p14:tracePt t="66236" x="7327900" y="3676650"/>
          <p14:tracePt t="66236" x="7340600" y="3657600"/>
          <p14:tracePt t="66268" x="7366000" y="3638550"/>
          <p14:tracePt t="66269" x="7378700" y="3625850"/>
          <p14:tracePt t="66413" x="7378700" y="3619500"/>
          <p14:tracePt t="66429" x="7372350" y="3619500"/>
          <p14:tracePt t="66432" x="7353300" y="3606800"/>
          <p14:tracePt t="66452" x="7308850" y="3600450"/>
          <p14:tracePt t="66469" x="7258050" y="3600450"/>
          <p14:tracePt t="66485" x="7169150" y="3600450"/>
          <p14:tracePt t="66502" x="6978650" y="3600450"/>
          <p14:tracePt t="66519" x="6756400" y="3587750"/>
          <p14:tracePt t="66535" x="6489700" y="3587750"/>
          <p14:tracePt t="66552" x="6242050" y="3587750"/>
          <p14:tracePt t="66569" x="5937250" y="3587750"/>
          <p14:tracePt t="66585" x="5676900" y="3556000"/>
          <p14:tracePt t="66602" x="5441950" y="3524250"/>
          <p14:tracePt t="66619" x="5251450" y="3486150"/>
          <p14:tracePt t="66635" x="5086350" y="3460750"/>
          <p14:tracePt t="66653" x="5054600" y="3460750"/>
          <p14:tracePt t="66670" x="5041900" y="3460750"/>
          <p14:tracePt t="66685" x="5041900" y="3454400"/>
          <p14:tracePt t="66702" x="5035550" y="3454400"/>
          <p14:tracePt t="66719" x="5003800" y="3454400"/>
          <p14:tracePt t="66735" x="4959350" y="3454400"/>
          <p14:tracePt t="66753" x="4908550" y="3454400"/>
          <p14:tracePt t="66769" x="4826000" y="3448050"/>
          <p14:tracePt t="66785" x="4775200" y="3448050"/>
          <p14:tracePt t="66803" x="4724400" y="3448050"/>
          <p14:tracePt t="66819" x="4699000" y="3448050"/>
          <p14:tracePt t="66835" x="4679950" y="3448050"/>
          <p14:tracePt t="66853" x="4673600" y="3448050"/>
          <p14:tracePt t="66909" x="4667250" y="3448050"/>
          <p14:tracePt t="66957" x="4660900" y="3448050"/>
          <p14:tracePt t="67181" x="4667250" y="3448050"/>
          <p14:tracePt t="67189" x="4686300" y="3454400"/>
          <p14:tracePt t="67197" x="4762500" y="3460750"/>
          <p14:tracePt t="67218" x="4851400" y="3486150"/>
          <p14:tracePt t="67235" x="5067300" y="3511550"/>
          <p14:tracePt t="67252" x="5378450" y="3562350"/>
          <p14:tracePt t="67270" x="5683250" y="3613150"/>
          <p14:tracePt t="67285" x="5969000" y="3651250"/>
          <p14:tracePt t="67302" x="6242050" y="3676650"/>
          <p14:tracePt t="67318" x="6496050" y="3708400"/>
          <p14:tracePt t="67335" x="6699250" y="3721100"/>
          <p14:tracePt t="67352" x="6915150" y="3721100"/>
          <p14:tracePt t="67369" x="7080250" y="3721100"/>
          <p14:tracePt t="67385" x="7226300" y="3721100"/>
          <p14:tracePt t="67402" x="7359650" y="3721100"/>
          <p14:tracePt t="67419" x="7480300" y="3721100"/>
          <p14:tracePt t="67435" x="7613650" y="3721100"/>
          <p14:tracePt t="67452" x="7797800" y="3721100"/>
          <p14:tracePt t="67469" x="7905750" y="3727450"/>
          <p14:tracePt t="67485" x="8001000" y="3746500"/>
          <p14:tracePt t="67502" x="8051800" y="3746500"/>
          <p14:tracePt t="67519" x="8064500" y="3746500"/>
          <p14:tracePt t="67535" x="8089900" y="3746500"/>
          <p14:tracePt t="67552" x="8134350" y="3746500"/>
          <p14:tracePt t="67569" x="8204200" y="3746500"/>
          <p14:tracePt t="67585" x="8280400" y="3759200"/>
          <p14:tracePt t="67602" x="8337550" y="3759200"/>
          <p14:tracePt t="67618" x="8369300" y="3759200"/>
          <p14:tracePt t="67733" x="8375650" y="3759200"/>
          <p14:tracePt t="67749" x="8375650" y="3740150"/>
          <p14:tracePt t="67751" x="8375650" y="3727450"/>
          <p14:tracePt t="67768" x="8375650" y="3683000"/>
          <p14:tracePt t="67786" x="8375650" y="3663950"/>
          <p14:tracePt t="67802" x="8375650" y="3651250"/>
          <p14:tracePt t="68051" x="8369300" y="3651250"/>
          <p14:tracePt t="68062" x="8362950" y="3644900"/>
          <p14:tracePt t="68063" x="8362950" y="3638550"/>
          <p14:tracePt t="68117" x="8356600" y="3638550"/>
          <p14:tracePt t="68149" x="8343900" y="3632200"/>
          <p14:tracePt t="68165" x="8337550" y="3632200"/>
          <p14:tracePt t="68173" x="8305800" y="3625850"/>
          <p14:tracePt t="68185" x="8255000" y="3625850"/>
          <p14:tracePt t="68202" x="8166100" y="3625850"/>
          <p14:tracePt t="68219" x="7988300" y="3638550"/>
          <p14:tracePt t="68235" x="7835900" y="3676650"/>
          <p14:tracePt t="68253" x="7797800" y="3695700"/>
          <p14:tracePt t="68325" x="7772400" y="3695700"/>
          <p14:tracePt t="68333" x="7702550" y="3683000"/>
          <p14:tracePt t="68344" x="7569200" y="3663950"/>
          <p14:tracePt t="68369" x="7505700" y="3651250"/>
          <p14:tracePt t="68385" x="7442200" y="3644900"/>
          <p14:tracePt t="68402" x="7372350" y="3625850"/>
          <p14:tracePt t="68419" x="7277100" y="3606800"/>
          <p14:tracePt t="68435" x="7092950" y="3562350"/>
          <p14:tracePt t="68435" x="7029450" y="3556000"/>
          <p14:tracePt t="68453" x="6889750" y="3543300"/>
          <p14:tracePt t="68469" x="6838950" y="3536950"/>
          <p14:tracePt t="68485" x="6813550" y="3536950"/>
          <p14:tracePt t="68717" x="6819900" y="3536950"/>
          <p14:tracePt t="68723" x="6826250" y="3536950"/>
          <p14:tracePt t="68727" x="6851650" y="3549650"/>
          <p14:tracePt t="68752" x="6883400" y="3556000"/>
          <p14:tracePt t="68768" x="6902450" y="3556000"/>
          <p14:tracePt t="68786" x="6927850" y="3562350"/>
          <p14:tracePt t="68803" x="6959600" y="3568700"/>
          <p14:tracePt t="68818" x="6997700" y="3575050"/>
          <p14:tracePt t="68836" x="7029450" y="3575050"/>
          <p14:tracePt t="68852" x="7099300" y="3575050"/>
          <p14:tracePt t="68869" x="7143750" y="3575050"/>
          <p14:tracePt t="68885" x="7200900" y="3575050"/>
          <p14:tracePt t="68902" x="7264400" y="3575050"/>
          <p14:tracePt t="68918" x="7340600" y="3575050"/>
          <p14:tracePt t="68935" x="7410450" y="3575050"/>
          <p14:tracePt t="68952" x="7499350" y="3575050"/>
          <p14:tracePt t="68968" x="7550150" y="3575050"/>
          <p14:tracePt t="68985" x="7600950" y="3575050"/>
          <p14:tracePt t="69002" x="7626350" y="3575050"/>
          <p14:tracePt t="69019" x="7651750" y="3575050"/>
          <p14:tracePt t="69035" x="7702550" y="3575050"/>
          <p14:tracePt t="69053" x="7708900" y="3575050"/>
          <p14:tracePt t="69069" x="7734300" y="3575050"/>
          <p14:tracePt t="69085" x="7759700" y="3575050"/>
          <p14:tracePt t="69237" x="7772400" y="3575050"/>
          <p14:tracePt t="69285" x="7778750" y="3575050"/>
          <p14:tracePt t="69294" x="7785100" y="3575050"/>
          <p14:tracePt t="69294" x="7804150" y="3568700"/>
          <p14:tracePt t="69319" x="7810500" y="3568700"/>
          <p14:tracePt t="69380" x="7823200" y="3568700"/>
          <p14:tracePt t="69389" x="7842250" y="3568700"/>
          <p14:tracePt t="69395" x="7899400" y="3568700"/>
          <p14:tracePt t="69419" x="7937500" y="3568700"/>
          <p14:tracePt t="69435" x="7950200" y="3568700"/>
          <p14:tracePt t="69845" x="7937500" y="3568700"/>
          <p14:tracePt t="69853" x="7924800" y="3575050"/>
          <p14:tracePt t="69861" x="7899400" y="3581400"/>
          <p14:tracePt t="69886" x="7893050" y="3581400"/>
          <p14:tracePt t="69902" x="7886700" y="3587750"/>
          <p14:tracePt t="69919" x="7867650" y="3594100"/>
          <p14:tracePt t="69935" x="7842250" y="3594100"/>
          <p14:tracePt t="69952" x="7778750" y="3594100"/>
          <p14:tracePt t="69969" x="7727950" y="3594100"/>
          <p14:tracePt t="69985" x="7683500" y="3594100"/>
          <p14:tracePt t="70002" x="7613650" y="3606800"/>
          <p14:tracePt t="70019" x="7550150" y="3606800"/>
          <p14:tracePt t="70035" x="7524750" y="3606800"/>
          <p14:tracePt t="70053" x="7499350" y="3613150"/>
          <p14:tracePt t="70070" x="7467600" y="3613150"/>
          <p14:tracePt t="70085" x="7423150" y="3613150"/>
          <p14:tracePt t="70102" x="7340600" y="3613150"/>
          <p14:tracePt t="70119" x="7296150" y="3606800"/>
          <p14:tracePt t="70135" x="7232650" y="3587750"/>
          <p14:tracePt t="70152" x="7175500" y="3568700"/>
          <p14:tracePt t="70168" x="7099300" y="3549650"/>
          <p14:tracePt t="70185" x="7016750" y="3517900"/>
          <p14:tracePt t="70202" x="6915150" y="3473450"/>
          <p14:tracePt t="70219" x="6743700" y="3403600"/>
          <p14:tracePt t="70235" x="6654800" y="3365500"/>
          <p14:tracePt t="70235" x="6616700" y="3340100"/>
          <p14:tracePt t="70252" x="6572250" y="3327400"/>
          <p14:tracePt t="70270" x="6534150" y="3308350"/>
          <p14:tracePt t="70285" x="6502400" y="3289300"/>
          <p14:tracePt t="70303" x="6489700" y="3270250"/>
          <p14:tracePt t="70318" x="6457950" y="3238500"/>
          <p14:tracePt t="70335" x="6432550" y="3213100"/>
          <p14:tracePt t="70352" x="6419850" y="3194050"/>
          <p14:tracePt t="70368" x="6413500" y="3181350"/>
          <p14:tracePt t="70385" x="6400800" y="3168650"/>
          <p14:tracePt t="70402" x="6400800" y="3149600"/>
          <p14:tracePt t="70418" x="6394450" y="3143250"/>
          <p14:tracePt t="70418" x="6394450" y="3130550"/>
          <p14:tracePt t="70437" x="6388100" y="3130550"/>
          <p14:tracePt t="70437" x="6388100" y="3117850"/>
          <p14:tracePt t="70453" x="6388100" y="3098800"/>
          <p14:tracePt t="70469" x="6381750" y="3086100"/>
          <p14:tracePt t="70485" x="6381750" y="3060700"/>
          <p14:tracePt t="70503" x="6375400" y="3035300"/>
          <p14:tracePt t="70518" x="6369050" y="3016250"/>
          <p14:tracePt t="70536" x="6362700" y="2997200"/>
          <p14:tracePt t="70552" x="6350000" y="2959100"/>
          <p14:tracePt t="70569" x="6337300" y="2933700"/>
          <p14:tracePt t="70585" x="6318250" y="2901950"/>
          <p14:tracePt t="70602" x="6292850" y="2870200"/>
          <p14:tracePt t="70618" x="6273800" y="2851150"/>
          <p14:tracePt t="70635" x="6261100" y="2838450"/>
          <p14:tracePt t="70652" x="6248400" y="2819400"/>
          <p14:tracePt t="70669" x="6242050" y="2813050"/>
          <p14:tracePt t="70686" x="6242050" y="2806700"/>
          <p14:tracePt t="70702" x="6235700" y="2800350"/>
          <p14:tracePt t="70719" x="6235700" y="2787650"/>
          <p14:tracePt t="70735" x="6223000" y="2781300"/>
          <p14:tracePt t="70752" x="6223000" y="2774950"/>
          <p14:tracePt t="70769" x="6223000" y="2768600"/>
          <p14:tracePt t="70785" x="6223000" y="2762250"/>
          <p14:tracePt t="70803" x="6223000" y="2755900"/>
          <p14:tracePt t="70819" x="6223000" y="2749550"/>
          <p14:tracePt t="70836" x="6223000" y="2743200"/>
          <p14:tracePt t="70852" x="6223000" y="2730500"/>
          <p14:tracePt t="70893" x="6223000" y="2717800"/>
          <p14:tracePt t="70917" x="6223000" y="2711450"/>
          <p14:tracePt t="70917" x="6223000" y="2705100"/>
          <p14:tracePt t="70935" x="6235700" y="2698750"/>
          <p14:tracePt t="70952" x="6254750" y="2698750"/>
          <p14:tracePt t="70969" x="6267450" y="2698750"/>
          <p14:tracePt t="70985" x="6273800" y="2692400"/>
          <p14:tracePt t="71002" x="6280150" y="2692400"/>
          <p14:tracePt t="71018" x="6299200" y="2692400"/>
          <p14:tracePt t="71034" x="6330950" y="2692400"/>
          <p14:tracePt t="71050" x="6356350" y="2692400"/>
          <p14:tracePt t="71067" x="6375400" y="2698750"/>
          <p14:tracePt t="71084" x="6400800" y="2705100"/>
          <p14:tracePt t="71100" x="6407150" y="2705100"/>
          <p14:tracePt t="71117" x="6413500" y="2711450"/>
          <p14:tracePt t="71134" x="6426200" y="2724150"/>
          <p14:tracePt t="71150" x="6451600" y="2743200"/>
          <p14:tracePt t="71167" x="6496050" y="2762250"/>
          <p14:tracePt t="71183" x="6534150" y="2774950"/>
          <p14:tracePt t="71200" x="6559550" y="2806700"/>
          <p14:tracePt t="71217" x="6584950" y="2819400"/>
          <p14:tracePt t="71234" x="6597650" y="2819400"/>
          <p14:tracePt t="71250" x="6604000" y="2832100"/>
          <p14:tracePt t="71267" x="6610350" y="2832100"/>
          <p14:tracePt t="71283" x="6623050" y="2844800"/>
          <p14:tracePt t="71300" x="6642100" y="2863850"/>
          <p14:tracePt t="71317" x="6648450" y="2870200"/>
          <p14:tracePt t="71334" x="6667500" y="2895600"/>
          <p14:tracePt t="71350" x="6680200" y="2908300"/>
          <p14:tracePt t="71367" x="6692900" y="2927350"/>
          <p14:tracePt t="71383" x="6692900" y="2933700"/>
          <p14:tracePt t="71401" x="6705600" y="2940050"/>
          <p14:tracePt t="71417" x="6705600" y="2959100"/>
          <p14:tracePt t="71433" x="6718300" y="2984500"/>
          <p14:tracePt t="71451" x="6743700" y="3016250"/>
          <p14:tracePt t="71467" x="6762750" y="3041650"/>
          <p14:tracePt t="71483" x="6826250" y="3105150"/>
          <p14:tracePt t="71500" x="6838950" y="3130550"/>
          <p14:tracePt t="71517" x="6845300" y="3136900"/>
          <p14:tracePt t="71534" x="6864350" y="3143250"/>
          <p14:tracePt t="71551" x="6864350" y="3149600"/>
          <p14:tracePt t="71567" x="6877050" y="3155950"/>
          <p14:tracePt t="71600" x="6883400" y="3162300"/>
          <p14:tracePt t="71601" x="6896100" y="3162300"/>
          <p14:tracePt t="71617" x="6908800" y="3175000"/>
          <p14:tracePt t="71634" x="6921500" y="3175000"/>
          <p14:tracePt t="71650" x="6934200" y="3181350"/>
          <p14:tracePt t="71667" x="6946900" y="3187700"/>
          <p14:tracePt t="71684" x="6959600" y="3187700"/>
          <p14:tracePt t="71701" x="6978650" y="3187700"/>
          <p14:tracePt t="71717" x="7004050" y="3187700"/>
          <p14:tracePt t="71733" x="7029450" y="3187700"/>
          <p14:tracePt t="71750" x="7054850" y="3187700"/>
          <p14:tracePt t="71767" x="7086600" y="3187700"/>
          <p14:tracePt t="71784" x="7112000" y="3187700"/>
          <p14:tracePt t="71802" x="7131050" y="3187700"/>
          <p14:tracePt t="71818" x="7143750" y="3181350"/>
          <p14:tracePt t="71836" x="7169150" y="3168650"/>
          <p14:tracePt t="71836" x="7175500" y="3168650"/>
          <p14:tracePt t="71853" x="7188200" y="3162300"/>
          <p14:tracePt t="71868" x="7219950" y="3149600"/>
          <p14:tracePt t="71885" x="7239000" y="3136900"/>
          <p14:tracePt t="71901" x="7264400" y="3124200"/>
          <p14:tracePt t="71917" x="7277100" y="3117850"/>
          <p14:tracePt t="71934" x="7283450" y="3111500"/>
          <p14:tracePt t="71954" x="7302500" y="3098800"/>
          <p14:tracePt t="71969" x="7321550" y="3073400"/>
          <p14:tracePt t="71986" x="7334250" y="3054350"/>
          <p14:tracePt t="72002" x="7353300" y="3035300"/>
          <p14:tracePt t="72018" x="7353300" y="3016250"/>
          <p14:tracePt t="72036" x="7366000" y="2990850"/>
          <p14:tracePt t="72052" x="7372350" y="2952750"/>
          <p14:tracePt t="72069" x="7372350" y="2927350"/>
          <p14:tracePt t="72085" x="7372350" y="2895600"/>
          <p14:tracePt t="72102" x="7372350" y="2882900"/>
          <p14:tracePt t="72118" x="7372350" y="2876550"/>
          <p14:tracePt t="72135" x="7372350" y="2863850"/>
          <p14:tracePt t="72152" x="7372350" y="2857500"/>
          <p14:tracePt t="72168" x="7372350" y="2851150"/>
          <p14:tracePt t="72185" x="7372350" y="2844800"/>
          <p14:tracePt t="72202" x="7372350" y="2838450"/>
          <p14:tracePt t="72373" x="7378700" y="2832100"/>
          <p14:tracePt t="72429" x="7385050" y="2832100"/>
          <p14:tracePt t="72445" x="7391400" y="2832100"/>
          <p14:tracePt t="72461" x="7404100" y="2832100"/>
          <p14:tracePt t="72462" x="7423150" y="2832100"/>
          <p14:tracePt t="72485" x="7435850" y="2832100"/>
          <p14:tracePt t="72502" x="7454900" y="2832100"/>
          <p14:tracePt t="72519" x="7461250" y="2832100"/>
          <p14:tracePt t="72573" x="7467600" y="2832100"/>
          <p14:tracePt t="72581" x="7473950" y="2832100"/>
          <p14:tracePt t="72602" x="7480300" y="2832100"/>
          <p14:tracePt t="72602" x="7493000" y="2832100"/>
          <p14:tracePt t="72619" x="7499350" y="2832100"/>
          <p14:tracePt t="72635" x="7505700" y="2832100"/>
          <p14:tracePt t="72684" x="7512050" y="2832100"/>
          <p14:tracePt t="72694" x="7518400" y="2832100"/>
          <p14:tracePt t="72695" x="7531100" y="2832100"/>
          <p14:tracePt t="72719" x="7550150" y="2832100"/>
          <p14:tracePt t="72735" x="7556500" y="2832100"/>
          <p14:tracePt t="72752" x="7569200" y="2832100"/>
          <p14:tracePt t="72769" x="7588250" y="2838450"/>
          <p14:tracePt t="72805" x="7594600" y="2838450"/>
          <p14:tracePt t="72837" x="7600950" y="2838450"/>
          <p14:tracePt t="72845" x="7607300" y="2844800"/>
          <p14:tracePt t="72848" x="7620000" y="2844800"/>
          <p14:tracePt t="72869" x="7632700" y="2851150"/>
          <p14:tracePt t="72885" x="7639050" y="2851150"/>
          <p14:tracePt t="73149" x="7645400" y="2857500"/>
          <p14:tracePt t="73228" x="7645400" y="2863850"/>
          <p14:tracePt t="73261" x="7645400" y="2870200"/>
          <p14:tracePt t="73276" x="7645400" y="2876550"/>
          <p14:tracePt t="73283" x="7639050" y="2876550"/>
          <p14:tracePt t="73293" x="7620000" y="2889250"/>
          <p14:tracePt t="73319" x="7607300" y="2889250"/>
          <p14:tracePt t="73335" x="7588250" y="2889250"/>
          <p14:tracePt t="73352" x="7550150" y="2889250"/>
          <p14:tracePt t="73369" x="7524750" y="2889250"/>
          <p14:tracePt t="73385" x="7480300" y="2901950"/>
          <p14:tracePt t="73402" x="7442200" y="2901950"/>
          <p14:tracePt t="73419" x="7423150" y="2908300"/>
          <p14:tracePt t="73435" x="7397750" y="2908300"/>
          <p14:tracePt t="73435" x="7385050" y="2914650"/>
          <p14:tracePt t="73453" x="7366000" y="2914650"/>
          <p14:tracePt t="73469" x="7346950" y="2921000"/>
          <p14:tracePt t="73485" x="7315200" y="2933700"/>
          <p14:tracePt t="73502" x="7277100" y="2946400"/>
          <p14:tracePt t="73519" x="7245350" y="2952750"/>
          <p14:tracePt t="73535" x="7188200" y="2971800"/>
          <p14:tracePt t="73552" x="7169150" y="2978150"/>
          <p14:tracePt t="73569" x="7124700" y="2990850"/>
          <p14:tracePt t="73585" x="7099300" y="2997200"/>
          <p14:tracePt t="73602" x="7061200" y="3009900"/>
          <p14:tracePt t="73619" x="7029450" y="3028950"/>
          <p14:tracePt t="73635" x="6959600" y="3041650"/>
          <p14:tracePt t="73654" x="6902450" y="3041650"/>
          <p14:tracePt t="73669" x="6807200" y="3041650"/>
          <p14:tracePt t="73685" x="6731000" y="3041650"/>
          <p14:tracePt t="73702" x="6578600" y="2997200"/>
          <p14:tracePt t="73718" x="6419850" y="2952750"/>
          <p14:tracePt t="73735" x="6292850" y="2933700"/>
          <p14:tracePt t="73752" x="6210300" y="2901950"/>
          <p14:tracePt t="73768" x="6153150" y="2882900"/>
          <p14:tracePt t="73786" x="6115050" y="2870200"/>
          <p14:tracePt t="73802" x="6083300" y="2851150"/>
          <p14:tracePt t="73818" x="6051550" y="2851150"/>
          <p14:tracePt t="73835" x="6007100" y="2825750"/>
          <p14:tracePt t="73853" x="6000750" y="2825750"/>
          <p14:tracePt t="73925" x="6000750" y="2819400"/>
          <p14:tracePt t="73940" x="5988050" y="2819400"/>
          <p14:tracePt t="73965" x="5988050" y="2813050"/>
          <p14:tracePt t="73973" x="5988050" y="2806700"/>
          <p14:tracePt t="73979" x="5988050" y="2800350"/>
          <p14:tracePt t="74002" x="5988050" y="2787650"/>
          <p14:tracePt t="74019" x="5988050" y="2781300"/>
          <p14:tracePt t="74035" x="5988050" y="2762250"/>
          <p14:tracePt t="74052" x="5988050" y="2736850"/>
          <p14:tracePt t="74069" x="5988050" y="2717800"/>
          <p14:tracePt t="74085" x="5988050" y="2705100"/>
          <p14:tracePt t="74102" x="5988050" y="2686050"/>
          <p14:tracePt t="74119" x="5988050" y="2673350"/>
          <p14:tracePt t="74135" x="5988050" y="2667000"/>
          <p14:tracePt t="74152" x="5988050" y="2654300"/>
          <p14:tracePt t="74197" x="5988050" y="2647950"/>
          <p14:tracePt t="74205" x="5994400" y="2647950"/>
          <p14:tracePt t="74211" x="6000750" y="2641600"/>
          <p14:tracePt t="74235" x="6007100" y="2635250"/>
          <p14:tracePt t="74252" x="6026150" y="2635250"/>
          <p14:tracePt t="74269" x="6038850" y="2635250"/>
          <p14:tracePt t="74285" x="6051550" y="2635250"/>
          <p14:tracePt t="74302" x="6057900" y="2635250"/>
          <p14:tracePt t="74319" x="6083300" y="2635250"/>
          <p14:tracePt t="74335" x="6127750" y="2635250"/>
          <p14:tracePt t="74352" x="6178550" y="2654300"/>
          <p14:tracePt t="74369" x="6254750" y="2679700"/>
          <p14:tracePt t="74385" x="6324600" y="2698750"/>
          <p14:tracePt t="74402" x="6407150" y="2717800"/>
          <p14:tracePt t="74419" x="6464300" y="2736850"/>
          <p14:tracePt t="74435" x="6508750" y="2736850"/>
          <p14:tracePt t="74435" x="6521450" y="2736850"/>
          <p14:tracePt t="74469" x="6527800" y="2736850"/>
          <p14:tracePt t="74470" x="6534150" y="2736850"/>
          <p14:tracePt t="74485" x="6553200" y="2736850"/>
          <p14:tracePt t="74502" x="6578600" y="2724150"/>
          <p14:tracePt t="74518" x="6604000" y="2679700"/>
          <p14:tracePt t="74535" x="6610350" y="2622550"/>
          <p14:tracePt t="74552" x="6623050" y="2552700"/>
          <p14:tracePt t="74568" x="6623050" y="2438400"/>
          <p14:tracePt t="74585" x="6559550" y="2336800"/>
          <p14:tracePt t="74604" x="6483350" y="2228850"/>
          <p14:tracePt t="74619" x="6438900" y="2197100"/>
          <p14:tracePt t="74635" x="6318250" y="2114550"/>
          <p14:tracePt t="74653" x="6280150" y="2101850"/>
          <p14:tracePt t="74669" x="6153150" y="2063750"/>
          <p14:tracePt t="74685" x="6057900" y="2044700"/>
          <p14:tracePt t="74702" x="6019800" y="2038350"/>
          <p14:tracePt t="74719" x="6007100" y="2038350"/>
          <p14:tracePt t="74735" x="5988050" y="2038350"/>
          <p14:tracePt t="74752" x="5949950" y="2044700"/>
          <p14:tracePt t="74768" x="5918200" y="2070100"/>
          <p14:tracePt t="74785" x="5880100" y="2120900"/>
          <p14:tracePt t="74801" x="5848350" y="2190750"/>
          <p14:tracePt t="74818" x="5835650" y="2247900"/>
          <p14:tracePt t="74834" x="5835650" y="2298700"/>
          <p14:tracePt t="74851" x="5835650" y="2349500"/>
          <p14:tracePt t="74851" x="5835650" y="2368550"/>
          <p14:tracePt t="74868" x="5842000" y="2393950"/>
          <p14:tracePt t="74885" x="5848350" y="2413000"/>
          <p14:tracePt t="74901" x="5861050" y="2432050"/>
          <p14:tracePt t="74918" x="5880100" y="2451100"/>
          <p14:tracePt t="74934" x="5911850" y="2482850"/>
          <p14:tracePt t="74951" x="5949950" y="2514600"/>
          <p14:tracePt t="74968" x="5994400" y="2552700"/>
          <p14:tracePt t="74984" x="6038850" y="2578100"/>
          <p14:tracePt t="75001" x="6070600" y="2590800"/>
          <p14:tracePt t="75060" x="6076950" y="2597150"/>
          <p14:tracePt t="75141" x="6089650" y="2597150"/>
          <p14:tracePt t="75909" x="6089650" y="2603500"/>
          <p14:tracePt t="75924" x="6089650" y="2609850"/>
          <p14:tracePt t="75933" x="6089650" y="2616200"/>
          <p14:tracePt t="75943" x="6089650" y="2654300"/>
          <p14:tracePt t="75969" x="6076950" y="2686050"/>
          <p14:tracePt t="75985" x="6057900" y="2736850"/>
          <p14:tracePt t="76002" x="6038850" y="2800350"/>
          <p14:tracePt t="76019" x="6019800" y="2882900"/>
          <p14:tracePt t="76035" x="6000750" y="2933700"/>
          <p14:tracePt t="76035" x="5988050" y="2978150"/>
          <p14:tracePt t="76052" x="5988050" y="3041650"/>
          <p14:tracePt t="76070" x="5988050" y="3111500"/>
          <p14:tracePt t="76085" x="5988050" y="3200400"/>
          <p14:tracePt t="76102" x="5988050" y="3314700"/>
          <p14:tracePt t="76119" x="6026150" y="3409950"/>
          <p14:tracePt t="76135" x="6064250" y="3505200"/>
          <p14:tracePt t="76152" x="6089650" y="3562350"/>
          <p14:tracePt t="76169" x="6115050" y="3613150"/>
          <p14:tracePt t="76185" x="6134100" y="3651250"/>
          <p14:tracePt t="76202" x="6165850" y="3695700"/>
          <p14:tracePt t="76218" x="6178550" y="3708400"/>
          <p14:tracePt t="76235" x="6178550" y="3714750"/>
          <p14:tracePt t="76252" x="6191250" y="3727450"/>
          <p14:tracePt t="76293" x="6197600" y="3740150"/>
          <p14:tracePt t="76298" x="6210300" y="3746500"/>
          <p14:tracePt t="76302" x="6261100" y="3771900"/>
          <p14:tracePt t="76318" x="6324600" y="3810000"/>
          <p14:tracePt t="76335" x="6432550" y="3860800"/>
          <p14:tracePt t="76352" x="6521450" y="3911600"/>
          <p14:tracePt t="76368" x="6711950" y="3962400"/>
          <p14:tracePt t="76386" x="6794500" y="3987800"/>
          <p14:tracePt t="76402" x="6889750" y="4025900"/>
          <p14:tracePt t="76418" x="6946900" y="4051300"/>
          <p14:tracePt t="76436" x="7061200" y="4083050"/>
          <p14:tracePt t="76453" x="7150100" y="4114800"/>
          <p14:tracePt t="76469" x="7213600" y="4121150"/>
          <p14:tracePt t="76485" x="7321550" y="4133850"/>
          <p14:tracePt t="76502" x="7353300" y="4140200"/>
          <p14:tracePt t="76519" x="7404100" y="4146550"/>
          <p14:tracePt t="76535" x="7435850" y="4146550"/>
          <p14:tracePt t="76553" x="7499350" y="4146550"/>
          <p14:tracePt t="76568" x="7562850" y="4146550"/>
          <p14:tracePt t="76586" x="7607300" y="4146550"/>
          <p14:tracePt t="76602" x="7658100" y="4146550"/>
          <p14:tracePt t="76619" x="7696200" y="4146550"/>
          <p14:tracePt t="76635" x="7702550" y="4146550"/>
          <p14:tracePt t="76652" x="7727950" y="4146550"/>
          <p14:tracePt t="76669" x="7753350" y="4146550"/>
          <p14:tracePt t="76685" x="7785100" y="4146550"/>
          <p14:tracePt t="76702" x="7816850" y="4146550"/>
          <p14:tracePt t="76719" x="7835900" y="4146550"/>
          <p14:tracePt t="76735" x="7848600" y="4140200"/>
          <p14:tracePt t="77132" x="7829550" y="4146550"/>
          <p14:tracePt t="77158" x="7810500" y="4152900"/>
          <p14:tracePt t="77166" x="7772400" y="4152900"/>
          <p14:tracePt t="77174" x="7683500" y="4178300"/>
          <p14:tracePt t="77187" x="7581900" y="4184650"/>
          <p14:tracePt t="77203" x="7499350" y="4203700"/>
          <p14:tracePt t="77219" x="7461250" y="4203700"/>
          <p14:tracePt t="77237" x="7442200" y="4210050"/>
          <p14:tracePt t="77301" x="7429500" y="4210050"/>
          <p14:tracePt t="77312" x="7416800" y="4210050"/>
          <p14:tracePt t="77312" x="7372350" y="4210050"/>
          <p14:tracePt t="77336" x="7334250" y="4210050"/>
          <p14:tracePt t="77353" x="7315200" y="4210050"/>
          <p14:tracePt t="77370" x="7302500" y="4203700"/>
          <p14:tracePt t="77405" x="7296150" y="4203700"/>
          <p14:tracePt t="77462" x="7289800" y="4203700"/>
          <p14:tracePt t="77470" x="7251700" y="4184650"/>
          <p14:tracePt t="77477" x="7207250" y="4165600"/>
          <p14:tracePt t="77487" x="7105650" y="4114800"/>
          <p14:tracePt t="77503" x="6908800" y="4064000"/>
          <p14:tracePt t="77520" x="6788150" y="4032250"/>
          <p14:tracePt t="77536" x="6737350" y="4025900"/>
          <p14:tracePt t="77553" x="6718300" y="4019550"/>
          <p14:tracePt t="77570" x="6711950" y="4019550"/>
          <p14:tracePt t="77709" x="6705600" y="4019550"/>
          <p14:tracePt t="77766" x="6699250" y="4019550"/>
          <p14:tracePt t="78710" x="6705600" y="4019550"/>
          <p14:tracePt t="78728" x="6711950" y="4025900"/>
          <p14:tracePt t="78729" x="6724650" y="4032250"/>
          <p14:tracePt t="78753" x="6737350" y="4032250"/>
          <p14:tracePt t="78769" x="6750050" y="4038600"/>
          <p14:tracePt t="78786" x="6756400" y="4038600"/>
          <p14:tracePt t="78803" x="6769100" y="4038600"/>
          <p14:tracePt t="78819" x="6775450" y="4038600"/>
          <p14:tracePt t="79110" x="6813550" y="4057650"/>
          <p14:tracePt t="79118" x="6826250" y="4064000"/>
          <p14:tracePt t="79136" x="6870700" y="4076700"/>
          <p14:tracePt t="79137" x="6927850" y="4095750"/>
          <p14:tracePt t="79153" x="6959600" y="4108450"/>
          <p14:tracePt t="79170" x="6972300" y="4121150"/>
          <p14:tracePt t="79861" x="6978650" y="4121150"/>
          <p14:tracePt t="79870" x="6997700" y="4114800"/>
          <p14:tracePt t="79880" x="7016750" y="4095750"/>
          <p14:tracePt t="79903" x="7023100" y="4095750"/>
          <p14:tracePt t="79920" x="7029450" y="4089400"/>
          <p14:tracePt t="79937" x="7035800" y="4089400"/>
          <p14:tracePt t="79953" x="7042150" y="4076700"/>
          <p14:tracePt t="79990" x="7048500" y="4070350"/>
          <p14:tracePt t="79998" x="7054850" y="4070350"/>
          <p14:tracePt t="80006" x="7061200" y="4057650"/>
          <p14:tracePt t="80020" x="7061200" y="4051300"/>
          <p14:tracePt t="80036" x="7073900" y="4038600"/>
          <p14:tracePt t="80053" x="7080250" y="4032250"/>
          <p14:tracePt t="80070" x="7080250" y="4019550"/>
          <p14:tracePt t="80087" x="7080250" y="3994150"/>
          <p14:tracePt t="80103" x="7080250" y="3943350"/>
          <p14:tracePt t="80120" x="7080250" y="3924300"/>
          <p14:tracePt t="80136" x="7080250" y="3917950"/>
          <p14:tracePt t="80153" x="7080250" y="3911600"/>
          <p14:tracePt t="80170" x="7073900" y="3905250"/>
          <p14:tracePt t="80186" x="7061200" y="3892550"/>
          <p14:tracePt t="80203" x="7054850" y="3879850"/>
          <p14:tracePt t="80220" x="7029450" y="3860800"/>
          <p14:tracePt t="80236" x="6965950" y="3835400"/>
          <p14:tracePt t="80254" x="6921500" y="3835400"/>
          <p14:tracePt t="80270" x="6851650" y="3835400"/>
          <p14:tracePt t="80286" x="6781800" y="3835400"/>
          <p14:tracePt t="80303" x="6699250" y="3835400"/>
          <p14:tracePt t="80320" x="6661150" y="3835400"/>
          <p14:tracePt t="80336" x="6629400" y="3835400"/>
          <p14:tracePt t="80353" x="6616700" y="3835400"/>
          <p14:tracePt t="80370" x="6591300" y="3841750"/>
          <p14:tracePt t="80386" x="6578600" y="3854450"/>
          <p14:tracePt t="80403" x="6572250" y="3867150"/>
          <p14:tracePt t="80419" x="6559550" y="3879850"/>
          <p14:tracePt t="80437" x="6553200" y="3905250"/>
          <p14:tracePt t="80437" x="6546850" y="3917950"/>
          <p14:tracePt t="80454" x="6540500" y="3937000"/>
          <p14:tracePt t="80470" x="6540500" y="3949700"/>
          <p14:tracePt t="80486" x="6540500" y="3968750"/>
          <p14:tracePt t="80503" x="6540500" y="3981450"/>
          <p14:tracePt t="80519" x="6540500" y="3994150"/>
          <p14:tracePt t="80536" x="6540500" y="4000500"/>
          <p14:tracePt t="80553" x="6540500" y="4013200"/>
          <p14:tracePt t="80569" x="6540500" y="4032250"/>
          <p14:tracePt t="80587" x="6546850" y="4057650"/>
          <p14:tracePt t="80603" x="6546850" y="4070350"/>
          <p14:tracePt t="80619" x="6553200" y="4076700"/>
          <p14:tracePt t="80636" x="6559550" y="4095750"/>
          <p14:tracePt t="80636" x="6578600" y="4114800"/>
          <p14:tracePt t="80654" x="6591300" y="4127500"/>
          <p14:tracePt t="80670" x="6616700" y="4152900"/>
          <p14:tracePt t="80686" x="6642100" y="4178300"/>
          <p14:tracePt t="80704" x="6661150" y="4203700"/>
          <p14:tracePt t="80719" x="6699250" y="4216400"/>
          <p14:tracePt t="80736" x="6737350" y="4235450"/>
          <p14:tracePt t="80753" x="6762750" y="4248150"/>
          <p14:tracePt t="80770" x="6819900" y="4273550"/>
          <p14:tracePt t="80786" x="6864350" y="4286250"/>
          <p14:tracePt t="80803" x="6908800" y="4286250"/>
          <p14:tracePt t="80820" x="6953250" y="4286250"/>
          <p14:tracePt t="80836" x="6978650" y="4286250"/>
          <p14:tracePt t="80853" x="7010400" y="4286250"/>
          <p14:tracePt t="80870" x="7035800" y="4286250"/>
          <p14:tracePt t="80886" x="7067550" y="4267200"/>
          <p14:tracePt t="80903" x="7092950" y="4260850"/>
          <p14:tracePt t="80920" x="7112000" y="4254500"/>
          <p14:tracePt t="80937" x="7124700" y="4241800"/>
          <p14:tracePt t="80953" x="7137400" y="4235450"/>
          <p14:tracePt t="80970" x="7143750" y="4222750"/>
          <p14:tracePt t="80986" x="7162800" y="4203700"/>
          <p14:tracePt t="81003" x="7162800" y="4197350"/>
          <p14:tracePt t="81020" x="7175500" y="4178300"/>
          <p14:tracePt t="81036" x="7188200" y="4165600"/>
          <p14:tracePt t="81036" x="7188200" y="4159250"/>
          <p14:tracePt t="81053" x="7194550" y="4146550"/>
          <p14:tracePt t="81070" x="7194550" y="4140200"/>
          <p14:tracePt t="81086" x="7200900" y="4121150"/>
          <p14:tracePt t="81141" x="7200900" y="4114800"/>
          <p14:tracePt t="81149" x="7200900" y="4108450"/>
          <p14:tracePt t="81152" x="7200900" y="4102100"/>
          <p14:tracePt t="81170" x="7200900" y="4076700"/>
          <p14:tracePt t="81186" x="7200900" y="4057650"/>
          <p14:tracePt t="81202" x="7200900" y="4038600"/>
          <p14:tracePt t="81218" x="7194550" y="4019550"/>
          <p14:tracePt t="81235" x="7175500" y="4000500"/>
          <p14:tracePt t="81254" x="7175500" y="3994150"/>
          <p14:tracePt t="81270" x="7169150" y="3987800"/>
          <p14:tracePt t="81287" x="7162800" y="3981450"/>
          <p14:tracePt t="81334" x="7156450" y="3975100"/>
          <p14:tracePt t="81348" x="7137400" y="3975100"/>
          <p14:tracePt t="81351" x="7131050" y="3968750"/>
          <p14:tracePt t="81370" x="7112000" y="3962400"/>
          <p14:tracePt t="81386" x="7073900" y="3956050"/>
          <p14:tracePt t="81403" x="7048500" y="3949700"/>
          <p14:tracePt t="81419" x="7029450" y="3943350"/>
          <p14:tracePt t="81437" x="7016750" y="3937000"/>
          <p14:tracePt t="81437" x="7010400" y="3937000"/>
          <p14:tracePt t="81455" x="6997700" y="3930650"/>
          <p14:tracePt t="81470" x="6991350" y="3930650"/>
          <p14:tracePt t="81486" x="6985000" y="3930650"/>
          <p14:tracePt t="81503" x="6972300" y="3930650"/>
          <p14:tracePt t="81519" x="6959600" y="3930650"/>
          <p14:tracePt t="81536" x="6953250" y="3930650"/>
          <p14:tracePt t="81553" x="6946900" y="3930650"/>
          <p14:tracePt t="81570" x="6940550" y="3930650"/>
          <p14:tracePt t="81586" x="6934200" y="3930650"/>
          <p14:tracePt t="81603" x="6921500" y="3930650"/>
          <p14:tracePt t="81620" x="6915150" y="3930650"/>
          <p14:tracePt t="82221" x="6908800" y="3930650"/>
          <p14:tracePt t="83366" x="6896100" y="3930650"/>
          <p14:tracePt t="83378" x="6889750" y="3930650"/>
          <p14:tracePt t="83381" x="6883400" y="3930650"/>
          <p14:tracePt t="85078" x="6877050" y="3930650"/>
          <p14:tracePt t="85086" x="6864350" y="3930650"/>
          <p14:tracePt t="85095" x="6858000" y="3930650"/>
          <p14:tracePt t="85254" x="6851650" y="3943350"/>
          <p14:tracePt t="85262" x="6845300" y="3943350"/>
          <p14:tracePt t="85266" x="6845300" y="3949700"/>
          <p14:tracePt t="85310" x="6838950" y="3956050"/>
          <p14:tracePt t="85366" x="6838950" y="3962400"/>
          <p14:tracePt t="85378" x="6838950" y="3968750"/>
          <p14:tracePt t="85406" x="6826250" y="3975100"/>
          <p14:tracePt t="85438" x="6826250" y="3981450"/>
          <p14:tracePt t="85461" x="6819900" y="3981450"/>
          <p14:tracePt t="85472" x="6819900" y="3987800"/>
          <p14:tracePt t="85509" x="6813550" y="3987800"/>
          <p14:tracePt t="85718" x="6807200" y="3994150"/>
          <p14:tracePt t="85790" x="6807200" y="4000500"/>
          <p14:tracePt t="85918" x="6800850" y="4000500"/>
          <p14:tracePt t="86098" x="6788150" y="4006850"/>
          <p14:tracePt t="86310" x="6781800" y="4006850"/>
          <p14:tracePt t="86341" x="6775450" y="4006850"/>
          <p14:tracePt t="86789" x="6769100" y="4006850"/>
          <p14:tracePt t="86797" x="6762750" y="4006850"/>
          <p14:tracePt t="86805" x="6743700" y="4013200"/>
          <p14:tracePt t="86926" x="6737350" y="4019550"/>
          <p14:tracePt t="87333" x="6724650" y="4019550"/>
          <p14:tracePt t="87351" x="6718300" y="4019550"/>
          <p14:tracePt t="87354" x="6705600" y="4019550"/>
          <p14:tracePt t="87389" x="6699250" y="4019550"/>
          <p14:tracePt t="87390" x="6699250" y="4025900"/>
          <p14:tracePt t="88134" x="6692900" y="4025900"/>
          <p14:tracePt t="88141" x="6680200" y="4025900"/>
          <p14:tracePt t="88150" x="6642100" y="4025900"/>
          <p14:tracePt t="88169" x="6610350" y="4025900"/>
          <p14:tracePt t="88187" x="6597650" y="4025900"/>
          <p14:tracePt t="88326" x="6591300" y="4025900"/>
          <p14:tracePt t="88335" x="6578600" y="4025900"/>
          <p14:tracePt t="88336" x="6553200" y="4025900"/>
          <p14:tracePt t="88353" x="6527800" y="4019550"/>
          <p14:tracePt t="88370" x="6502400" y="4019550"/>
          <p14:tracePt t="88386" x="6477000" y="4013200"/>
          <p14:tracePt t="88403" x="6445250" y="4000500"/>
          <p14:tracePt t="88420" x="6432550" y="3987800"/>
          <p14:tracePt t="88436" x="6419850" y="3987800"/>
          <p14:tracePt t="88573" x="6413500" y="3981450"/>
          <p14:tracePt t="88581" x="6407150" y="3981450"/>
          <p14:tracePt t="88590" x="6400800" y="3968750"/>
          <p14:tracePt t="88601" x="6394450" y="3962400"/>
          <p14:tracePt t="88618" x="6388100" y="3949700"/>
          <p14:tracePt t="88635" x="6375400" y="3943350"/>
          <p14:tracePt t="88750" x="6369050" y="3937000"/>
          <p14:tracePt t="88758" x="6356350" y="3930650"/>
          <p14:tracePt t="88766" x="6330950" y="3911600"/>
          <p14:tracePt t="88786" x="6305550" y="3892550"/>
          <p14:tracePt t="88802" x="6273800" y="3879850"/>
          <p14:tracePt t="88819" x="6248400" y="3854450"/>
          <p14:tracePt t="88836" x="6210300" y="3835400"/>
          <p14:tracePt t="88853" x="6197600" y="3829050"/>
          <p14:tracePt t="88869" x="6165850" y="3803650"/>
          <p14:tracePt t="88886" x="6146800" y="3803650"/>
          <p14:tracePt t="89270" x="6146800" y="3797300"/>
          <p14:tracePt t="89430" x="6140450" y="3797300"/>
          <p14:tracePt t="89493" x="6140450" y="3803650"/>
          <p14:tracePt t="89501" x="6140450" y="3810000"/>
          <p14:tracePt t="89510" x="6140450" y="3829050"/>
          <p14:tracePt t="89519" x="6140450" y="3848100"/>
          <p14:tracePt t="89536" x="6159500" y="3860800"/>
          <p14:tracePt t="89553" x="6184900" y="3879850"/>
          <p14:tracePt t="89569" x="6210300" y="3905250"/>
          <p14:tracePt t="89587" x="6248400" y="3924300"/>
          <p14:tracePt t="89603" x="6261100" y="3930650"/>
          <p14:tracePt t="89619" x="6267450" y="3937000"/>
          <p14:tracePt t="89636" x="6280150" y="3943350"/>
          <p14:tracePt t="89653" x="6286500" y="3949700"/>
          <p14:tracePt t="89669" x="6305550" y="3962400"/>
          <p14:tracePt t="89688" x="6330950" y="3975100"/>
          <p14:tracePt t="89703" x="6356350" y="3987800"/>
          <p14:tracePt t="89719" x="6381750" y="4000500"/>
          <p14:tracePt t="90118" x="6388100" y="4000500"/>
          <p14:tracePt t="90450" x="0" y="0"/>
        </p14:tracePtLst>
        <p14:tracePtLst>
          <p14:tracePt t="95013" x="3149600" y="3365500"/>
          <p14:tracePt t="95141" x="3143250" y="3365500"/>
          <p14:tracePt t="95144" x="3136900" y="3371850"/>
          <p14:tracePt t="95156" x="3111500" y="3403600"/>
          <p14:tracePt t="95182" x="3098800" y="3416300"/>
          <p14:tracePt t="95198" x="3073400" y="3429000"/>
          <p14:tracePt t="95214" x="3035300" y="3448050"/>
          <p14:tracePt t="95231" x="3009900" y="3460750"/>
          <p14:tracePt t="95249" x="2971800" y="3479800"/>
          <p14:tracePt t="95263" x="2933700" y="3486150"/>
          <p14:tracePt t="95280" x="2895600" y="3492500"/>
          <p14:tracePt t="95297" x="2851150" y="3511550"/>
          <p14:tracePt t="95314" x="2800350" y="3524250"/>
          <p14:tracePt t="95330" x="2768600" y="3530600"/>
          <p14:tracePt t="95347" x="2717800" y="3543300"/>
          <p14:tracePt t="95364" x="2692400" y="3543300"/>
          <p14:tracePt t="95381" x="2647950" y="3556000"/>
          <p14:tracePt t="95398" x="2622550" y="3562350"/>
          <p14:tracePt t="95414" x="2609850" y="3562350"/>
          <p14:tracePt t="95430" x="2571750" y="3568700"/>
          <p14:tracePt t="95447" x="2540000" y="3575050"/>
          <p14:tracePt t="95464" x="2508250" y="3587750"/>
          <p14:tracePt t="95481" x="2476500" y="3600450"/>
          <p14:tracePt t="95497" x="2457450" y="3606800"/>
          <p14:tracePt t="95514" x="2438400" y="3613150"/>
          <p14:tracePt t="95530" x="2413000" y="3619500"/>
          <p14:tracePt t="95547" x="2387600" y="3632200"/>
          <p14:tracePt t="95564" x="2349500" y="3651250"/>
          <p14:tracePt t="95580" x="2311400" y="3657600"/>
          <p14:tracePt t="95580" x="2292350" y="3657600"/>
          <p14:tracePt t="95598" x="2235200" y="3663950"/>
          <p14:tracePt t="95614" x="2190750" y="3663950"/>
          <p14:tracePt t="95630" x="2114550" y="3663950"/>
          <p14:tracePt t="95647" x="2038350" y="3632200"/>
          <p14:tracePt t="95664" x="1943100" y="3581400"/>
          <p14:tracePt t="95680" x="1835150" y="3517900"/>
          <p14:tracePt t="95697" x="1720850" y="3441700"/>
          <p14:tracePt t="95714" x="1625600" y="3384550"/>
          <p14:tracePt t="95730" x="1593850" y="3359150"/>
          <p14:tracePt t="95747" x="1555750" y="3327400"/>
          <p14:tracePt t="95764" x="1549400" y="3321050"/>
          <p14:tracePt t="95885" x="1543050" y="3308350"/>
          <p14:tracePt t="95896" x="1536700" y="3302000"/>
          <p14:tracePt t="95896" x="1530350" y="3295650"/>
          <p14:tracePt t="95934" x="1517650" y="3295650"/>
          <p14:tracePt t="95947" x="1504950" y="3295650"/>
          <p14:tracePt t="95963" x="1492250" y="3295650"/>
          <p14:tracePt t="95964" x="1473200" y="3295650"/>
          <p14:tracePt t="95981" x="1435100" y="3333750"/>
          <p14:tracePt t="95998" x="1409700" y="3359150"/>
          <p14:tracePt t="96014" x="1384300" y="3384550"/>
          <p14:tracePt t="96030" x="1352550" y="3441700"/>
          <p14:tracePt t="96047" x="1333500" y="3473450"/>
          <p14:tracePt t="96064" x="1320800" y="3530600"/>
          <p14:tracePt t="96080" x="1308100" y="3587750"/>
          <p14:tracePt t="96097" x="1308100" y="3663950"/>
          <p14:tracePt t="96114" x="1308100" y="3740150"/>
          <p14:tracePt t="96131" x="1308100" y="3797300"/>
          <p14:tracePt t="96147" x="1308100" y="3879850"/>
          <p14:tracePt t="96164" x="1333500" y="3924300"/>
          <p14:tracePt t="96180" x="1358900" y="3975100"/>
          <p14:tracePt t="96197" x="1397000" y="4025900"/>
          <p14:tracePt t="96214" x="1428750" y="4057650"/>
          <p14:tracePt t="96231" x="1447800" y="4083050"/>
          <p14:tracePt t="96247" x="1473200" y="4102100"/>
          <p14:tracePt t="96264" x="1492250" y="4114800"/>
          <p14:tracePt t="96281" x="1517650" y="4133850"/>
          <p14:tracePt t="96297" x="1536700" y="4159250"/>
          <p14:tracePt t="96314" x="1574800" y="4191000"/>
          <p14:tracePt t="96331" x="1631950" y="4229100"/>
          <p14:tracePt t="96347" x="1701800" y="4279900"/>
          <p14:tracePt t="96364" x="1765300" y="4318000"/>
          <p14:tracePt t="96380" x="1898650" y="4381500"/>
          <p14:tracePt t="96398" x="1968500" y="4419600"/>
          <p14:tracePt t="96414" x="2032000" y="4457700"/>
          <p14:tracePt t="96430" x="2120900" y="4495800"/>
          <p14:tracePt t="96447" x="2178050" y="4527550"/>
          <p14:tracePt t="96464" x="2228850" y="4546600"/>
          <p14:tracePt t="96480" x="2260600" y="4559300"/>
          <p14:tracePt t="96497" x="2279650" y="4572000"/>
          <p14:tracePt t="96514" x="2305050" y="4578350"/>
          <p14:tracePt t="96530" x="2317750" y="4584700"/>
          <p14:tracePt t="96547" x="2324100" y="4584700"/>
          <p14:tracePt t="96564" x="2343150" y="4591050"/>
          <p14:tracePt t="96580" x="2362200" y="4597400"/>
          <p14:tracePt t="96580" x="2368550" y="4603750"/>
          <p14:tracePt t="96598" x="2400300" y="4610100"/>
          <p14:tracePt t="96615" x="2419350" y="4610100"/>
          <p14:tracePt t="96630" x="2451100" y="4616450"/>
          <p14:tracePt t="96648" x="2489200" y="4629150"/>
          <p14:tracePt t="96664" x="2501900" y="4629150"/>
          <p14:tracePt t="96680" x="2533650" y="4629150"/>
          <p14:tracePt t="96697" x="2552700" y="4641850"/>
          <p14:tracePt t="96714" x="2565400" y="4641850"/>
          <p14:tracePt t="96730" x="2584450" y="4641850"/>
          <p14:tracePt t="96747" x="2597150" y="4641850"/>
          <p14:tracePt t="96763" x="2616200" y="4641850"/>
          <p14:tracePt t="96780" x="2635250" y="4635500"/>
          <p14:tracePt t="96780" x="2641600" y="4635500"/>
          <p14:tracePt t="96798" x="2660650" y="4629150"/>
          <p14:tracePt t="96814" x="2686050" y="4616450"/>
          <p14:tracePt t="96830" x="2698750" y="4603750"/>
          <p14:tracePt t="96847" x="2724150" y="4603750"/>
          <p14:tracePt t="96864" x="2743200" y="4584700"/>
          <p14:tracePt t="96880" x="2755900" y="4584700"/>
          <p14:tracePt t="96897" x="2774950" y="4572000"/>
          <p14:tracePt t="96914" x="2794000" y="4572000"/>
          <p14:tracePt t="96930" x="2832100" y="4565650"/>
          <p14:tracePt t="96947" x="2863850" y="4559300"/>
          <p14:tracePt t="96964" x="2895600" y="4546600"/>
          <p14:tracePt t="96980" x="2952750" y="4546600"/>
          <p14:tracePt t="96998" x="2990850" y="4533900"/>
          <p14:tracePt t="97014" x="3028950" y="4533900"/>
          <p14:tracePt t="97030" x="3054350" y="4533900"/>
          <p14:tracePt t="97047" x="3086100" y="4533900"/>
          <p14:tracePt t="97064" x="3105150" y="4533900"/>
          <p14:tracePt t="97080" x="3130550" y="4533900"/>
          <p14:tracePt t="97097" x="3149600" y="4527550"/>
          <p14:tracePt t="97114" x="3175000" y="4527550"/>
          <p14:tracePt t="97130" x="3194050" y="4521200"/>
          <p14:tracePt t="97147" x="3213100" y="4508500"/>
          <p14:tracePt t="97164" x="3238500" y="4502150"/>
          <p14:tracePt t="97180" x="3282950" y="4489450"/>
          <p14:tracePt t="97198" x="3321050" y="4483100"/>
          <p14:tracePt t="97214" x="3352800" y="4476750"/>
          <p14:tracePt t="97230" x="3378200" y="4470400"/>
          <p14:tracePt t="97247" x="3416300" y="4464050"/>
          <p14:tracePt t="97264" x="3454400" y="4464050"/>
          <p14:tracePt t="97280" x="3492500" y="4464050"/>
          <p14:tracePt t="97297" x="3543300" y="4464050"/>
          <p14:tracePt t="97314" x="3600450" y="4464050"/>
          <p14:tracePt t="97330" x="3670300" y="4464050"/>
          <p14:tracePt t="97347" x="3733800" y="4464050"/>
          <p14:tracePt t="97364" x="3810000" y="4476750"/>
          <p14:tracePt t="97380" x="3911600" y="4476750"/>
          <p14:tracePt t="97398" x="3962400" y="4476750"/>
          <p14:tracePt t="97415" x="4019550" y="4476750"/>
          <p14:tracePt t="97430" x="4038600" y="4476750"/>
          <p14:tracePt t="97447" x="4057650" y="4476750"/>
          <p14:tracePt t="97463" x="4076700" y="4476750"/>
          <p14:tracePt t="97480" x="4095750" y="4476750"/>
          <p14:tracePt t="97497" x="4108450" y="4476750"/>
          <p14:tracePt t="97514" x="4121150" y="4476750"/>
          <p14:tracePt t="97530" x="4133850" y="4476750"/>
          <p14:tracePt t="97547" x="4146550" y="4476750"/>
          <p14:tracePt t="97563" x="4159250" y="4476750"/>
          <p14:tracePt t="97580" x="4171950" y="4476750"/>
          <p14:tracePt t="97580" x="4178300" y="4476750"/>
          <p14:tracePt t="97598" x="4197350" y="4476750"/>
          <p14:tracePt t="97614" x="4210050" y="4476750"/>
          <p14:tracePt t="97630" x="4229100" y="4476750"/>
          <p14:tracePt t="97648" x="4248150" y="4476750"/>
          <p14:tracePt t="97664" x="4273550" y="4489450"/>
          <p14:tracePt t="97681" x="4305300" y="4495800"/>
          <p14:tracePt t="97697" x="4343400" y="4495800"/>
          <p14:tracePt t="97713" x="4387850" y="4502150"/>
          <p14:tracePt t="97731" x="4425950" y="4508500"/>
          <p14:tracePt t="97747" x="4476750" y="4527550"/>
          <p14:tracePt t="97764" x="4514850" y="4533900"/>
          <p14:tracePt t="97780" x="4559300" y="4533900"/>
          <p14:tracePt t="97798" x="4572000" y="4540250"/>
          <p14:tracePt t="97814" x="4591050" y="4546600"/>
          <p14:tracePt t="97830" x="4610100" y="4546600"/>
          <p14:tracePt t="97847" x="4622800" y="4552950"/>
          <p14:tracePt t="98061" x="4629150" y="4559300"/>
          <p14:tracePt t="98088" x="4629150" y="4565650"/>
          <p14:tracePt t="98097" x="4629150" y="4572000"/>
          <p14:tracePt t="98114" x="4629150" y="4591050"/>
          <p14:tracePt t="98115" x="4629150" y="4610100"/>
          <p14:tracePt t="98130" x="4616450" y="4660900"/>
          <p14:tracePt t="98147" x="4584700" y="4705350"/>
          <p14:tracePt t="98164" x="4508500" y="4762500"/>
          <p14:tracePt t="98180" x="4419600" y="4813300"/>
          <p14:tracePt t="98180" x="4375150" y="4851400"/>
          <p14:tracePt t="98198" x="4216400" y="4895850"/>
          <p14:tracePt t="98214" x="4121150" y="4933950"/>
          <p14:tracePt t="98230" x="4038600" y="4946650"/>
          <p14:tracePt t="98247" x="3968750" y="4953000"/>
          <p14:tracePt t="98264" x="3911600" y="4953000"/>
          <p14:tracePt t="98280" x="3848100" y="4946650"/>
          <p14:tracePt t="98297" x="3765550" y="4914900"/>
          <p14:tracePt t="98313" x="3695700" y="4876800"/>
          <p14:tracePt t="98330" x="3663950" y="4870450"/>
          <p14:tracePt t="98348" x="3632200" y="4845050"/>
          <p14:tracePt t="98364" x="3600450" y="4832350"/>
          <p14:tracePt t="98380" x="3587750" y="4819650"/>
          <p14:tracePt t="98380" x="3587750" y="4813300"/>
          <p14:tracePt t="98398" x="3581400" y="4813300"/>
          <p14:tracePt t="98414" x="3575050" y="4781550"/>
          <p14:tracePt t="98431" x="3568700" y="4768850"/>
          <p14:tracePt t="98447" x="3562350" y="4737100"/>
          <p14:tracePt t="98464" x="3556000" y="4686300"/>
          <p14:tracePt t="98480" x="3556000" y="4648200"/>
          <p14:tracePt t="98497" x="3556000" y="4603750"/>
          <p14:tracePt t="98514" x="3568700" y="4565650"/>
          <p14:tracePt t="98531" x="3581400" y="4546600"/>
          <p14:tracePt t="98548" x="3600450" y="4527550"/>
          <p14:tracePt t="98564" x="3619500" y="4514850"/>
          <p14:tracePt t="98580" x="3638550" y="4514850"/>
          <p14:tracePt t="98597" x="3683000" y="4514850"/>
          <p14:tracePt t="98614" x="3721100" y="4514850"/>
          <p14:tracePt t="98630" x="3778250" y="4546600"/>
          <p14:tracePt t="98647" x="3848100" y="4597400"/>
          <p14:tracePt t="98664" x="3924300" y="4660900"/>
          <p14:tracePt t="98680" x="3968750" y="4711700"/>
          <p14:tracePt t="98697" x="4025900" y="4775200"/>
          <p14:tracePt t="98714" x="4064000" y="4826000"/>
          <p14:tracePt t="98730" x="4095750" y="4902200"/>
          <p14:tracePt t="98747" x="4114800" y="4978400"/>
          <p14:tracePt t="98764" x="4114800" y="5022850"/>
          <p14:tracePt t="98780" x="4114800" y="5067300"/>
          <p14:tracePt t="98797" x="4114800" y="5111750"/>
          <p14:tracePt t="98814" x="4114800" y="5137150"/>
          <p14:tracePt t="98831" x="4108450" y="5149850"/>
          <p14:tracePt t="98847" x="4076700" y="5168900"/>
          <p14:tracePt t="98864" x="4051300" y="5168900"/>
          <p14:tracePt t="98880" x="4019550" y="5168900"/>
          <p14:tracePt t="98897" x="3987800" y="5168900"/>
          <p14:tracePt t="98914" x="3981450" y="5168900"/>
          <p14:tracePt t="99438" x="3968750" y="5168900"/>
          <p14:tracePt t="99445" x="3956050" y="5168900"/>
          <p14:tracePt t="99456" x="3911600" y="5168900"/>
          <p14:tracePt t="99480" x="3867150" y="5168900"/>
          <p14:tracePt t="99497" x="3803650" y="5168900"/>
          <p14:tracePt t="99514" x="3752850" y="5187950"/>
          <p14:tracePt t="99530" x="3689350" y="5200650"/>
          <p14:tracePt t="99547" x="3619500" y="5219700"/>
          <p14:tracePt t="99564" x="3575050" y="5219700"/>
          <p14:tracePt t="99580" x="3536950" y="5226050"/>
          <p14:tracePt t="99597" x="3492500" y="5232400"/>
          <p14:tracePt t="99614" x="3479800" y="5232400"/>
          <p14:tracePt t="99630" x="3454400" y="5232400"/>
          <p14:tracePt t="99647" x="3429000" y="5232400"/>
          <p14:tracePt t="99664" x="3390900" y="5232400"/>
          <p14:tracePt t="99680" x="3371850" y="5232400"/>
          <p14:tracePt t="99697" x="3346450" y="5232400"/>
          <p14:tracePt t="99714" x="3340100" y="5232400"/>
          <p14:tracePt t="99730" x="3327400" y="5226050"/>
          <p14:tracePt t="99854" x="3327400" y="5219700"/>
          <p14:tracePt t="99862" x="3321050" y="5207000"/>
          <p14:tracePt t="99872" x="3314700" y="5200650"/>
          <p14:tracePt t="99898" x="3314700" y="5187950"/>
          <p14:tracePt t="99914" x="3308350" y="5175250"/>
          <p14:tracePt t="99930" x="3308350" y="5168900"/>
          <p14:tracePt t="99948" x="3302000" y="5156200"/>
          <p14:tracePt t="99963" x="3295650" y="5137150"/>
          <p14:tracePt t="99980" x="3289300" y="5111750"/>
          <p14:tracePt t="99998" x="3289300" y="5092700"/>
          <p14:tracePt t="100013" x="3276600" y="5080000"/>
          <p14:tracePt t="100029" x="3263900" y="5035550"/>
          <p14:tracePt t="100046" x="3257550" y="5010150"/>
          <p14:tracePt t="100062" x="3257550" y="4984750"/>
          <p14:tracePt t="100079" x="3244850" y="4972050"/>
          <p14:tracePt t="100096" x="3244850" y="4959350"/>
          <p14:tracePt t="100429" x="3244850" y="4953000"/>
          <p14:tracePt t="103221" x="3244850" y="4946650"/>
          <p14:tracePt t="103237" x="3244850" y="4940300"/>
          <p14:tracePt t="103278" x="3244850" y="4933950"/>
          <p14:tracePt t="103838" x="3244850" y="4927600"/>
          <p14:tracePt t="103877" x="3244850" y="4921250"/>
          <p14:tracePt t="105678" x="3244850" y="4914900"/>
          <p14:tracePt t="105685" x="3244850" y="4902200"/>
          <p14:tracePt t="105689" x="3244850" y="4832350"/>
          <p14:tracePt t="105715" x="3244850" y="4781550"/>
          <p14:tracePt t="105730" x="3244850" y="4743450"/>
          <p14:tracePt t="105747" x="3232150" y="4730750"/>
          <p14:tracePt t="105830" x="3225800" y="4724400"/>
          <p14:tracePt t="105891" x="3225800" y="4718050"/>
          <p14:tracePt t="105894" x="3225800" y="4705350"/>
          <p14:tracePt t="105906" x="3225800" y="4648200"/>
          <p14:tracePt t="105931" x="3225800" y="4584700"/>
          <p14:tracePt t="105948" x="3225800" y="4521200"/>
          <p14:tracePt t="105964" x="3225800" y="4476750"/>
          <p14:tracePt t="105981" x="3238500" y="4400550"/>
          <p14:tracePt t="105999" x="3251200" y="4362450"/>
          <p14:tracePt t="106014" x="3263900" y="4324350"/>
          <p14:tracePt t="106031" x="3270250" y="4298950"/>
          <p14:tracePt t="106047" x="3276600" y="4273550"/>
          <p14:tracePt t="106064" x="3282950" y="4260850"/>
          <p14:tracePt t="106080" x="3295650" y="4248150"/>
          <p14:tracePt t="106097" x="3302000" y="4235450"/>
          <p14:tracePt t="106114" x="3333750" y="4216400"/>
          <p14:tracePt t="106130" x="3371850" y="4210050"/>
          <p14:tracePt t="106147" x="3422650" y="4203700"/>
          <p14:tracePt t="106164" x="3467100" y="4191000"/>
          <p14:tracePt t="106180" x="3524250" y="4184650"/>
          <p14:tracePt t="106197" x="3581400" y="4184650"/>
          <p14:tracePt t="106214" x="3619500" y="4184650"/>
          <p14:tracePt t="106230" x="3657600" y="4184650"/>
          <p14:tracePt t="106247" x="3695700" y="4184650"/>
          <p14:tracePt t="106264" x="3721100" y="4184650"/>
          <p14:tracePt t="106280" x="3740150" y="4184650"/>
          <p14:tracePt t="106297" x="3765550" y="4184650"/>
          <p14:tracePt t="106314" x="3778250" y="4184650"/>
          <p14:tracePt t="106330" x="3803650" y="4184650"/>
          <p14:tracePt t="106347" x="3829050" y="4184650"/>
          <p14:tracePt t="106364" x="3860800" y="4184650"/>
          <p14:tracePt t="106380" x="3892550" y="4197350"/>
          <p14:tracePt t="106380" x="3905250" y="4203700"/>
          <p14:tracePt t="106397" x="3930650" y="4203700"/>
          <p14:tracePt t="106414" x="3949700" y="4216400"/>
          <p14:tracePt t="106430" x="3981450" y="4229100"/>
          <p14:tracePt t="106447" x="3994150" y="4241800"/>
          <p14:tracePt t="106464" x="4013200" y="4248150"/>
          <p14:tracePt t="106480" x="4051300" y="4260850"/>
          <p14:tracePt t="106497" x="4064000" y="4279900"/>
          <p14:tracePt t="106514" x="4089400" y="4286250"/>
          <p14:tracePt t="106530" x="4108450" y="4298950"/>
          <p14:tracePt t="106548" x="4114800" y="4305300"/>
          <p14:tracePt t="106564" x="4140200" y="4318000"/>
          <p14:tracePt t="106581" x="4165600" y="4330700"/>
          <p14:tracePt t="106598" x="4184650" y="4343400"/>
          <p14:tracePt t="106614" x="4216400" y="4362450"/>
          <p14:tracePt t="106630" x="4254500" y="4375150"/>
          <p14:tracePt t="106648" x="4286250" y="4394200"/>
          <p14:tracePt t="106664" x="4337050" y="4419600"/>
          <p14:tracePt t="106680" x="4375150" y="4438650"/>
          <p14:tracePt t="106697" x="4425950" y="4470400"/>
          <p14:tracePt t="106714" x="4464050" y="4483100"/>
          <p14:tracePt t="106731" x="4502150" y="4508500"/>
          <p14:tracePt t="106747" x="4540250" y="4527550"/>
          <p14:tracePt t="106764" x="4565650" y="4540250"/>
          <p14:tracePt t="106781" x="4591050" y="4552950"/>
          <p14:tracePt t="106781" x="4597400" y="4552950"/>
          <p14:tracePt t="106798" x="4629150" y="4559300"/>
          <p14:tracePt t="106814" x="4648200" y="4572000"/>
          <p14:tracePt t="106831" x="4654550" y="4572000"/>
          <p14:tracePt t="106848" x="4667250" y="4572000"/>
          <p14:tracePt t="106864" x="4686300" y="4572000"/>
          <p14:tracePt t="106880" x="4705350" y="4572000"/>
          <p14:tracePt t="106897" x="4743450" y="4584700"/>
          <p14:tracePt t="106914" x="4781550" y="4591050"/>
          <p14:tracePt t="106930" x="4838700" y="4597400"/>
          <p14:tracePt t="106947" x="4889500" y="4603750"/>
          <p14:tracePt t="106964" x="4972050" y="4616450"/>
          <p14:tracePt t="106980" x="5099050" y="4635500"/>
          <p14:tracePt t="106998" x="5245100" y="4641850"/>
          <p14:tracePt t="107014" x="5365750" y="4654550"/>
          <p14:tracePt t="107031" x="5461000" y="4654550"/>
          <p14:tracePt t="107049" x="5537200" y="4654550"/>
          <p14:tracePt t="107064" x="5607050" y="4654550"/>
          <p14:tracePt t="107080" x="5626100" y="4654550"/>
          <p14:tracePt t="107097" x="5657850" y="4654550"/>
          <p14:tracePt t="107114" x="5670550" y="4654550"/>
          <p14:tracePt t="107130" x="5683250" y="4654550"/>
          <p14:tracePt t="107147" x="5695950" y="4654550"/>
          <p14:tracePt t="107164" x="5702300" y="4654550"/>
          <p14:tracePt t="107180" x="5715000" y="4648200"/>
          <p14:tracePt t="107180" x="5727700" y="4648200"/>
          <p14:tracePt t="107198" x="5753100" y="4622800"/>
          <p14:tracePt t="107215" x="5778500" y="4616450"/>
          <p14:tracePt t="107230" x="5803900" y="4597400"/>
          <p14:tracePt t="107247" x="5835650" y="4578350"/>
          <p14:tracePt t="107264" x="5873750" y="4552950"/>
          <p14:tracePt t="107280" x="5905500" y="4533900"/>
          <p14:tracePt t="107298" x="5937250" y="4502150"/>
          <p14:tracePt t="107314" x="5962650" y="4489450"/>
          <p14:tracePt t="107330" x="5988050" y="4464050"/>
          <p14:tracePt t="107348" x="6013450" y="4438650"/>
          <p14:tracePt t="107364" x="6032500" y="4425950"/>
          <p14:tracePt t="107380" x="6045200" y="4419600"/>
          <p14:tracePt t="107380" x="6057900" y="4413250"/>
          <p14:tracePt t="107398" x="6064250" y="4400550"/>
          <p14:tracePt t="107414" x="6076950" y="4394200"/>
          <p14:tracePt t="107430" x="6089650" y="4375150"/>
          <p14:tracePt t="107448" x="6096000" y="4368800"/>
          <p14:tracePt t="107464" x="6102350" y="4356100"/>
          <p14:tracePt t="107480" x="6108700" y="4356100"/>
          <p14:tracePt t="107497" x="6115050" y="4343400"/>
          <p14:tracePt t="107534" x="6115050" y="4330700"/>
          <p14:tracePt t="107558" x="6121400" y="4330700"/>
          <p14:tracePt t="108005" x="6115050" y="4330700"/>
          <p14:tracePt t="108029" x="6108700" y="4330700"/>
          <p14:tracePt t="108035" x="6102350" y="4330700"/>
          <p14:tracePt t="108039" x="6089650" y="4337050"/>
          <p14:tracePt t="108064" x="6083300" y="4337050"/>
          <p14:tracePt t="108080" x="6070600" y="4349750"/>
          <p14:tracePt t="108097" x="6064250" y="4349750"/>
          <p14:tracePt t="108114" x="6057900" y="4362450"/>
          <p14:tracePt t="108130" x="6045200" y="4368800"/>
          <p14:tracePt t="108147" x="6032500" y="4375150"/>
          <p14:tracePt t="108164" x="6007100" y="4381500"/>
          <p14:tracePt t="108180" x="5956300" y="4406900"/>
          <p14:tracePt t="108198" x="5905500" y="4419600"/>
          <p14:tracePt t="108214" x="5873750" y="4445000"/>
          <p14:tracePt t="108230" x="5842000" y="4451350"/>
          <p14:tracePt t="108247" x="5822950" y="4464050"/>
          <p14:tracePt t="108264" x="5791200" y="4470400"/>
          <p14:tracePt t="108280" x="5772150" y="4483100"/>
          <p14:tracePt t="108297" x="5753100" y="4483100"/>
          <p14:tracePt t="108314" x="5734050" y="4489450"/>
          <p14:tracePt t="108331" x="5727700" y="4495800"/>
          <p14:tracePt t="108347" x="5708650" y="4495800"/>
          <p14:tracePt t="108363" x="5683250" y="4495800"/>
          <p14:tracePt t="108381" x="5657850" y="4508500"/>
          <p14:tracePt t="108398" x="5638800" y="4508500"/>
          <p14:tracePt t="108414" x="5613400" y="4508500"/>
          <p14:tracePt t="108430" x="5594350" y="4508500"/>
          <p14:tracePt t="108448" x="5581650" y="4508500"/>
          <p14:tracePt t="108464" x="5568950" y="4521200"/>
          <p14:tracePt t="108480" x="5556250" y="4521200"/>
          <p14:tracePt t="108497" x="5549900" y="4521200"/>
          <p14:tracePt t="108514" x="5537200" y="4527550"/>
          <p14:tracePt t="108530" x="5524500" y="4533900"/>
          <p14:tracePt t="108547" x="5505450" y="4540250"/>
          <p14:tracePt t="108564" x="5499100" y="4546600"/>
          <p14:tracePt t="108564" x="5492750" y="4552950"/>
          <p14:tracePt t="108582" x="5486400" y="4559300"/>
          <p14:tracePt t="108622" x="5473700" y="4565650"/>
          <p14:tracePt t="108902" x="5461000" y="4565650"/>
          <p14:tracePt t="108918" x="5448300" y="4565650"/>
          <p14:tracePt t="108925" x="5435600" y="4572000"/>
          <p14:tracePt t="108934" x="5416550" y="4578350"/>
          <p14:tracePt t="108947" x="5410200" y="4578350"/>
          <p14:tracePt t="108964" x="5397500" y="4578350"/>
          <p14:tracePt t="109150" x="5391150" y="4578350"/>
          <p14:tracePt t="109158" x="5372100" y="4578350"/>
          <p14:tracePt t="109166" x="5359400" y="4578350"/>
          <p14:tracePt t="109180" x="5334000" y="4578350"/>
          <p14:tracePt t="109198" x="5321300" y="4578350"/>
          <p14:tracePt t="109214" x="5302250" y="4584700"/>
          <p14:tracePt t="109230" x="5283200" y="4584700"/>
          <p14:tracePt t="109248" x="5257800" y="4591050"/>
          <p14:tracePt t="109264" x="5232400" y="4597400"/>
          <p14:tracePt t="109280" x="5207000" y="4610100"/>
          <p14:tracePt t="109297" x="5156200" y="4616450"/>
          <p14:tracePt t="109314" x="5105400" y="4629150"/>
          <p14:tracePt t="109331" x="5073650" y="4648200"/>
          <p14:tracePt t="109347" x="5022850" y="4667250"/>
          <p14:tracePt t="109364" x="4991100" y="4673600"/>
          <p14:tracePt t="109380" x="4953000" y="4686300"/>
          <p14:tracePt t="109398" x="4914900" y="4699000"/>
          <p14:tracePt t="109414" x="4895850" y="4705350"/>
          <p14:tracePt t="109430" x="4857750" y="4711700"/>
          <p14:tracePt t="109448" x="4845050" y="4718050"/>
          <p14:tracePt t="109464" x="4832350" y="4718050"/>
          <p14:tracePt t="109480" x="4806950" y="4730750"/>
          <p14:tracePt t="109497" x="4800600" y="4737100"/>
          <p14:tracePt t="109514" x="4787900" y="4737100"/>
          <p14:tracePt t="109530" x="4775200" y="4737100"/>
          <p14:tracePt t="109547" x="4756150" y="4737100"/>
          <p14:tracePt t="109564" x="4743450" y="4737100"/>
          <p14:tracePt t="109581" x="4711700" y="4737100"/>
          <p14:tracePt t="109597" x="4692650" y="4737100"/>
          <p14:tracePt t="109615" x="4679950" y="4737100"/>
          <p14:tracePt t="109630" x="4667250" y="4737100"/>
          <p14:tracePt t="109648" x="4641850" y="4737100"/>
          <p14:tracePt t="109664" x="4629150" y="4737100"/>
          <p14:tracePt t="109680" x="4616450" y="4737100"/>
          <p14:tracePt t="109697" x="4610100" y="4737100"/>
          <p14:tracePt t="109965" x="4603750" y="4737100"/>
          <p14:tracePt t="109982" x="4597400" y="4737100"/>
          <p14:tracePt t="109990" x="4584700" y="4737100"/>
          <p14:tracePt t="110430" x="4584700" y="4730750"/>
          <p14:tracePt t="110438" x="4584700" y="4724400"/>
          <p14:tracePt t="110439" x="4584700" y="4699000"/>
          <p14:tracePt t="110464" x="4584700" y="4686300"/>
          <p14:tracePt t="110480" x="4578350" y="4679950"/>
          <p14:tracePt t="110497" x="4578350" y="4667250"/>
          <p14:tracePt t="110514" x="4572000" y="4667250"/>
          <p14:tracePt t="110530" x="4572000" y="4660900"/>
          <p14:tracePt t="110709" x="4565650" y="4660900"/>
          <p14:tracePt t="110725" x="4559300" y="4648200"/>
          <p14:tracePt t="110733" x="4552950" y="4641850"/>
          <p14:tracePt t="110745" x="4540250" y="4629150"/>
          <p14:tracePt t="110762" x="4527550" y="4603750"/>
          <p14:tracePt t="110778" x="4514850" y="4591050"/>
          <p14:tracePt t="110813" x="4514850" y="4578350"/>
          <p14:tracePt t="110861" x="4508500" y="4578350"/>
          <p14:tracePt t="110877" x="4508500" y="4572000"/>
          <p14:tracePt t="110901" x="4508500" y="4565650"/>
          <p14:tracePt t="110921" x="4508500" y="4559300"/>
          <p14:tracePt t="110949" x="4508500" y="4546600"/>
          <p14:tracePt t="110981" x="4508500" y="4540250"/>
          <p14:tracePt t="110989" x="4508500" y="4533900"/>
          <p14:tracePt t="110996" x="4508500" y="4527550"/>
          <p14:tracePt t="111012" x="4508500" y="4521200"/>
          <p14:tracePt t="111029" x="4508500" y="4514850"/>
          <p14:tracePt t="111046" x="4508500" y="4508500"/>
          <p14:tracePt t="111062" x="4521200" y="4502150"/>
          <p14:tracePt t="111079" x="4533900" y="4489450"/>
          <p14:tracePt t="111095" x="4559300" y="4470400"/>
          <p14:tracePt t="111113" x="4603750" y="4451350"/>
          <p14:tracePt t="111129" x="4648200" y="4425950"/>
          <p14:tracePt t="111145" x="4692650" y="4400550"/>
          <p14:tracePt t="111162" x="4743450" y="4375150"/>
          <p14:tracePt t="111179" x="4775200" y="4356100"/>
          <p14:tracePt t="111196" x="4800600" y="4356100"/>
          <p14:tracePt t="111212" x="4813300" y="4349750"/>
          <p14:tracePt t="111229" x="4832350" y="4343400"/>
          <p14:tracePt t="111246" x="4845050" y="4343400"/>
          <p14:tracePt t="111263" x="4870450" y="4343400"/>
          <p14:tracePt t="111279" x="4908550" y="4330700"/>
          <p14:tracePt t="111295" x="4965700" y="4324350"/>
          <p14:tracePt t="111312" x="5029200" y="4318000"/>
          <p14:tracePt t="111330" x="5111750" y="4311650"/>
          <p14:tracePt t="111347" x="5162550" y="4298950"/>
          <p14:tracePt t="111364" x="5226050" y="4292600"/>
          <p14:tracePt t="111381" x="5340350" y="4273550"/>
          <p14:tracePt t="111399" x="5410200" y="4254500"/>
          <p14:tracePt t="111414" x="5473700" y="4235450"/>
          <p14:tracePt t="111430" x="5543550" y="4203700"/>
          <p14:tracePt t="111448" x="5594350" y="4197350"/>
          <p14:tracePt t="111465" x="5626100" y="4184650"/>
          <p14:tracePt t="111481" x="5645150" y="4184650"/>
          <p14:tracePt t="111498" x="5664200" y="4171950"/>
          <p14:tracePt t="111514" x="5676900" y="4171950"/>
          <p14:tracePt t="111531" x="5689600" y="4159250"/>
          <p14:tracePt t="111564" x="5695950" y="4159250"/>
          <p14:tracePt t="111564" x="5727700" y="4133850"/>
          <p14:tracePt t="111580" x="5740400" y="4121150"/>
          <p14:tracePt t="111597" x="5778500" y="4108450"/>
          <p14:tracePt t="111597" x="5797550" y="4095750"/>
          <p14:tracePt t="111614" x="5842000" y="4076700"/>
          <p14:tracePt t="111630" x="5880100" y="4051300"/>
          <p14:tracePt t="111647" x="5911850" y="4038600"/>
          <p14:tracePt t="111663" x="5943600" y="4025900"/>
          <p14:tracePt t="111680" x="5975350" y="4000500"/>
          <p14:tracePt t="111697" x="6013450" y="3981450"/>
          <p14:tracePt t="111713" x="6038850" y="3962400"/>
          <p14:tracePt t="111730" x="6057900" y="3943350"/>
          <p14:tracePt t="111746" x="6064250" y="3937000"/>
          <p14:tracePt t="111763" x="6076950" y="3930650"/>
          <p14:tracePt t="111780" x="6083300" y="3924300"/>
          <p14:tracePt t="111796" x="6089650" y="3917950"/>
          <p14:tracePt t="111813" x="6102350" y="3905250"/>
          <p14:tracePt t="111830" x="6108700" y="3892550"/>
          <p14:tracePt t="111846" x="6115050" y="3886200"/>
          <p14:tracePt t="111863" x="6115050" y="3867150"/>
          <p14:tracePt t="111880" x="6121400" y="3867150"/>
          <p14:tracePt t="111897" x="6127750" y="3854450"/>
          <p14:tracePt t="111913" x="6140450" y="3835400"/>
          <p14:tracePt t="111930" x="6153150" y="3797300"/>
          <p14:tracePt t="111946" x="6165850" y="3746500"/>
          <p14:tracePt t="111963" x="6172200" y="3714750"/>
          <p14:tracePt t="111980" x="6191250" y="3676650"/>
          <p14:tracePt t="111996" x="6203950" y="3625850"/>
          <p14:tracePt t="111996" x="6203950" y="3606800"/>
          <p14:tracePt t="112014" x="6223000" y="3562350"/>
          <p14:tracePt t="112030" x="6235700" y="3524250"/>
          <p14:tracePt t="112047" x="6248400" y="3467100"/>
          <p14:tracePt t="112063" x="6267450" y="3422650"/>
          <p14:tracePt t="112080" x="6292850" y="3384550"/>
          <p14:tracePt t="112096" x="6311900" y="3340100"/>
          <p14:tracePt t="112113" x="6337300" y="3295650"/>
          <p14:tracePt t="112130" x="6350000" y="3257550"/>
          <p14:tracePt t="112147" x="6369050" y="3225800"/>
          <p14:tracePt t="112163" x="6381750" y="3200400"/>
          <p14:tracePt t="112180" x="6400800" y="3149600"/>
          <p14:tracePt t="112196" x="6426200" y="3111500"/>
          <p14:tracePt t="112213" x="6457950" y="3073400"/>
          <p14:tracePt t="112230" x="6477000" y="3041650"/>
          <p14:tracePt t="112246" x="6483350" y="3035300"/>
          <p14:tracePt t="112263" x="6483350" y="3022600"/>
          <p14:tracePt t="112279" x="6508750" y="2997200"/>
          <p14:tracePt t="112296" x="6540500" y="2984500"/>
          <p14:tracePt t="112313" x="6553200" y="2971800"/>
          <p14:tracePt t="112329" x="6572250" y="2959100"/>
          <p14:tracePt t="112346" x="6584950" y="2946400"/>
          <p14:tracePt t="112363" x="6604000" y="2933700"/>
          <p14:tracePt t="112380" x="6623050" y="2921000"/>
          <p14:tracePt t="112396" x="6629400" y="2921000"/>
          <p14:tracePt t="112438" x="6642100" y="2921000"/>
          <p14:tracePt t="112446" x="6648450" y="2921000"/>
          <p14:tracePt t="112447" x="6661150" y="2921000"/>
          <p14:tracePt t="112463" x="6673850" y="2921000"/>
          <p14:tracePt t="112480" x="6686550" y="2921000"/>
          <p14:tracePt t="112499" x="6692900" y="2921000"/>
          <p14:tracePt t="112542" x="6705600" y="2921000"/>
          <p14:tracePt t="112558" x="6711950" y="2933700"/>
          <p14:tracePt t="112565" x="6718300" y="2959100"/>
          <p14:tracePt t="112572" x="6750050" y="3105150"/>
          <p14:tracePt t="112598" x="6769100" y="3295650"/>
          <p14:tracePt t="112614" x="6794500" y="3435350"/>
          <p14:tracePt t="112632" x="6794500" y="3568700"/>
          <p14:tracePt t="112649" x="6794500" y="3689350"/>
          <p14:tracePt t="112664" x="6775450" y="3778250"/>
          <p14:tracePt t="112681" x="6731000" y="3867150"/>
          <p14:tracePt t="112698" x="6705600" y="3924300"/>
          <p14:tracePt t="112714" x="6648450" y="4019550"/>
          <p14:tracePt t="112731" x="6604000" y="4076700"/>
          <p14:tracePt t="112747" x="6515100" y="4140200"/>
          <p14:tracePt t="112763" x="6388100" y="4184650"/>
          <p14:tracePt t="112779" x="6311900" y="4216400"/>
          <p14:tracePt t="112795" x="6216650" y="4222750"/>
          <p14:tracePt t="112812" x="6146800" y="4222750"/>
          <p14:tracePt t="112812" x="6108700" y="4222750"/>
          <p14:tracePt t="112829" x="6013450" y="4178300"/>
          <p14:tracePt t="112846" x="5880100" y="4095750"/>
          <p14:tracePt t="112864" x="5708650" y="3968750"/>
          <p14:tracePt t="112880" x="5575300" y="3886200"/>
          <p14:tracePt t="112897" x="5473700" y="3803650"/>
          <p14:tracePt t="112914" x="5422900" y="3740150"/>
          <p14:tracePt t="112930" x="5397500" y="3683000"/>
          <p14:tracePt t="112947" x="5353050" y="3600450"/>
          <p14:tracePt t="112964" x="5321300" y="3492500"/>
          <p14:tracePt t="112980" x="5289550" y="3365500"/>
          <p14:tracePt t="112997" x="5283200" y="3206750"/>
          <p14:tracePt t="113014" x="5270500" y="3111500"/>
          <p14:tracePt t="113030" x="5270500" y="3016250"/>
          <p14:tracePt t="113047" x="5270500" y="2933700"/>
          <p14:tracePt t="113064" x="5302250" y="2832100"/>
          <p14:tracePt t="113080" x="5353050" y="2730500"/>
          <p14:tracePt t="113097" x="5391150" y="2654300"/>
          <p14:tracePt t="113114" x="5448300" y="2578100"/>
          <p14:tracePt t="113131" x="5480050" y="2533650"/>
          <p14:tracePt t="113147" x="5543550" y="2482850"/>
          <p14:tracePt t="113163" x="5607050" y="2432050"/>
          <p14:tracePt t="113180" x="5683250" y="2400300"/>
          <p14:tracePt t="113180" x="5727700" y="2387600"/>
          <p14:tracePt t="113197" x="5822950" y="2355850"/>
          <p14:tracePt t="113214" x="5949950" y="2355850"/>
          <p14:tracePt t="113230" x="6045200" y="2355850"/>
          <p14:tracePt t="113247" x="6159500" y="2355850"/>
          <p14:tracePt t="113263" x="6261100" y="2393950"/>
          <p14:tracePt t="113280" x="6362700" y="2438400"/>
          <p14:tracePt t="113297" x="6464300" y="2514600"/>
          <p14:tracePt t="113313" x="6553200" y="2578100"/>
          <p14:tracePt t="113330" x="6661150" y="2654300"/>
          <p14:tracePt t="113347" x="6762750" y="2724150"/>
          <p14:tracePt t="113363" x="6845300" y="2800350"/>
          <p14:tracePt t="113380" x="6953250" y="2908300"/>
          <p14:tracePt t="113397" x="7099300" y="3041650"/>
          <p14:tracePt t="113414" x="7219950" y="3143250"/>
          <p14:tracePt t="113430" x="7302500" y="3232150"/>
          <p14:tracePt t="113447" x="7372350" y="3327400"/>
          <p14:tracePt t="113463" x="7423150" y="3384550"/>
          <p14:tracePt t="113480" x="7480300" y="3486150"/>
          <p14:tracePt t="113497" x="7524750" y="3594100"/>
          <p14:tracePt t="113513" x="7550150" y="3714750"/>
          <p14:tracePt t="113530" x="7588250" y="3860800"/>
          <p14:tracePt t="113547" x="7594600" y="4025900"/>
          <p14:tracePt t="113563" x="7594600" y="4197350"/>
          <p14:tracePt t="113580" x="7594600" y="4356100"/>
          <p14:tracePt t="113597" x="7594600" y="4508500"/>
          <p14:tracePt t="113614" x="7562850" y="4610100"/>
          <p14:tracePt t="113630" x="7537450" y="4654550"/>
          <p14:tracePt t="113647" x="7512050" y="4679950"/>
          <p14:tracePt t="113664" x="7461250" y="4711700"/>
          <p14:tracePt t="113680" x="7391400" y="4730750"/>
          <p14:tracePt t="113697" x="7188200" y="4768850"/>
          <p14:tracePt t="113714" x="7023100" y="4787900"/>
          <p14:tracePt t="113730" x="6826250" y="4819650"/>
          <p14:tracePt t="113747" x="6648450" y="4838700"/>
          <p14:tracePt t="113764" x="6496050" y="4851400"/>
          <p14:tracePt t="113780" x="6324600" y="4851400"/>
          <p14:tracePt t="113797" x="6026150" y="4838700"/>
          <p14:tracePt t="113814" x="5765800" y="4781550"/>
          <p14:tracePt t="113831" x="5594350" y="4730750"/>
          <p14:tracePt t="113847" x="5486400" y="4699000"/>
          <p14:tracePt t="113864" x="5441950" y="4660900"/>
          <p14:tracePt t="113880" x="5410200" y="4629150"/>
          <p14:tracePt t="113897" x="5378450" y="4565650"/>
          <p14:tracePt t="113914" x="5327650" y="4476750"/>
          <p14:tracePt t="113930" x="5264150" y="4381500"/>
          <p14:tracePt t="113947" x="5130800" y="4152900"/>
          <p14:tracePt t="113963" x="5035550" y="4025900"/>
          <p14:tracePt t="113980" x="4972050" y="3930650"/>
          <p14:tracePt t="113980" x="4933950" y="3886200"/>
          <p14:tracePt t="113998" x="4864100" y="3778250"/>
          <p14:tracePt t="114014" x="4832350" y="3702050"/>
          <p14:tracePt t="114030" x="4800600" y="3644900"/>
          <p14:tracePt t="114047" x="4768850" y="3581400"/>
          <p14:tracePt t="114064" x="4730750" y="3492500"/>
          <p14:tracePt t="114080" x="4667250" y="3340100"/>
          <p14:tracePt t="114097" x="4622800" y="3225800"/>
          <p14:tracePt t="114114" x="4559300" y="3092450"/>
          <p14:tracePt t="114130" x="4514850" y="2971800"/>
          <p14:tracePt t="114148" x="4464050" y="2882900"/>
          <p14:tracePt t="114163" x="4413250" y="2781300"/>
          <p14:tracePt t="114180" x="4362450" y="2679700"/>
          <p14:tracePt t="114180" x="4330700" y="2622550"/>
          <p14:tracePt t="114198" x="4279900" y="2546350"/>
          <p14:tracePt t="114214" x="4235450" y="2482850"/>
          <p14:tracePt t="114230" x="4210050" y="2444750"/>
          <p14:tracePt t="114247" x="4171950" y="2425700"/>
          <p14:tracePt t="114263" x="4133850" y="2406650"/>
          <p14:tracePt t="114280" x="4089400" y="2393950"/>
          <p14:tracePt t="114297" x="4006850" y="2387600"/>
          <p14:tracePt t="114313" x="3841750" y="2374900"/>
          <p14:tracePt t="114330" x="3689350" y="2374900"/>
          <p14:tracePt t="114347" x="3517900" y="2413000"/>
          <p14:tracePt t="114363" x="3365500" y="2476500"/>
          <p14:tracePt t="114380" x="3257550" y="2546350"/>
          <p14:tracePt t="114397" x="3175000" y="2635250"/>
          <p14:tracePt t="114414" x="3117850" y="2730500"/>
          <p14:tracePt t="114430" x="3079750" y="2813050"/>
          <p14:tracePt t="114447" x="3060700" y="3054350"/>
          <p14:tracePt t="114463" x="3060700" y="3206750"/>
          <p14:tracePt t="114480" x="3060700" y="3422650"/>
          <p14:tracePt t="114497" x="3067050" y="3581400"/>
          <p14:tracePt t="114514" x="3130550" y="3721100"/>
          <p14:tracePt t="114530" x="3194050" y="3841750"/>
          <p14:tracePt t="114547" x="3276600" y="3917950"/>
          <p14:tracePt t="114564" x="3333750" y="3962400"/>
          <p14:tracePt t="114580" x="3416300" y="3987800"/>
          <p14:tracePt t="114597" x="3594100" y="3987800"/>
          <p14:tracePt t="114615" x="3714750" y="3987800"/>
          <p14:tracePt t="114630" x="3848100" y="3962400"/>
          <p14:tracePt t="114647" x="3975100" y="3905250"/>
          <p14:tracePt t="114664" x="4076700" y="3835400"/>
          <p14:tracePt t="114680" x="4127500" y="3790950"/>
          <p14:tracePt t="114697" x="4178300" y="3727450"/>
          <p14:tracePt t="114714" x="4229100" y="3676650"/>
          <p14:tracePt t="114730" x="4267200" y="3632200"/>
          <p14:tracePt t="114747" x="4298950" y="3587750"/>
          <p14:tracePt t="114764" x="4311650" y="3562350"/>
          <p14:tracePt t="114780" x="4324350" y="3517900"/>
          <p14:tracePt t="114798" x="4324350" y="3498850"/>
          <p14:tracePt t="114814" x="4324350" y="3473450"/>
          <p14:tracePt t="114830" x="4324350" y="3435350"/>
          <p14:tracePt t="114847" x="4324350" y="3422650"/>
          <p14:tracePt t="114910" x="4318000" y="3416300"/>
          <p14:tracePt t="114912" x="4311650" y="3416300"/>
          <p14:tracePt t="114923" x="4273550" y="3416300"/>
          <p14:tracePt t="114947" x="4248150" y="3422650"/>
          <p14:tracePt t="114964" x="4222750" y="3454400"/>
          <p14:tracePt t="114980" x="4216400" y="3467100"/>
          <p14:tracePt t="114980" x="4216400" y="3473450"/>
          <p14:tracePt t="114998" x="4203700" y="3492500"/>
          <p14:tracePt t="115014" x="4203700" y="3511550"/>
          <p14:tracePt t="115030" x="4203700" y="3536950"/>
          <p14:tracePt t="115047" x="4203700" y="3568700"/>
          <p14:tracePt t="115063" x="4222750" y="3600450"/>
          <p14:tracePt t="115080" x="4260850" y="3651250"/>
          <p14:tracePt t="115097" x="4337050" y="3714750"/>
          <p14:tracePt t="115113" x="4432300" y="3790950"/>
          <p14:tracePt t="115130" x="4711700" y="3879850"/>
          <p14:tracePt t="115147" x="4895850" y="3911600"/>
          <p14:tracePt t="115164" x="5137150" y="3962400"/>
          <p14:tracePt t="115181" x="5359400" y="4006850"/>
          <p14:tracePt t="115196" x="5530850" y="4025900"/>
          <p14:tracePt t="115213" x="5689600" y="4025900"/>
          <p14:tracePt t="115230" x="5734050" y="4013200"/>
          <p14:tracePt t="115246" x="5765800" y="3994150"/>
          <p14:tracePt t="115262" x="5778500" y="3987800"/>
          <p14:tracePt t="115279" x="5778500" y="3975100"/>
          <p14:tracePt t="115822" x="5784850" y="3968750"/>
          <p14:tracePt t="115853" x="5778500" y="3962400"/>
          <p14:tracePt t="115861" x="5772150" y="3949700"/>
          <p14:tracePt t="115872" x="5740400" y="3930650"/>
          <p14:tracePt t="115897" x="5708650" y="3911600"/>
          <p14:tracePt t="115914" x="5695950" y="3905250"/>
          <p14:tracePt t="116030" x="5695950" y="3898900"/>
          <p14:tracePt t="116134" x="5689600" y="3892550"/>
          <p14:tracePt t="116158" x="5683250" y="3892550"/>
          <p14:tracePt t="116398" x="5676900" y="3892550"/>
          <p14:tracePt t="116413" x="5664200" y="3892550"/>
          <p14:tracePt t="116430" x="5651500" y="3892550"/>
          <p14:tracePt t="116435" x="5626100" y="3892550"/>
          <p14:tracePt t="116447" x="5613400" y="3892550"/>
          <p14:tracePt t="116464" x="5600700" y="3892550"/>
          <p14:tracePt t="116550" x="5588000" y="3892550"/>
          <p14:tracePt t="116805" x="5588000" y="3898900"/>
          <p14:tracePt t="116813" x="5607050" y="3917950"/>
          <p14:tracePt t="116823" x="5670550" y="3943350"/>
          <p14:tracePt t="116848" x="5702300" y="3943350"/>
          <p14:tracePt t="116864" x="5740400" y="3943350"/>
          <p14:tracePt t="116880" x="5759450" y="3943350"/>
          <p14:tracePt t="116897" x="5784850" y="3943350"/>
          <p14:tracePt t="116913" x="5803900" y="3943350"/>
          <p14:tracePt t="116929" x="5835650" y="3943350"/>
          <p14:tracePt t="116946" x="5880100" y="3943350"/>
          <p14:tracePt t="116963" x="5924550" y="3937000"/>
          <p14:tracePt t="116980" x="5956300" y="3937000"/>
          <p14:tracePt t="116996" x="6000750" y="3930650"/>
          <p14:tracePt t="117013" x="6064250" y="3911600"/>
          <p14:tracePt t="117030" x="6108700" y="3905250"/>
          <p14:tracePt t="117046" x="6159500" y="3886200"/>
          <p14:tracePt t="117067" x="6191250" y="3879850"/>
          <p14:tracePt t="117081" x="6229350" y="3879850"/>
          <p14:tracePt t="117098" x="6248400" y="3873500"/>
          <p14:tracePt t="117114" x="6280150" y="3867150"/>
          <p14:tracePt t="117130" x="6292850" y="3854450"/>
          <p14:tracePt t="117147" x="6305550" y="3854450"/>
          <p14:tracePt t="117179" x="6318250" y="3854450"/>
          <p14:tracePt t="117179" x="6324600" y="3854450"/>
          <p14:tracePt t="117196" x="6330950" y="3848100"/>
          <p14:tracePt t="117212" x="6337300" y="3848100"/>
          <p14:tracePt t="117229" x="6350000" y="3848100"/>
          <p14:tracePt t="117246" x="6369050" y="3848100"/>
          <p14:tracePt t="117262" x="6388100" y="3841750"/>
          <p14:tracePt t="117279" x="6400800" y="3841750"/>
          <p14:tracePt t="117297" x="6419850" y="3841750"/>
          <p14:tracePt t="117313" x="6451600" y="3841750"/>
          <p14:tracePt t="117330" x="6489700" y="3841750"/>
          <p14:tracePt t="117347" x="6540500" y="3841750"/>
          <p14:tracePt t="117364" x="6623050" y="3841750"/>
          <p14:tracePt t="117380" x="6705600" y="3860800"/>
          <p14:tracePt t="117380" x="6762750" y="3879850"/>
          <p14:tracePt t="117398" x="6819900" y="3879850"/>
          <p14:tracePt t="117415" x="6870700" y="3886200"/>
          <p14:tracePt t="117430" x="6915150" y="3898900"/>
          <p14:tracePt t="117448" x="6953250" y="3898900"/>
          <p14:tracePt t="117463" x="6965950" y="3898900"/>
          <p14:tracePt t="117480" x="6985000" y="3898900"/>
          <p14:tracePt t="117497" x="6991350" y="3898900"/>
          <p14:tracePt t="117513" x="7004050" y="3898900"/>
          <p14:tracePt t="117530" x="7010400" y="3898900"/>
          <p14:tracePt t="117547" x="7016750" y="3898900"/>
          <p14:tracePt t="117878" x="7023100" y="3898900"/>
          <p14:tracePt t="117879" x="7023100" y="3892550"/>
          <p14:tracePt t="117888" x="6946900" y="3759200"/>
          <p14:tracePt t="117914" x="6845300" y="3670300"/>
          <p14:tracePt t="117930" x="6781800" y="3613150"/>
          <p14:tracePt t="117948" x="6750050" y="3581400"/>
          <p14:tracePt t="117964" x="6731000" y="3568700"/>
          <p14:tracePt t="117980" x="6718300" y="3530600"/>
          <p14:tracePt t="117997" x="6705600" y="3473450"/>
          <p14:tracePt t="118014" x="6686550" y="3422650"/>
          <p14:tracePt t="118030" x="6673850" y="3397250"/>
          <p14:tracePt t="118047" x="6673850" y="3352800"/>
          <p14:tracePt t="118063" x="6654800" y="3321050"/>
          <p14:tracePt t="118080" x="6642100" y="3295650"/>
          <p14:tracePt t="118096" x="6623050" y="3270250"/>
          <p14:tracePt t="118113" x="6616700" y="3263900"/>
          <p14:tracePt t="118130" x="6604000" y="3244850"/>
          <p14:tracePt t="118147" x="6604000" y="3213100"/>
          <p14:tracePt t="118163" x="6591300" y="3200400"/>
          <p14:tracePt t="118180" x="6591300" y="3194050"/>
          <p14:tracePt t="118197" x="6578600" y="3181350"/>
          <p14:tracePt t="118213" x="6578600" y="3175000"/>
          <p14:tracePt t="118230" x="6578600" y="3168650"/>
          <p14:tracePt t="118247" x="6559550" y="3143250"/>
          <p14:tracePt t="118263" x="6540500" y="3117850"/>
          <p14:tracePt t="118280" x="6496050" y="3079750"/>
          <p14:tracePt t="118297" x="6419850" y="3016250"/>
          <p14:tracePt t="118313" x="6369050" y="2971800"/>
          <p14:tracePt t="118330" x="6337300" y="2940050"/>
          <p14:tracePt t="118347" x="6305550" y="2908300"/>
          <p14:tracePt t="118363" x="6292850" y="2895600"/>
          <p14:tracePt t="118380" x="6286500" y="2882900"/>
          <p14:tracePt t="118396" x="6280150" y="2870200"/>
          <p14:tracePt t="118432" x="6267450" y="2863850"/>
          <p14:tracePt t="118461" x="6261100" y="2857500"/>
          <p14:tracePt t="118469" x="6242050" y="2838450"/>
          <p14:tracePt t="118480" x="6229350" y="2832100"/>
          <p14:tracePt t="118499" x="6210300" y="2819400"/>
          <p14:tracePt t="118515" x="6197600" y="2806700"/>
          <p14:tracePt t="118702" x="6191250" y="2800350"/>
          <p14:tracePt t="118711" x="6184900" y="2794000"/>
          <p14:tracePt t="118717" x="6159500" y="2781300"/>
          <p14:tracePt t="118731" x="6153150" y="2774950"/>
          <p14:tracePt t="118870" x="6146800" y="2768600"/>
          <p14:tracePt t="118918" x="6146800" y="2762250"/>
          <p14:tracePt t="118941" x="6146800" y="2755900"/>
          <p14:tracePt t="118942" x="6146800" y="2749550"/>
          <p14:tracePt t="118982" x="6146800" y="2743200"/>
          <p14:tracePt t="119070" x="6146800" y="2736850"/>
          <p14:tracePt t="119085" x="6146800" y="2730500"/>
          <p14:tracePt t="119089" x="6146800" y="2724150"/>
          <p14:tracePt t="119114" x="6159500" y="2717800"/>
          <p14:tracePt t="119131" x="6165850" y="2711450"/>
          <p14:tracePt t="119147" x="6172200" y="2705100"/>
          <p14:tracePt t="119205" x="6172200" y="2698750"/>
          <p14:tracePt t="119212" x="6178550" y="2698750"/>
          <p14:tracePt t="119225" x="6178550" y="2692400"/>
          <p14:tracePt t="119247" x="6184900" y="2686050"/>
          <p14:tracePt t="119263" x="6191250" y="2679700"/>
          <p14:tracePt t="119279" x="6197600" y="2679700"/>
          <p14:tracePt t="119296" x="6203950" y="2673350"/>
          <p14:tracePt t="119333" x="6210300" y="2667000"/>
          <p14:tracePt t="119342" x="6216650" y="2667000"/>
          <p14:tracePt t="119346" x="6229350" y="2660650"/>
          <p14:tracePt t="119363" x="6242050" y="2660650"/>
          <p14:tracePt t="119379" x="6267450" y="2660650"/>
          <p14:tracePt t="119398" x="6286500" y="2660650"/>
          <p14:tracePt t="119414" x="6311900" y="2660650"/>
          <p14:tracePt t="119431" x="6324600" y="2660650"/>
          <p14:tracePt t="119448" x="6337300" y="2660650"/>
          <p14:tracePt t="119464" x="6350000" y="2660650"/>
          <p14:tracePt t="119565" x="6356350" y="2660650"/>
          <p14:tracePt t="119574" x="6362700" y="2660650"/>
          <p14:tracePt t="119579" x="6388100" y="2660650"/>
          <p14:tracePt t="119597" x="6413500" y="2667000"/>
          <p14:tracePt t="119614" x="6438900" y="2686050"/>
          <p14:tracePt t="119631" x="6445250" y="2686050"/>
          <p14:tracePt t="119725" x="6451600" y="2692400"/>
          <p14:tracePt t="119725" x="6457950" y="2692400"/>
          <p14:tracePt t="119741" x="6470650" y="2705100"/>
          <p14:tracePt t="119750" x="6489700" y="2724150"/>
          <p14:tracePt t="119764" x="6521450" y="2749550"/>
          <p14:tracePt t="119780" x="6546850" y="2781300"/>
          <p14:tracePt t="119798" x="6553200" y="2787650"/>
          <p14:tracePt t="119814" x="6559550" y="2794000"/>
          <p14:tracePt t="119830" x="6572250" y="2800350"/>
          <p14:tracePt t="119847" x="6578600" y="2813050"/>
          <p14:tracePt t="119864" x="6591300" y="2819400"/>
          <p14:tracePt t="119880" x="6597650" y="2838450"/>
          <p14:tracePt t="119897" x="6604000" y="2838450"/>
          <p14:tracePt t="119982" x="6604000" y="2844800"/>
          <p14:tracePt t="119998" x="6616700" y="2851150"/>
          <p14:tracePt t="120014" x="6629400" y="2870200"/>
          <p14:tracePt t="120016" x="6642100" y="2889250"/>
          <p14:tracePt t="120030" x="6648450" y="2895600"/>
          <p14:tracePt t="120047" x="6661150" y="2914650"/>
          <p14:tracePt t="120064" x="6667500" y="2921000"/>
          <p14:tracePt t="120080" x="6673850" y="2933700"/>
          <p14:tracePt t="120097" x="6680200" y="2946400"/>
          <p14:tracePt t="120114" x="6686550" y="2952750"/>
          <p14:tracePt t="120130" x="6692900" y="2971800"/>
          <p14:tracePt t="120147" x="6692900" y="2978150"/>
          <p14:tracePt t="120164" x="6699250" y="2990850"/>
          <p14:tracePt t="120181" x="6705600" y="2997200"/>
          <p14:tracePt t="120181" x="6705600" y="3009900"/>
          <p14:tracePt t="120198" x="6711950" y="3022600"/>
          <p14:tracePt t="120214" x="6718300" y="3035300"/>
          <p14:tracePt t="120231" x="6731000" y="3054350"/>
          <p14:tracePt t="120247" x="6737350" y="3073400"/>
          <p14:tracePt t="120264" x="6750050" y="3098800"/>
          <p14:tracePt t="120280" x="6762750" y="3124200"/>
          <p14:tracePt t="120297" x="6769100" y="3136900"/>
          <p14:tracePt t="120314" x="6781800" y="3155950"/>
          <p14:tracePt t="120330" x="6794500" y="3181350"/>
          <p14:tracePt t="120347" x="6794500" y="3194050"/>
          <p14:tracePt t="120364" x="6807200" y="3213100"/>
          <p14:tracePt t="120381" x="6813550" y="3232150"/>
          <p14:tracePt t="120397" x="6826250" y="3251200"/>
          <p14:tracePt t="120414" x="6826250" y="3257550"/>
          <p14:tracePt t="120431" x="6832600" y="3276600"/>
          <p14:tracePt t="120447" x="6845300" y="3302000"/>
          <p14:tracePt t="120464" x="6851650" y="3327400"/>
          <p14:tracePt t="120480" x="6870700" y="3365500"/>
          <p14:tracePt t="120497" x="6883400" y="3390900"/>
          <p14:tracePt t="120514" x="6902450" y="3435350"/>
          <p14:tracePt t="120530" x="6921500" y="3460750"/>
          <p14:tracePt t="120547" x="6934200" y="3492500"/>
          <p14:tracePt t="120564" x="6953250" y="3511550"/>
          <p14:tracePt t="120580" x="6972300" y="3549650"/>
          <p14:tracePt t="120598" x="6997700" y="3594100"/>
          <p14:tracePt t="120614" x="7016750" y="3632200"/>
          <p14:tracePt t="120630" x="7042150" y="3663950"/>
          <p14:tracePt t="120647" x="7054850" y="3689350"/>
          <p14:tracePt t="120664" x="7067550" y="3702050"/>
          <p14:tracePt t="120680" x="7080250" y="3708400"/>
          <p14:tracePt t="120697" x="7092950" y="3721100"/>
          <p14:tracePt t="120734" x="7099300" y="3727450"/>
          <p14:tracePt t="120737" x="7105650" y="3733800"/>
          <p14:tracePt t="120748" x="7112000" y="3740150"/>
          <p14:tracePt t="120798" x="7124700" y="3746500"/>
          <p14:tracePt t="120822" x="7137400" y="3746500"/>
          <p14:tracePt t="120829" x="7137400" y="3752850"/>
          <p14:tracePt t="120925" x="7143750" y="3752850"/>
          <p14:tracePt t="120950" x="7150100" y="3752850"/>
          <p14:tracePt t="120958" x="7156450" y="3752850"/>
          <p14:tracePt t="120969" x="7156450" y="3746500"/>
          <p14:tracePt t="120980" x="7169150" y="3727450"/>
          <p14:tracePt t="120980" x="7188200" y="3702050"/>
          <p14:tracePt t="120998" x="7194550" y="3695700"/>
          <p14:tracePt t="121014" x="7194550" y="3676650"/>
          <p14:tracePt t="121030" x="7200900" y="3663950"/>
          <p14:tracePt t="121048" x="7207250" y="3657600"/>
          <p14:tracePt t="121064" x="7207250" y="3651250"/>
          <p14:tracePt t="121080" x="7213600" y="3632200"/>
          <p14:tracePt t="121098" x="7226300" y="3619500"/>
          <p14:tracePt t="121114" x="7239000" y="3594100"/>
          <p14:tracePt t="121130" x="7245350" y="3575050"/>
          <p14:tracePt t="121147" x="7258050" y="3556000"/>
          <p14:tracePt t="121164" x="7264400" y="3524250"/>
          <p14:tracePt t="121180" x="7289800" y="3479800"/>
          <p14:tracePt t="121197" x="7315200" y="3435350"/>
          <p14:tracePt t="121214" x="7321550" y="3397250"/>
          <p14:tracePt t="121231" x="7334250" y="3365500"/>
          <p14:tracePt t="121249" x="7340600" y="3340100"/>
          <p14:tracePt t="121263" x="7353300" y="3308350"/>
          <p14:tracePt t="121285" x="7359650" y="3257550"/>
          <p14:tracePt t="121312" x="7359650" y="3219450"/>
          <p14:tracePt t="121329" x="7359650" y="3187700"/>
          <p14:tracePt t="121345" x="7359650" y="3143250"/>
          <p14:tracePt t="121362" x="7359650" y="3092450"/>
          <p14:tracePt t="121379" x="7366000" y="3054350"/>
          <p14:tracePt t="121396" x="7372350" y="3016250"/>
          <p14:tracePt t="121412" x="7372350" y="2978150"/>
          <p14:tracePt t="121429" x="7378700" y="2959100"/>
          <p14:tracePt t="121469" x="7378700" y="2946400"/>
          <p14:tracePt t="121549" x="7397750" y="2933700"/>
          <p14:tracePt t="121573" x="7397750" y="2927350"/>
          <p14:tracePt t="121581" x="7397750" y="2921000"/>
          <p14:tracePt t="121661" x="7397750" y="2914650"/>
          <p14:tracePt t="121677" x="7404100" y="2908300"/>
          <p14:tracePt t="121701" x="7410450" y="2901950"/>
          <p14:tracePt t="121757" x="7410450" y="2895600"/>
          <p14:tracePt t="121767" x="7416800" y="2895600"/>
          <p14:tracePt t="121822" x="7429500" y="2889250"/>
          <p14:tracePt t="121829" x="7435850" y="2882900"/>
          <p14:tracePt t="121854" x="7442200" y="2882900"/>
          <p14:tracePt t="121855" x="7467600" y="2882900"/>
          <p14:tracePt t="121879" x="7473950" y="2876550"/>
          <p14:tracePt t="121898" x="7493000" y="2876550"/>
          <p14:tracePt t="121912" x="7505700" y="2876550"/>
          <p14:tracePt t="121929" x="7512050" y="2876550"/>
          <p14:tracePt t="121947" x="7518400" y="2876550"/>
          <p14:tracePt t="121963" x="7524750" y="2870200"/>
          <p14:tracePt t="121979" x="7537450" y="2870200"/>
          <p14:tracePt t="121996" x="7562850" y="2870200"/>
          <p14:tracePt t="122013" x="7600950" y="2870200"/>
          <p14:tracePt t="122030" x="7613650" y="2870200"/>
          <p14:tracePt t="122046" x="7651750" y="2870200"/>
          <p14:tracePt t="122063" x="7670800" y="2882900"/>
          <p14:tracePt t="122110" x="7683500" y="2882900"/>
          <p14:tracePt t="122118" x="7689850" y="2882900"/>
          <p14:tracePt t="122125" x="7715250" y="2889250"/>
          <p14:tracePt t="122148" x="7734300" y="2889250"/>
          <p14:tracePt t="122164" x="7734300" y="2895600"/>
          <p14:tracePt t="122181" x="7753350" y="2901950"/>
          <p14:tracePt t="122198" x="7772400" y="2908300"/>
          <p14:tracePt t="122214" x="7778750" y="2914650"/>
          <p14:tracePt t="122247" x="7785100" y="2921000"/>
          <p14:tracePt t="122638" x="7791450" y="2921000"/>
          <p14:tracePt t="122678" x="7791450" y="2927350"/>
          <p14:tracePt t="122701" x="7785100" y="2940050"/>
          <p14:tracePt t="122718" x="7778750" y="2940050"/>
          <p14:tracePt t="122722" x="7766050" y="2952750"/>
          <p14:tracePt t="122767" x="7753350" y="2965450"/>
          <p14:tracePt t="122790" x="7747000" y="2971800"/>
          <p14:tracePt t="122815" x="7740650" y="2971800"/>
          <p14:tracePt t="122822" x="7734300" y="2984500"/>
          <p14:tracePt t="122853" x="7727950" y="2984500"/>
          <p14:tracePt t="122873" x="7727950" y="2990850"/>
          <p14:tracePt t="122875" x="7715250" y="3003550"/>
          <p14:tracePt t="122918" x="7708900" y="3003550"/>
          <p14:tracePt t="122973" x="7696200" y="3009900"/>
          <p14:tracePt t="122978" x="7696200" y="3016250"/>
          <p14:tracePt t="123022" x="7683500" y="3022600"/>
          <p14:tracePt t="123453" x="7677150" y="3028950"/>
          <p14:tracePt t="123473" x="7670800" y="3035300"/>
          <p14:tracePt t="123473" x="7664450" y="3041650"/>
          <p14:tracePt t="123497" x="7651750" y="3041650"/>
          <p14:tracePt t="123513" x="7645400" y="3048000"/>
          <p14:tracePt t="123531" x="7639050" y="3060700"/>
          <p14:tracePt t="123598" x="7632700" y="3060700"/>
          <p14:tracePt t="123629" x="7626350" y="3073400"/>
          <p14:tracePt t="124222" x="7620000" y="3073400"/>
          <p14:tracePt t="124254" x="7613650" y="3079750"/>
          <p14:tracePt t="124326" x="7613650" y="3086100"/>
          <p14:tracePt t="124413" x="7600950" y="3086100"/>
          <p14:tracePt t="124429" x="7594600" y="3092450"/>
          <p14:tracePt t="124453" x="7594600" y="3098800"/>
          <p14:tracePt t="124464" x="7588250" y="3098800"/>
          <p14:tracePt t="124470" x="7575550" y="3105150"/>
          <p14:tracePt t="124480" x="7569200" y="3111500"/>
          <p14:tracePt t="124497" x="7556500" y="3124200"/>
          <p14:tracePt t="124514" x="7543800" y="3130550"/>
          <p14:tracePt t="124530" x="7537450" y="3136900"/>
          <p14:tracePt t="124547" x="7531100" y="3143250"/>
          <p14:tracePt t="124564" x="7524750" y="3149600"/>
          <p14:tracePt t="124580" x="7518400" y="3162300"/>
          <p14:tracePt t="124597" x="7505700" y="3175000"/>
          <p14:tracePt t="124614" x="7493000" y="3181350"/>
          <p14:tracePt t="124631" x="7473950" y="3200400"/>
          <p14:tracePt t="124648" x="7461250" y="3206750"/>
          <p14:tracePt t="124664" x="7435850" y="3225800"/>
          <p14:tracePt t="124680" x="7416800" y="3244850"/>
          <p14:tracePt t="124697" x="7391400" y="3263900"/>
          <p14:tracePt t="124714" x="7378700" y="3282950"/>
          <p14:tracePt t="124730" x="7359650" y="3289300"/>
          <p14:tracePt t="124747" x="7346950" y="3308350"/>
          <p14:tracePt t="124764" x="7334250" y="3314700"/>
          <p14:tracePt t="124780" x="7327900" y="3321050"/>
          <p14:tracePt t="124780" x="7321550" y="3327400"/>
          <p14:tracePt t="124799" x="7308850" y="3340100"/>
          <p14:tracePt t="124814" x="7296150" y="3346450"/>
          <p14:tracePt t="124831" x="7289800" y="3352800"/>
          <p14:tracePt t="124848" x="7283450" y="3359150"/>
          <p14:tracePt t="124864" x="7277100" y="3365500"/>
          <p14:tracePt t="124880" x="7270750" y="3371850"/>
          <p14:tracePt t="124897" x="7270750" y="3384550"/>
          <p14:tracePt t="124914" x="7264400" y="3390900"/>
          <p14:tracePt t="124930" x="7251700" y="3403600"/>
          <p14:tracePt t="124947" x="7245350" y="3409950"/>
          <p14:tracePt t="124964" x="7226300" y="3429000"/>
          <p14:tracePt t="124980" x="7219950" y="3435350"/>
          <p14:tracePt t="124998" x="7200900" y="3454400"/>
          <p14:tracePt t="125014" x="7194550" y="3473450"/>
          <p14:tracePt t="125030" x="7181850" y="3486150"/>
          <p14:tracePt t="125047" x="7162800" y="3505200"/>
          <p14:tracePt t="125064" x="7143750" y="3505200"/>
          <p14:tracePt t="125080" x="7124700" y="3530600"/>
          <p14:tracePt t="125097" x="7118350" y="3536950"/>
          <p14:tracePt t="125114" x="7105650" y="3549650"/>
          <p14:tracePt t="125131" x="7099300" y="3556000"/>
          <p14:tracePt t="125147" x="7092950" y="3568700"/>
          <p14:tracePt t="125197" x="7092950" y="3575050"/>
          <p14:tracePt t="125206" x="7080250" y="3581400"/>
          <p14:tracePt t="125207" x="7067550" y="3606800"/>
          <p14:tracePt t="125231" x="7054850" y="3606800"/>
          <p14:tracePt t="125247" x="7035800" y="3619500"/>
          <p14:tracePt t="125264" x="7029450" y="3632200"/>
          <p14:tracePt t="125280" x="7023100" y="3644900"/>
          <p14:tracePt t="125317" x="7016750" y="3651250"/>
          <p14:tracePt t="125334" x="7010400" y="3651250"/>
          <p14:tracePt t="125350" x="7004050" y="3651250"/>
          <p14:tracePt t="125351" x="6997700" y="3657600"/>
          <p14:tracePt t="125364" x="6972300" y="3670300"/>
          <p14:tracePt t="125381" x="6934200" y="3683000"/>
          <p14:tracePt t="125398" x="6902450" y="3695700"/>
          <p14:tracePt t="125414" x="6889750" y="3708400"/>
          <p14:tracePt t="125431" x="6877050" y="3708400"/>
          <p14:tracePt t="125447" x="6864350" y="3714750"/>
          <p14:tracePt t="125658" x="6858000" y="3721100"/>
          <p14:tracePt t="125678" x="6851650" y="3721100"/>
          <p14:tracePt t="125697" x="6832600" y="3727450"/>
          <p14:tracePt t="125698" x="6819900" y="3740150"/>
          <p14:tracePt t="125714" x="6807200" y="3746500"/>
          <p14:tracePt t="125730" x="6788150" y="3759200"/>
          <p14:tracePt t="125748" x="6781800" y="3771900"/>
          <p14:tracePt t="125764" x="6775450" y="3771900"/>
          <p14:tracePt t="125910" x="6775450" y="3778250"/>
          <p14:tracePt t="125918" x="6769100" y="3778250"/>
          <p14:tracePt t="125922" x="6743700" y="3797300"/>
          <p14:tracePt t="125947" x="6731000" y="3797300"/>
          <p14:tracePt t="125964" x="6718300" y="3797300"/>
          <p14:tracePt t="126134" x="6705600" y="3797300"/>
          <p14:tracePt t="126605" x="6705600" y="3803650"/>
          <p14:tracePt t="126798" x="6699250" y="3810000"/>
          <p14:tracePt t="126798" x="6692900" y="3822700"/>
          <p14:tracePt t="126806" x="6673850" y="3829050"/>
          <p14:tracePt t="126831" x="6667500" y="3835400"/>
          <p14:tracePt t="126847" x="6654800" y="3841750"/>
          <p14:tracePt t="126864" x="6648450" y="3848100"/>
          <p14:tracePt t="126990" x="6635750" y="3848100"/>
          <p14:tracePt t="127006" x="6629400" y="3848100"/>
          <p14:tracePt t="127014" x="6623050" y="3848100"/>
          <p14:tracePt t="127015" x="6616700" y="3854450"/>
          <p14:tracePt t="127031" x="6610350" y="3854450"/>
          <p14:tracePt t="127047" x="6597650" y="3860800"/>
          <p14:tracePt t="127085" x="6591300" y="3860800"/>
          <p14:tracePt t="127117" x="6584950" y="3860800"/>
          <p14:tracePt t="128878" x="6578600" y="3867150"/>
          <p14:tracePt t="128917" x="6572250" y="3867150"/>
          <p14:tracePt t="129022" x="6559550" y="3867150"/>
          <p14:tracePt t="129030" x="6559550" y="3860800"/>
          <p14:tracePt t="129039" x="6553200" y="3854450"/>
          <p14:tracePt t="129254" x="6534150" y="3848100"/>
          <p14:tracePt t="129262" x="6508750" y="3835400"/>
          <p14:tracePt t="129273" x="6464300" y="3816350"/>
          <p14:tracePt t="129382" x="6451600" y="3816350"/>
          <p14:tracePt t="130398" x="6445250" y="3810000"/>
          <p14:tracePt t="130422" x="6445250" y="3803650"/>
          <p14:tracePt t="130445" x="6445250" y="3790950"/>
          <p14:tracePt t="130478" x="6438900" y="3790950"/>
          <p14:tracePt t="130502" x="6438900" y="3784600"/>
          <p14:tracePt t="131582" x="6432550" y="3784600"/>
          <p14:tracePt t="132037" x="6432550" y="3778250"/>
          <p14:tracePt t="135862" x="6426200" y="3771900"/>
          <p14:tracePt t="135902" x="6419850" y="3765550"/>
          <p14:tracePt t="135910" x="6413500" y="3765550"/>
          <p14:tracePt t="135934" x="6413500" y="3759200"/>
          <p14:tracePt t="136030" x="6413500" y="3752850"/>
          <p14:tracePt t="136038" x="6413500" y="3746500"/>
          <p14:tracePt t="136044" x="6413500" y="3714750"/>
          <p14:tracePt t="136064" x="6426200" y="3683000"/>
          <p14:tracePt t="136081" x="6445250" y="3644900"/>
          <p14:tracePt t="136097" x="6457950" y="3638550"/>
          <p14:tracePt t="136114" x="6464300" y="3625850"/>
          <p14:tracePt t="136131" x="6483350" y="3606800"/>
          <p14:tracePt t="136147" x="6496050" y="3587750"/>
          <p14:tracePt t="136164" x="6527800" y="3543300"/>
          <p14:tracePt t="136180" x="6559550" y="3505200"/>
          <p14:tracePt t="136197" x="6623050" y="3416300"/>
          <p14:tracePt t="136214" x="6673850" y="3340100"/>
          <p14:tracePt t="136231" x="6686550" y="3308350"/>
          <p14:tracePt t="136247" x="6705600" y="3244850"/>
          <p14:tracePt t="136264" x="6718300" y="3225800"/>
          <p14:tracePt t="136281" x="6718300" y="3213100"/>
          <p14:tracePt t="136297" x="6724650" y="3187700"/>
          <p14:tracePt t="136314" x="6731000" y="3155950"/>
          <p14:tracePt t="136330" x="6731000" y="3105150"/>
          <p14:tracePt t="136347" x="6731000" y="3048000"/>
          <p14:tracePt t="136364" x="6731000" y="3003550"/>
          <p14:tracePt t="136380" x="6724650" y="2990850"/>
          <p14:tracePt t="136470" x="6718300" y="2984500"/>
          <p14:tracePt t="136493" x="6711950" y="2984500"/>
          <p14:tracePt t="136513" x="6699250" y="2984500"/>
          <p14:tracePt t="136514" x="6692900" y="2984500"/>
          <p14:tracePt t="136530" x="6686550" y="2984500"/>
          <p14:tracePt t="136547" x="6673850" y="2984500"/>
          <p14:tracePt t="136564" x="6673850" y="2990850"/>
          <p14:tracePt t="136580" x="6667500" y="3003550"/>
          <p14:tracePt t="136580" x="6661150" y="3016250"/>
          <p14:tracePt t="136598" x="6654800" y="3035300"/>
          <p14:tracePt t="136614" x="6648450" y="3048000"/>
          <p14:tracePt t="136630" x="6648450" y="3067050"/>
          <p14:tracePt t="136648" x="6648450" y="3092450"/>
          <p14:tracePt t="136664" x="6648450" y="3136900"/>
          <p14:tracePt t="136680" x="6667500" y="3168650"/>
          <p14:tracePt t="136697" x="6699250" y="3213100"/>
          <p14:tracePt t="136714" x="6724650" y="3238500"/>
          <p14:tracePt t="136730" x="6737350" y="3257550"/>
          <p14:tracePt t="136748" x="6756400" y="3282950"/>
          <p14:tracePt t="136764" x="6788150" y="3321050"/>
          <p14:tracePt t="136780" x="6851650" y="3384550"/>
          <p14:tracePt t="136799" x="6883400" y="3403600"/>
          <p14:tracePt t="136814" x="6908800" y="3422650"/>
          <p14:tracePt t="136885" x="6908800" y="3429000"/>
          <p14:tracePt t="140005" x="6908800" y="3416300"/>
          <p14:tracePt t="140014" x="6908800" y="3409950"/>
          <p14:tracePt t="140014" x="6908800" y="3397250"/>
          <p14:tracePt t="140054" x="6908800" y="3390900"/>
          <p14:tracePt t="140126" x="6902450" y="3390900"/>
          <p14:tracePt t="140139" x="6896100" y="3390900"/>
          <p14:tracePt t="140140" x="6864350" y="3390900"/>
          <p14:tracePt t="140164" x="6750050" y="3448050"/>
          <p14:tracePt t="140181" x="6521450" y="3587750"/>
          <p14:tracePt t="140199" x="6394450" y="3638550"/>
          <p14:tracePt t="140214" x="6350000" y="3651250"/>
          <p14:tracePt t="140230" x="6337300" y="3651250"/>
          <p14:tracePt t="140350" x="6324600" y="3651250"/>
          <p14:tracePt t="140357" x="6324600" y="3638550"/>
          <p14:tracePt t="140366" x="6324600" y="3606800"/>
          <p14:tracePt t="140380" x="6324600" y="3536950"/>
          <p14:tracePt t="140396" x="6350000" y="3454400"/>
          <p14:tracePt t="140412" x="6369050" y="3346450"/>
          <p14:tracePt t="140430" x="6388100" y="3289300"/>
          <p14:tracePt t="140446" x="6400800" y="3244850"/>
          <p14:tracePt t="140464" x="6407150" y="3219450"/>
          <p14:tracePt t="140481" x="6419850" y="3213100"/>
          <p14:tracePt t="140498" x="6419850" y="3206750"/>
          <p14:tracePt t="140514" x="6419850" y="3200400"/>
          <p14:tracePt t="140581" x="6432550" y="3194050"/>
          <p14:tracePt t="140589" x="6432550" y="3187700"/>
          <p14:tracePt t="140653" x="6438900" y="3187700"/>
          <p14:tracePt t="140661" x="6438900" y="3181350"/>
          <p14:tracePt t="141133" x="6445250" y="3175000"/>
          <p14:tracePt t="141142" x="6451600" y="3168650"/>
          <p14:tracePt t="141145" x="6464300" y="3149600"/>
          <p14:tracePt t="141164" x="6483350" y="3124200"/>
          <p14:tracePt t="141181" x="6502400" y="3092450"/>
          <p14:tracePt t="141198" x="6515100" y="3067050"/>
          <p14:tracePt t="141214" x="6527800" y="3048000"/>
          <p14:tracePt t="141231" x="6534150" y="3035300"/>
          <p14:tracePt t="141248" x="6540500" y="3028950"/>
          <p14:tracePt t="141264" x="6546850" y="3022600"/>
          <p14:tracePt t="141280" x="6553200" y="3009900"/>
          <p14:tracePt t="141297" x="6559550" y="3009900"/>
          <p14:tracePt t="141502" x="6559550" y="3003550"/>
          <p14:tracePt t="141525" x="6559550" y="2997200"/>
          <p14:tracePt t="141531" x="6559550" y="2990850"/>
          <p14:tracePt t="141539" x="6546850" y="2984500"/>
          <p14:tracePt t="141564" x="6534150" y="2978150"/>
          <p14:tracePt t="141580" x="6515100" y="2971800"/>
          <p14:tracePt t="141596" x="6502400" y="2965450"/>
          <p14:tracePt t="141613" x="6496050" y="2965450"/>
          <p14:tracePt t="141630" x="6483350" y="2965450"/>
          <p14:tracePt t="141917" x="6477000" y="2965450"/>
          <p14:tracePt t="141950" x="6470650" y="2965450"/>
          <p14:tracePt t="142077" x="6464300" y="2965450"/>
          <p14:tracePt t="142085" x="6457950" y="2965450"/>
          <p14:tracePt t="142118" x="6451600" y="2965450"/>
          <p14:tracePt t="142142" x="6445250" y="2965450"/>
          <p14:tracePt t="142165" x="6445250" y="2971800"/>
          <p14:tracePt t="142165" x="6438900" y="2971800"/>
          <p14:tracePt t="142222" x="6426200" y="2978150"/>
          <p14:tracePt t="142230" x="6426200" y="2984500"/>
          <p14:tracePt t="142230" x="6419850" y="2984500"/>
          <p14:tracePt t="142247" x="6407150" y="2984500"/>
          <p14:tracePt t="142264" x="6388100" y="2997200"/>
          <p14:tracePt t="142281" x="6375400" y="3003550"/>
          <p14:tracePt t="142297" x="6362700" y="3009900"/>
          <p14:tracePt t="142314" x="6356350" y="3016250"/>
          <p14:tracePt t="142330" x="6343650" y="3022600"/>
          <p14:tracePt t="142347" x="6330950" y="3028950"/>
          <p14:tracePt t="142364" x="6324600" y="3035300"/>
          <p14:tracePt t="142405" x="6311900" y="3041650"/>
          <p14:tracePt t="142430" x="6305550" y="3048000"/>
          <p14:tracePt t="142685" x="6299200" y="3054350"/>
          <p14:tracePt t="142693" x="6292850" y="3060700"/>
          <p14:tracePt t="142712" x="6286500" y="3067050"/>
          <p14:tracePt t="142712" x="6273800" y="3086100"/>
          <p14:tracePt t="142729" x="6267450" y="3092450"/>
          <p14:tracePt t="142746" x="6267450" y="3105150"/>
          <p14:tracePt t="142762" x="6267450" y="3111500"/>
          <p14:tracePt t="144110" x="6267450" y="3117850"/>
          <p14:tracePt t="144125" x="6261100" y="3117850"/>
          <p14:tracePt t="144130" x="6261100" y="3124200"/>
          <p14:tracePt t="144147" x="6261100" y="3130550"/>
          <p14:tracePt t="144164" x="6254750" y="3136900"/>
          <p14:tracePt t="144422" x="6248400" y="3143250"/>
          <p14:tracePt t="144430" x="6235700" y="3162300"/>
          <p14:tracePt t="144440" x="6229350" y="3168650"/>
          <p14:tracePt t="144494" x="6223000" y="3175000"/>
          <p14:tracePt t="144870" x="6223000" y="3168650"/>
          <p14:tracePt t="144878" x="6223000" y="3155950"/>
          <p14:tracePt t="144889" x="6210300" y="3092450"/>
          <p14:tracePt t="144914" x="6197600" y="3028950"/>
          <p14:tracePt t="144930" x="6191250" y="2978150"/>
          <p14:tracePt t="144947" x="6178550" y="2901950"/>
          <p14:tracePt t="144964" x="6178550" y="2806700"/>
          <p14:tracePt t="144980" x="6178550" y="2565400"/>
          <p14:tracePt t="144998" x="6172200" y="2444750"/>
          <p14:tracePt t="145014" x="6172200" y="2400300"/>
          <p14:tracePt t="145030" x="6172200" y="2368550"/>
          <p14:tracePt t="145070" x="6172200" y="2355850"/>
          <p14:tracePt t="145205" x="6165850" y="2355850"/>
          <p14:tracePt t="145340" x="6159500" y="2362200"/>
          <p14:tracePt t="145357" x="6153150" y="2368550"/>
          <p14:tracePt t="145374" x="6140450" y="2381250"/>
          <p14:tracePt t="145374" x="6121400" y="2400300"/>
          <p14:tracePt t="145398" x="6108700" y="2419350"/>
          <p14:tracePt t="145414" x="6083300" y="2432050"/>
          <p14:tracePt t="145430" x="6032500" y="2463800"/>
          <p14:tracePt t="145447" x="5981700" y="2476500"/>
          <p14:tracePt t="145464" x="5943600" y="2482850"/>
          <p14:tracePt t="145481" x="5905500" y="2482850"/>
          <p14:tracePt t="145498" x="5848350" y="2482850"/>
          <p14:tracePt t="145514" x="5822950" y="2470150"/>
          <p14:tracePt t="145531" x="5810250" y="2463800"/>
          <p14:tracePt t="145567" x="5803900" y="2457450"/>
          <p14:tracePt t="145568" x="5803900" y="2451100"/>
          <p14:tracePt t="145580" x="5797550" y="2432050"/>
          <p14:tracePt t="145600" x="5791200" y="2425700"/>
          <p14:tracePt t="145614" x="5791200" y="2413000"/>
          <p14:tracePt t="145653" x="5791200" y="2406650"/>
          <p14:tracePt t="145670" x="5791200" y="2400300"/>
          <p14:tracePt t="145685" x="5791200" y="2393950"/>
          <p14:tracePt t="145702" x="5791200" y="2387600"/>
          <p14:tracePt t="145781" x="5791200" y="2381250"/>
          <p14:tracePt t="145798" x="5797550" y="2381250"/>
          <p14:tracePt t="145798" x="5810250" y="2381250"/>
          <p14:tracePt t="145845" x="5822950" y="2387600"/>
          <p14:tracePt t="145862" x="5835650" y="2393950"/>
          <p14:tracePt t="145862" x="5867400" y="2406650"/>
          <p14:tracePt t="145880" x="5905500" y="2425700"/>
          <p14:tracePt t="145897" x="5969000" y="2444750"/>
          <p14:tracePt t="145914" x="6032500" y="2457450"/>
          <p14:tracePt t="145930" x="6096000" y="2476500"/>
          <p14:tracePt t="145948" x="6146800" y="2495550"/>
          <p14:tracePt t="145964" x="6197600" y="2514600"/>
          <p14:tracePt t="145980" x="6235700" y="2527300"/>
          <p14:tracePt t="145980" x="6242050" y="2527300"/>
          <p14:tracePt t="145998" x="6254750" y="2533650"/>
          <p14:tracePt t="146726" x="6254750" y="2540000"/>
          <p14:tracePt t="146741" x="6254750" y="2546350"/>
          <p14:tracePt t="146742" x="6242050" y="2559050"/>
          <p14:tracePt t="146764" x="6223000" y="2578100"/>
          <p14:tracePt t="146780" x="6210300" y="2590800"/>
          <p14:tracePt t="146798" x="6203950" y="2609850"/>
          <p14:tracePt t="146814" x="6197600" y="2616200"/>
          <p14:tracePt t="146830" x="6191250" y="2622550"/>
          <p14:tracePt t="146847" x="6184900" y="2628900"/>
          <p14:tracePt t="146864" x="6178550" y="2641600"/>
          <p14:tracePt t="146880" x="6178550" y="2647950"/>
          <p14:tracePt t="146897" x="6165850" y="2660650"/>
          <p14:tracePt t="146914" x="6153150" y="2686050"/>
          <p14:tracePt t="146930" x="6146800" y="2698750"/>
          <p14:tracePt t="146948" x="6134100" y="2730500"/>
          <p14:tracePt t="146964" x="6115050" y="2755900"/>
          <p14:tracePt t="146980" x="6115050" y="2774950"/>
          <p14:tracePt t="146998" x="6115050" y="2781300"/>
          <p14:tracePt t="147014" x="6102350" y="2787650"/>
          <p14:tracePt t="147030" x="6102350" y="2794000"/>
          <p14:tracePt t="147047" x="6102350" y="2806700"/>
          <p14:tracePt t="147064" x="6089650" y="2832100"/>
          <p14:tracePt t="147080" x="6076950" y="2851150"/>
          <p14:tracePt t="147098" x="6076950" y="2870200"/>
          <p14:tracePt t="147114" x="6057900" y="2908300"/>
          <p14:tracePt t="147131" x="6057900" y="2927350"/>
          <p14:tracePt t="147147" x="6051550" y="2940050"/>
          <p14:tracePt t="147164" x="6045200" y="2965450"/>
          <p14:tracePt t="147181" x="6045200" y="2990850"/>
          <p14:tracePt t="147198" x="6038850" y="3016250"/>
          <p14:tracePt t="147214" x="6032500" y="3035300"/>
          <p14:tracePt t="147231" x="6032500" y="3054350"/>
          <p14:tracePt t="147247" x="6032500" y="3067050"/>
          <p14:tracePt t="147264" x="6032500" y="3092450"/>
          <p14:tracePt t="147281" x="6032500" y="3111500"/>
          <p14:tracePt t="147298" x="6032500" y="3136900"/>
          <p14:tracePt t="147314" x="6032500" y="3149600"/>
          <p14:tracePt t="147330" x="6032500" y="3181350"/>
          <p14:tracePt t="147347" x="6032500" y="3213100"/>
          <p14:tracePt t="147364" x="6038850" y="3244850"/>
          <p14:tracePt t="147380" x="6045200" y="3295650"/>
          <p14:tracePt t="147397" x="6070600" y="3365500"/>
          <p14:tracePt t="147415" x="6096000" y="3422650"/>
          <p14:tracePt t="147430" x="6121400" y="3473450"/>
          <p14:tracePt t="147447" x="6153150" y="3530600"/>
          <p14:tracePt t="147464" x="6184900" y="3587750"/>
          <p14:tracePt t="147481" x="6235700" y="3632200"/>
          <p14:tracePt t="147497" x="6305550" y="3695700"/>
          <p14:tracePt t="147514" x="6388100" y="3765550"/>
          <p14:tracePt t="147530" x="6508750" y="3829050"/>
          <p14:tracePt t="147547" x="6616700" y="3867150"/>
          <p14:tracePt t="147564" x="6769100" y="3917950"/>
          <p14:tracePt t="147580" x="6997700" y="3981450"/>
          <p14:tracePt t="147598" x="7118350" y="4000500"/>
          <p14:tracePt t="147614" x="7226300" y="3994150"/>
          <p14:tracePt t="147630" x="7289800" y="3975100"/>
          <p14:tracePt t="147648" x="7340600" y="3949700"/>
          <p14:tracePt t="147664" x="7372350" y="3937000"/>
          <p14:tracePt t="147680" x="7385050" y="3917950"/>
          <p14:tracePt t="147698" x="7391400" y="3917950"/>
          <p14:tracePt t="147782" x="7391400" y="3911600"/>
          <p14:tracePt t="147782" x="7404100" y="3905250"/>
          <p14:tracePt t="147798" x="7404100" y="3898900"/>
          <p14:tracePt t="147805" x="7416800" y="3879850"/>
          <p14:tracePt t="147814" x="7429500" y="3860800"/>
          <p14:tracePt t="147831" x="7429500" y="3854450"/>
          <p14:tracePt t="147878" x="7435850" y="3848100"/>
          <p14:tracePt t="148005" x="7429500" y="3848100"/>
          <p14:tracePt t="148014" x="7385050" y="3848100"/>
          <p14:tracePt t="148023" x="7264400" y="3879850"/>
          <p14:tracePt t="148048" x="7175500" y="3898900"/>
          <p14:tracePt t="148064" x="7118350" y="3924300"/>
          <p14:tracePt t="148081" x="7067550" y="3930650"/>
          <p14:tracePt t="148097" x="7042150" y="3937000"/>
          <p14:tracePt t="148114" x="7035800" y="3937000"/>
          <p14:tracePt t="148131" x="7023100" y="3937000"/>
          <p14:tracePt t="148147" x="6991350" y="3937000"/>
          <p14:tracePt t="148164" x="6908800" y="3937000"/>
          <p14:tracePt t="148180" x="6718300" y="3911600"/>
          <p14:tracePt t="148198" x="6597650" y="3886200"/>
          <p14:tracePt t="148214" x="6508750" y="3873500"/>
          <p14:tracePt t="148231" x="6483350" y="3867150"/>
          <p14:tracePt t="148247" x="6477000" y="3860800"/>
          <p14:tracePt t="148264" x="6470650" y="3860800"/>
          <p14:tracePt t="148333" x="6451600" y="3860800"/>
          <p14:tracePt t="148342" x="6438900" y="3854450"/>
          <p14:tracePt t="148350" x="6369050" y="3790950"/>
          <p14:tracePt t="148364" x="6292850" y="3746500"/>
          <p14:tracePt t="148381" x="6184900" y="3695700"/>
          <p14:tracePt t="148398" x="6159500" y="3670300"/>
          <p14:tracePt t="148414" x="6146800" y="3657600"/>
          <p14:tracePt t="148430" x="6140450" y="3657600"/>
          <p14:tracePt t="148448" x="6140450" y="3651250"/>
          <p14:tracePt t="148494" x="6127750" y="3644900"/>
          <p14:tracePt t="148502" x="6121400" y="3632200"/>
          <p14:tracePt t="148510" x="6108700" y="3606800"/>
          <p14:tracePt t="148530" x="6089650" y="3581400"/>
          <p14:tracePt t="148547" x="6089650" y="3562350"/>
          <p14:tracePt t="148564" x="6076950" y="3549650"/>
          <p14:tracePt t="148580" x="6076950" y="3530600"/>
          <p14:tracePt t="148598" x="6076950" y="3517900"/>
          <p14:tracePt t="148615" x="6064250" y="3492500"/>
          <p14:tracePt t="148630" x="6064250" y="3467100"/>
          <p14:tracePt t="148649" x="6064250" y="3422650"/>
          <p14:tracePt t="148664" x="6064250" y="3378200"/>
          <p14:tracePt t="148680" x="6064250" y="3346450"/>
          <p14:tracePt t="148697" x="6064250" y="3327400"/>
          <p14:tracePt t="148714" x="6064250" y="3321050"/>
          <p14:tracePt t="148790" x="6064250" y="3314700"/>
          <p14:tracePt t="148796" x="6064250" y="3308350"/>
          <p14:tracePt t="148806" x="6076950" y="3295650"/>
          <p14:tracePt t="148830" x="6089650" y="3282950"/>
          <p14:tracePt t="148848" x="6108700" y="3276600"/>
          <p14:tracePt t="148864" x="6134100" y="3270250"/>
          <p14:tracePt t="148881" x="6146800" y="3270250"/>
          <p14:tracePt t="148897" x="6191250" y="3257550"/>
          <p14:tracePt t="148914" x="6210300" y="3257550"/>
          <p14:tracePt t="148931" x="6248400" y="3257550"/>
          <p14:tracePt t="148946" x="6318250" y="3257550"/>
          <p14:tracePt t="148963" x="6407150" y="3257550"/>
          <p14:tracePt t="148980" x="6483350" y="3257550"/>
          <p14:tracePt t="148997" x="6553200" y="3257550"/>
          <p14:tracePt t="149013" x="6629400" y="3232150"/>
          <p14:tracePt t="149030" x="6673850" y="3206750"/>
          <p14:tracePt t="149046" x="6724650" y="3181350"/>
          <p14:tracePt t="149063" x="6769100" y="3162300"/>
          <p14:tracePt t="149080" x="6813550" y="3130550"/>
          <p14:tracePt t="149098" x="6851650" y="3092450"/>
          <p14:tracePt t="149116" x="6889750" y="3041650"/>
          <p14:tracePt t="149132" x="6921500" y="3009900"/>
          <p14:tracePt t="149149" x="6946900" y="2971800"/>
          <p14:tracePt t="149165" x="6972300" y="2914650"/>
          <p14:tracePt t="149181" x="7023100" y="2819400"/>
          <p14:tracePt t="149198" x="7029450" y="2774950"/>
          <p14:tracePt t="149214" x="7042150" y="2717800"/>
          <p14:tracePt t="149230" x="7061200" y="2660650"/>
          <p14:tracePt t="149247" x="7080250" y="2609850"/>
          <p14:tracePt t="149264" x="7086600" y="2571750"/>
          <p14:tracePt t="149280" x="7092950" y="2540000"/>
          <p14:tracePt t="149298" x="7105650" y="2520950"/>
          <p14:tracePt t="149314" x="7118350" y="2508250"/>
          <p14:tracePt t="149330" x="7118350" y="2495550"/>
          <p14:tracePt t="149348" x="7131050" y="2482850"/>
          <p14:tracePt t="149364" x="7137400" y="2476500"/>
          <p14:tracePt t="149380" x="7143750" y="2463800"/>
          <p14:tracePt t="149398" x="7150100" y="2463800"/>
          <p14:tracePt t="149446" x="7156450" y="2463800"/>
          <p14:tracePt t="149454" x="7162800" y="2463800"/>
          <p14:tracePt t="149465" x="7175500" y="2463800"/>
          <p14:tracePt t="149480" x="7188200" y="2463800"/>
          <p14:tracePt t="149498" x="7207250" y="2463800"/>
          <p14:tracePt t="149514" x="7219950" y="2470150"/>
          <p14:tracePt t="149549" x="7226300" y="2476500"/>
          <p14:tracePt t="149564" x="7226300" y="2482850"/>
          <p14:tracePt t="149564" x="7239000" y="2495550"/>
          <p14:tracePt t="149581" x="7251700" y="2520950"/>
          <p14:tracePt t="149581" x="7270750" y="2540000"/>
          <p14:tracePt t="149599" x="7289800" y="2584450"/>
          <p14:tracePt t="149614" x="7321550" y="2628900"/>
          <p14:tracePt t="149630" x="7353300" y="2673350"/>
          <p14:tracePt t="149648" x="7359650" y="2692400"/>
          <p14:tracePt t="149664" x="7378700" y="2717800"/>
          <p14:tracePt t="149681" x="7391400" y="2749550"/>
          <p14:tracePt t="149698" x="7397750" y="2762250"/>
          <p14:tracePt t="149714" x="7410450" y="2800350"/>
          <p14:tracePt t="149731" x="7442200" y="2851150"/>
          <p14:tracePt t="149747" x="7454900" y="2895600"/>
          <p14:tracePt t="149764" x="7473950" y="2940050"/>
          <p14:tracePt t="149781" x="7505700" y="3009900"/>
          <p14:tracePt t="149798" x="7518400" y="3041650"/>
          <p14:tracePt t="149814" x="7537450" y="3086100"/>
          <p14:tracePt t="149831" x="7537450" y="3117850"/>
          <p14:tracePt t="149847" x="7556500" y="3143250"/>
          <p14:tracePt t="149864" x="7562850" y="3187700"/>
          <p14:tracePt t="149881" x="7575550" y="3213100"/>
          <p14:tracePt t="149897" x="7594600" y="3251200"/>
          <p14:tracePt t="149914" x="7613650" y="3295650"/>
          <p14:tracePt t="149930" x="7639050" y="3321050"/>
          <p14:tracePt t="149947" x="7651750" y="3346450"/>
          <p14:tracePt t="149964" x="7664450" y="3359150"/>
          <p14:tracePt t="149980" x="7677150" y="3371850"/>
          <p14:tracePt t="149998" x="7689850" y="3384550"/>
          <p14:tracePt t="150038" x="7708900" y="3384550"/>
          <p14:tracePt t="150046" x="7727950" y="3397250"/>
          <p14:tracePt t="150057" x="7791450" y="3409950"/>
          <p14:tracePt t="150080" x="7835900" y="3409950"/>
          <p14:tracePt t="150097" x="7893050" y="3409950"/>
          <p14:tracePt t="150114" x="7931150" y="3409950"/>
          <p14:tracePt t="150130" x="7956550" y="3409950"/>
          <p14:tracePt t="150148" x="7969250" y="3409950"/>
          <p14:tracePt t="150645" x="7975600" y="3409950"/>
          <p14:tracePt t="151887" x="7981950" y="3409950"/>
          <p14:tracePt t="152130" x="7981950" y="3416300"/>
          <p14:tracePt t="152230" x="7981950" y="3422650"/>
          <p14:tracePt t="152766" x="7975600" y="3422650"/>
          <p14:tracePt t="152782" x="7962900" y="3422650"/>
          <p14:tracePt t="152786" x="7956550" y="3422650"/>
          <p14:tracePt t="152786" x="7943850" y="3422650"/>
          <p14:tracePt t="152797" x="7931150" y="3422650"/>
          <p14:tracePt t="152815" x="7918450" y="3422650"/>
          <p14:tracePt t="152830" x="7905750" y="3422650"/>
          <p14:tracePt t="152869" x="7893050" y="3422650"/>
          <p14:tracePt t="152885" x="7880350" y="3422650"/>
          <p14:tracePt t="152901" x="7867650" y="3422650"/>
          <p14:tracePt t="152910" x="7861300" y="3422650"/>
          <p14:tracePt t="152915" x="7785100" y="3422650"/>
          <p14:tracePt t="152931" x="7702550" y="3384550"/>
          <p14:tracePt t="152948" x="7620000" y="3365500"/>
          <p14:tracePt t="152964" x="7569200" y="3359150"/>
          <p14:tracePt t="152981" x="7524750" y="3346450"/>
          <p14:tracePt t="153125" x="7518400" y="3340100"/>
          <p14:tracePt t="153157" x="7499350" y="3340100"/>
          <p14:tracePt t="153165" x="7473950" y="3340100"/>
          <p14:tracePt t="153172" x="7372350" y="3340100"/>
          <p14:tracePt t="153195" x="7327900" y="3327400"/>
          <p14:tracePt t="153212" x="7308850" y="3321050"/>
          <p14:tracePt t="153229" x="7302500" y="3321050"/>
          <p14:tracePt t="153397" x="7296150" y="3321050"/>
          <p14:tracePt t="153425" x="7283450" y="3321050"/>
          <p14:tracePt t="153589" x="7277100" y="3321050"/>
          <p14:tracePt t="153604" x="7270750" y="3321050"/>
          <p14:tracePt t="153607" x="7264400" y="3321050"/>
          <p14:tracePt t="153629" x="7251700" y="3327400"/>
          <p14:tracePt t="153646" x="7245350" y="3327400"/>
          <p14:tracePt t="153662" x="7239000" y="3333750"/>
          <p14:tracePt t="153709" x="7226300" y="3333750"/>
          <p14:tracePt t="153838" x="7219950" y="3340100"/>
          <p14:tracePt t="154022" x="7207250" y="3340100"/>
          <p14:tracePt t="154030" x="7181850" y="3340100"/>
          <p14:tracePt t="154038" x="7131050" y="3340100"/>
          <p14:tracePt t="154048" x="7061200" y="3340100"/>
          <p14:tracePt t="154064" x="7016750" y="3352800"/>
          <p14:tracePt t="154081" x="6985000" y="3365500"/>
          <p14:tracePt t="154097" x="6978650" y="3371850"/>
          <p14:tracePt t="154114" x="6965950" y="3384550"/>
          <p14:tracePt t="154131" x="6946900" y="3397250"/>
          <p14:tracePt t="154147" x="6934200" y="3409950"/>
          <p14:tracePt t="154164" x="6921500" y="3416300"/>
          <p14:tracePt t="154180" x="6921500" y="3422650"/>
          <p14:tracePt t="154197" x="6908800" y="3429000"/>
          <p14:tracePt t="154215" x="6896100" y="3435350"/>
          <p14:tracePt t="154253" x="6889750" y="3435350"/>
          <p14:tracePt t="154257" x="6883400" y="3441700"/>
          <p14:tracePt t="154264" x="6877050" y="3448050"/>
          <p14:tracePt t="154280" x="6870700" y="3448050"/>
          <p14:tracePt t="154297" x="6851650" y="3460750"/>
          <p14:tracePt t="154314" x="6838950" y="3467100"/>
          <p14:tracePt t="154330" x="6807200" y="3479800"/>
          <p14:tracePt t="154347" x="6781800" y="3486150"/>
          <p14:tracePt t="154364" x="6750050" y="3498850"/>
          <p14:tracePt t="154380" x="6692900" y="3517900"/>
          <p14:tracePt t="154399" x="6661150" y="3530600"/>
          <p14:tracePt t="154414" x="6616700" y="3543300"/>
          <p14:tracePt t="154430" x="6578600" y="3549650"/>
          <p14:tracePt t="154448" x="6546850" y="3562350"/>
          <p14:tracePt t="154464" x="6515100" y="3575050"/>
          <p14:tracePt t="154480" x="6483350" y="3575050"/>
          <p14:tracePt t="154498" x="6438900" y="3587750"/>
          <p14:tracePt t="154514" x="6419850" y="3594100"/>
          <p14:tracePt t="154530" x="6381750" y="3600450"/>
          <p14:tracePt t="154547" x="6375400" y="3600450"/>
          <p14:tracePt t="154564" x="6356350" y="3600450"/>
          <p14:tracePt t="154580" x="6350000" y="3600450"/>
          <p14:tracePt t="154734" x="6337300" y="3600450"/>
          <p14:tracePt t="154742" x="6330950" y="3600450"/>
          <p14:tracePt t="154745" x="6311900" y="3600450"/>
          <p14:tracePt t="154764" x="6299200" y="3600450"/>
          <p14:tracePt t="154780" x="6292850" y="3600450"/>
          <p14:tracePt t="155094" x="6286500" y="3600450"/>
          <p14:tracePt t="155102" x="6280150" y="3600450"/>
          <p14:tracePt t="155107" x="6273800" y="3606800"/>
          <p14:tracePt t="155741" x="6261100" y="3606800"/>
          <p14:tracePt t="155757" x="6242050" y="3606800"/>
          <p14:tracePt t="155758" x="6235700" y="3606800"/>
          <p14:tracePt t="155838" x="6229350" y="3613150"/>
          <p14:tracePt t="155894" x="6223000" y="3613150"/>
          <p14:tracePt t="155997" x="6216650" y="3619500"/>
          <p14:tracePt t="156038" x="6210300" y="3619500"/>
          <p14:tracePt t="156045" x="6203950" y="3619500"/>
          <p14:tracePt t="156053" x="6184900" y="3625850"/>
          <p14:tracePt t="156064" x="6178550" y="3632200"/>
          <p14:tracePt t="156080" x="6165850" y="3632200"/>
          <p14:tracePt t="156097" x="6159500" y="3632200"/>
          <p14:tracePt t="156114" x="6153150" y="3638550"/>
          <p14:tracePt t="156230" x="6146800" y="3638550"/>
          <p14:tracePt t="156239" x="6140450" y="3638550"/>
          <p14:tracePt t="156242" x="6127750" y="3638550"/>
          <p14:tracePt t="156263" x="6121400" y="3638550"/>
          <p14:tracePt t="156280" x="6115050" y="3638550"/>
          <p14:tracePt t="156297" x="6108700" y="3638550"/>
          <p14:tracePt t="156314" x="6102350" y="3638550"/>
          <p14:tracePt t="156330" x="6083300" y="3638550"/>
          <p14:tracePt t="156348" x="6057900" y="3644900"/>
          <p14:tracePt t="156364" x="6019800" y="3657600"/>
          <p14:tracePt t="156380" x="5956300" y="3702050"/>
          <p14:tracePt t="156398" x="5905500" y="3721100"/>
          <p14:tracePt t="156414" x="5892800" y="3740150"/>
          <p14:tracePt t="156638" x="5886450" y="3740150"/>
          <p14:tracePt t="156662" x="5880100" y="3740150"/>
          <p14:tracePt t="156694" x="5873750" y="3740150"/>
          <p14:tracePt t="156845" x="5867400" y="3752850"/>
          <p14:tracePt t="156894" x="5861050" y="3752850"/>
          <p14:tracePt t="156941" x="5861050" y="3765550"/>
          <p14:tracePt t="156981" x="5854700" y="3765550"/>
          <p14:tracePt t="157173" x="5848350" y="3771900"/>
          <p14:tracePt t="161534" x="5842000" y="3771900"/>
          <p14:tracePt t="161550" x="5842000" y="3765550"/>
          <p14:tracePt t="161556" x="5842000" y="3740150"/>
          <p14:tracePt t="161580" x="5854700" y="3702050"/>
          <p14:tracePt t="161598" x="5854700" y="3670300"/>
          <p14:tracePt t="161614" x="5854700" y="3638550"/>
          <p14:tracePt t="161631" x="5867400" y="3594100"/>
          <p14:tracePt t="161648" x="5873750" y="3575050"/>
          <p14:tracePt t="161664" x="5873750" y="3556000"/>
          <p14:tracePt t="161681" x="5880100" y="3524250"/>
          <p14:tracePt t="161697" x="5886450" y="3498850"/>
          <p14:tracePt t="161714" x="5899150" y="3479800"/>
          <p14:tracePt t="161730" x="5899150" y="3460750"/>
          <p14:tracePt t="161747" x="5899150" y="3435350"/>
          <p14:tracePt t="161764" x="5918200" y="3403600"/>
          <p14:tracePt t="161780" x="5924550" y="3378200"/>
          <p14:tracePt t="161798" x="5930900" y="3359150"/>
          <p14:tracePt t="161815" x="5930900" y="3346450"/>
          <p14:tracePt t="161830" x="5937250" y="3333750"/>
          <p14:tracePt t="161848" x="5943600" y="3321050"/>
          <p14:tracePt t="161864" x="5943600" y="3308350"/>
          <p14:tracePt t="161880" x="5949950" y="3302000"/>
          <p14:tracePt t="161897" x="5949950" y="3282950"/>
          <p14:tracePt t="161913" x="5956300" y="3276600"/>
          <p14:tracePt t="161929" x="5956300" y="3263900"/>
          <p14:tracePt t="161946" x="5956300" y="3251200"/>
          <p14:tracePt t="161963" x="5962650" y="3244850"/>
          <p14:tracePt t="161979" x="5962650" y="3238500"/>
          <p14:tracePt t="161996" x="5962650" y="3232150"/>
          <p14:tracePt t="162013" x="5969000" y="3219450"/>
          <p14:tracePt t="162030" x="5969000" y="3213100"/>
          <p14:tracePt t="162046" x="5975350" y="3206750"/>
          <p14:tracePt t="162093" x="5975350" y="3200400"/>
          <p14:tracePt t="162101" x="5975350" y="3194050"/>
          <p14:tracePt t="162113" x="5975350" y="3187700"/>
          <p14:tracePt t="162118" x="5988050" y="3181350"/>
          <p14:tracePt t="162130" x="5988050" y="3168650"/>
          <p14:tracePt t="162147" x="5988050" y="3162300"/>
          <p14:tracePt t="162163" x="5988050" y="3155950"/>
          <p14:tracePt t="162269" x="5994400" y="3155950"/>
          <p14:tracePt t="162277" x="5994400" y="3149600"/>
          <p14:tracePt t="162285" x="5994400" y="3143250"/>
          <p14:tracePt t="162298" x="6000750" y="3136900"/>
          <p14:tracePt t="162312" x="6000750" y="3130550"/>
          <p14:tracePt t="162349" x="6007100" y="3124200"/>
          <p14:tracePt t="162445" x="6007100" y="3117850"/>
          <p14:tracePt t="162454" x="6013450" y="3111500"/>
          <p14:tracePt t="162454" x="6013450" y="3098800"/>
          <p14:tracePt t="162479" x="6019800" y="3092450"/>
          <p14:tracePt t="162495" x="6032500" y="3079750"/>
          <p14:tracePt t="162512" x="6032500" y="3073400"/>
          <p14:tracePt t="162529" x="6038850" y="3054350"/>
          <p14:tracePt t="162546" x="6051550" y="3048000"/>
          <p14:tracePt t="162582" x="6057900" y="3035300"/>
          <p14:tracePt t="162589" x="6064250" y="3028950"/>
          <p14:tracePt t="162605" x="6070600" y="3022600"/>
          <p14:tracePt t="162612" x="6070600" y="3016250"/>
          <p14:tracePt t="162629" x="6083300" y="3003550"/>
          <p14:tracePt t="162646" x="6083300" y="2997200"/>
          <p14:tracePt t="162662" x="6089650" y="2997200"/>
          <p14:tracePt t="162765" x="6089650" y="2990850"/>
          <p14:tracePt t="162789" x="6096000" y="2990850"/>
          <p14:tracePt t="162795" x="6102350" y="2978150"/>
          <p14:tracePt t="162813" x="6108700" y="2978150"/>
          <p14:tracePt t="162829" x="6108700" y="2971800"/>
          <p14:tracePt t="162981" x="6121400" y="2959100"/>
          <p14:tracePt t="163845" x="6121400" y="2965450"/>
          <p14:tracePt t="164829" x="6121400" y="2971800"/>
          <p14:tracePt t="164837" x="6121400" y="2978150"/>
          <p14:tracePt t="164870" x="6108700" y="2984500"/>
          <p14:tracePt t="164885" x="6108700" y="2990850"/>
          <p14:tracePt t="166860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228600"/>
            <a:ext cx="8839200" cy="64008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58" y="381000"/>
            <a:ext cx="72771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58" y="1524000"/>
            <a:ext cx="728662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82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809"/>
    </mc:Choice>
    <mc:Fallback xmlns="">
      <p:transition spd="slow" advTm="92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44757"/>
            <a:ext cx="8610600" cy="5492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05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04800"/>
            <a:ext cx="8763000" cy="6400800"/>
          </a:xfrm>
        </p:spPr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fa-IR" sz="2000" dirty="0" smtClean="0">
                <a:solidFill>
                  <a:srgbClr val="FF0000"/>
                </a:solidFill>
                <a:latin typeface="Arial Black" pitchFamily="34" charset="0"/>
                <a:cs typeface="B Nazanin" panose="00000400000000000000" pitchFamily="2" charset="-78"/>
              </a:rPr>
              <a:t>فهرست مطالب</a:t>
            </a:r>
          </a:p>
          <a:p>
            <a:pPr marL="0" indent="0" algn="r" rtl="1">
              <a:buNone/>
            </a:pPr>
            <a:endParaRPr lang="fa-IR" sz="1800" dirty="0" smtClean="0">
              <a:solidFill>
                <a:srgbClr val="00B0F0"/>
              </a:solidFill>
              <a:latin typeface="Arial Black" pitchFamily="34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800" dirty="0" smtClean="0">
                <a:solidFill>
                  <a:srgbClr val="00B0F0"/>
                </a:solidFill>
                <a:latin typeface="Arial Black" pitchFamily="34" charset="0"/>
                <a:cs typeface="B Nazanin" panose="00000400000000000000" pitchFamily="2" charset="-78"/>
              </a:rPr>
              <a:t>مقدمه..........................................................................................................................3</a:t>
            </a:r>
          </a:p>
          <a:p>
            <a:pPr marL="0" indent="0" algn="r" rtl="1">
              <a:buNone/>
            </a:pPr>
            <a:endParaRPr lang="fa-IR" sz="1800" dirty="0" smtClean="0">
              <a:solidFill>
                <a:srgbClr val="00B0F0"/>
              </a:solidFill>
              <a:latin typeface="Arial Black" pitchFamily="34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fa-IR" sz="1800" dirty="0" smtClean="0">
              <a:solidFill>
                <a:srgbClr val="00B0F0"/>
              </a:solidFill>
              <a:latin typeface="Arial Black" pitchFamily="34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800" dirty="0" smtClean="0">
                <a:solidFill>
                  <a:srgbClr val="00B0F0"/>
                </a:solidFill>
                <a:latin typeface="Arial Black" pitchFamily="34" charset="0"/>
                <a:cs typeface="B Nazanin" panose="00000400000000000000" pitchFamily="2" charset="-78"/>
              </a:rPr>
              <a:t>3.1_</a:t>
            </a:r>
            <a:r>
              <a:rPr lang="en-US" sz="1800" i="1" dirty="0" smtClean="0">
                <a:solidFill>
                  <a:srgbClr val="00B0F0"/>
                </a:solidFill>
                <a:latin typeface="Arial Black" pitchFamily="34" charset="0"/>
                <a:cs typeface="B Nazanin" panose="00000400000000000000" pitchFamily="2" charset="-78"/>
              </a:rPr>
              <a:t>Natural </a:t>
            </a:r>
            <a:r>
              <a:rPr lang="en-US" sz="1800" i="1" dirty="0" err="1" smtClean="0">
                <a:solidFill>
                  <a:srgbClr val="00B0F0"/>
                </a:solidFill>
                <a:latin typeface="Arial Black" pitchFamily="34" charset="0"/>
                <a:cs typeface="B Nazanin" panose="00000400000000000000" pitchFamily="2" charset="-78"/>
              </a:rPr>
              <a:t>Linewidth</a:t>
            </a:r>
            <a:r>
              <a:rPr lang="fa-IR" sz="1800" i="1" dirty="0" smtClean="0">
                <a:solidFill>
                  <a:srgbClr val="00B0F0"/>
                </a:solidFill>
                <a:latin typeface="Arial Black" pitchFamily="34" charset="0"/>
                <a:cs typeface="B Nazanin" panose="00000400000000000000" pitchFamily="2" charset="-78"/>
              </a:rPr>
              <a:t>....................................................................................4</a:t>
            </a:r>
          </a:p>
          <a:p>
            <a:pPr marL="0" indent="0" algn="r" rtl="1">
              <a:buNone/>
            </a:pPr>
            <a:endParaRPr lang="fa-IR" sz="1800" i="1" dirty="0" smtClean="0">
              <a:solidFill>
                <a:srgbClr val="00B0F0"/>
              </a:solidFill>
              <a:latin typeface="Arial Black" pitchFamily="34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fa-IR" sz="1800" i="1" dirty="0" smtClean="0">
              <a:solidFill>
                <a:srgbClr val="00B0F0"/>
              </a:solidFill>
              <a:latin typeface="Arial Black" pitchFamily="34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800" i="1" dirty="0" smtClean="0">
                <a:solidFill>
                  <a:srgbClr val="00B0F0"/>
                </a:solidFill>
                <a:latin typeface="Arial Black" pitchFamily="34" charset="0"/>
                <a:cs typeface="B Nazanin" panose="00000400000000000000" pitchFamily="2" charset="-78"/>
              </a:rPr>
              <a:t>3.1.1_</a:t>
            </a:r>
            <a:r>
              <a:rPr lang="en-US" sz="1800" i="1" dirty="0" err="1" smtClean="0">
                <a:solidFill>
                  <a:srgbClr val="00B0F0"/>
                </a:solidFill>
                <a:latin typeface="Arial Black" pitchFamily="34" charset="0"/>
                <a:cs typeface="B Nazanin" panose="00000400000000000000" pitchFamily="2" charset="-78"/>
              </a:rPr>
              <a:t>Lorentzian</a:t>
            </a:r>
            <a:r>
              <a:rPr lang="en-US" sz="1800" i="1" dirty="0" smtClean="0">
                <a:solidFill>
                  <a:srgbClr val="00B0F0"/>
                </a:solidFill>
                <a:latin typeface="Arial Black" pitchFamily="34" charset="0"/>
                <a:cs typeface="B Nazanin" panose="00000400000000000000" pitchFamily="2" charset="-78"/>
              </a:rPr>
              <a:t> Line profile of the emitted radiation</a:t>
            </a:r>
            <a:r>
              <a:rPr lang="fa-IR" sz="1800" i="1" dirty="0" smtClean="0">
                <a:solidFill>
                  <a:srgbClr val="00B0F0"/>
                </a:solidFill>
                <a:latin typeface="Arial Black" pitchFamily="34" charset="0"/>
                <a:cs typeface="B Nazanin" panose="00000400000000000000" pitchFamily="2" charset="-78"/>
              </a:rPr>
              <a:t>................7---5</a:t>
            </a:r>
          </a:p>
          <a:p>
            <a:pPr marL="0" indent="0" algn="r" rtl="1">
              <a:buNone/>
            </a:pPr>
            <a:endParaRPr lang="fa-IR" sz="1800" i="1" dirty="0" smtClean="0">
              <a:solidFill>
                <a:srgbClr val="00B0F0"/>
              </a:solidFill>
              <a:latin typeface="Arial Black" pitchFamily="34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800" i="1" dirty="0" smtClean="0">
                <a:solidFill>
                  <a:srgbClr val="00B0F0"/>
                </a:solidFill>
                <a:latin typeface="Arial Black" pitchFamily="34" charset="0"/>
                <a:cs typeface="B Nazanin" panose="00000400000000000000" pitchFamily="2" charset="-78"/>
              </a:rPr>
              <a:t>3.1.2_</a:t>
            </a:r>
            <a:r>
              <a:rPr lang="en-US" sz="1800" i="1" dirty="0" smtClean="0">
                <a:solidFill>
                  <a:srgbClr val="00B0F0"/>
                </a:solidFill>
                <a:latin typeface="Arial Black" pitchFamily="34" charset="0"/>
                <a:cs typeface="B Nazanin" panose="00000400000000000000" pitchFamily="2" charset="-78"/>
              </a:rPr>
              <a:t>Relation between </a:t>
            </a:r>
            <a:r>
              <a:rPr lang="en-US" sz="1800" i="1" dirty="0" err="1" smtClean="0">
                <a:solidFill>
                  <a:srgbClr val="00B0F0"/>
                </a:solidFill>
                <a:latin typeface="Arial Black" pitchFamily="34" charset="0"/>
                <a:cs typeface="B Nazanin" panose="00000400000000000000" pitchFamily="2" charset="-78"/>
              </a:rPr>
              <a:t>linewidth</a:t>
            </a:r>
            <a:r>
              <a:rPr lang="en-US" sz="1800" i="1" dirty="0" smtClean="0">
                <a:solidFill>
                  <a:srgbClr val="00B0F0"/>
                </a:solidFill>
                <a:latin typeface="Arial Black" pitchFamily="34" charset="0"/>
                <a:cs typeface="B Nazanin" panose="00000400000000000000" pitchFamily="2" charset="-78"/>
              </a:rPr>
              <a:t> and Lifetime</a:t>
            </a:r>
            <a:r>
              <a:rPr lang="fa-IR" sz="1800" i="1" dirty="0" smtClean="0">
                <a:solidFill>
                  <a:srgbClr val="00B0F0"/>
                </a:solidFill>
                <a:latin typeface="Arial Black" pitchFamily="34" charset="0"/>
                <a:cs typeface="B Nazanin" panose="00000400000000000000" pitchFamily="2" charset="-78"/>
              </a:rPr>
              <a:t>...............................10---8</a:t>
            </a:r>
          </a:p>
          <a:p>
            <a:pPr marL="0" indent="0" algn="r" rtl="1">
              <a:buNone/>
            </a:pPr>
            <a:endParaRPr lang="fa-IR" sz="1800" i="1" dirty="0" smtClean="0">
              <a:solidFill>
                <a:srgbClr val="00B0F0"/>
              </a:solidFill>
              <a:latin typeface="Arial Black" pitchFamily="34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fa-IR" sz="1800" i="1" dirty="0">
              <a:solidFill>
                <a:srgbClr val="00B0F0"/>
              </a:solidFill>
              <a:latin typeface="Arial Black" pitchFamily="34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fa-IR" sz="1800" i="1" dirty="0" smtClean="0">
              <a:solidFill>
                <a:srgbClr val="00B0F0"/>
              </a:solidFill>
              <a:latin typeface="Arial Black" pitchFamily="34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800" i="1" dirty="0" smtClean="0">
                <a:solidFill>
                  <a:srgbClr val="00B0F0"/>
                </a:solidFill>
                <a:latin typeface="Arial Black" pitchFamily="34" charset="0"/>
                <a:cs typeface="B Nazanin" panose="00000400000000000000" pitchFamily="2" charset="-78"/>
              </a:rPr>
              <a:t>3.1.3_</a:t>
            </a:r>
            <a:r>
              <a:rPr lang="en-US" sz="1800" i="1" dirty="0" smtClean="0">
                <a:solidFill>
                  <a:srgbClr val="00B0F0"/>
                </a:solidFill>
                <a:latin typeface="Arial Black" pitchFamily="34" charset="0"/>
                <a:cs typeface="B Nazanin" panose="00000400000000000000" pitchFamily="2" charset="-78"/>
              </a:rPr>
              <a:t>Natural </a:t>
            </a:r>
            <a:r>
              <a:rPr lang="en-US" sz="1800" i="1" dirty="0" err="1" smtClean="0">
                <a:solidFill>
                  <a:srgbClr val="00B0F0"/>
                </a:solidFill>
                <a:latin typeface="Arial Black" pitchFamily="34" charset="0"/>
                <a:cs typeface="B Nazanin" panose="00000400000000000000" pitchFamily="2" charset="-78"/>
              </a:rPr>
              <a:t>linewidth</a:t>
            </a:r>
            <a:r>
              <a:rPr lang="en-US" sz="1800" i="1" dirty="0" smtClean="0">
                <a:solidFill>
                  <a:srgbClr val="00B0F0"/>
                </a:solidFill>
                <a:latin typeface="Arial Black" pitchFamily="34" charset="0"/>
                <a:cs typeface="B Nazanin" panose="00000400000000000000" pitchFamily="2" charset="-78"/>
              </a:rPr>
              <a:t> of Absorbing transitions</a:t>
            </a:r>
            <a:r>
              <a:rPr lang="fa-IR" sz="1800" i="1" dirty="0" smtClean="0">
                <a:solidFill>
                  <a:srgbClr val="00B0F0"/>
                </a:solidFill>
                <a:latin typeface="Arial Black" pitchFamily="34" charset="0"/>
                <a:cs typeface="B Nazanin" panose="00000400000000000000" pitchFamily="2" charset="-78"/>
              </a:rPr>
              <a:t>...........................15---10</a:t>
            </a:r>
            <a:endParaRPr lang="en-US" sz="1800" i="1" dirty="0">
              <a:solidFill>
                <a:srgbClr val="00B0F0"/>
              </a:solidFill>
              <a:latin typeface="Arial Black" pitchFamily="34" charset="0"/>
              <a:cs typeface="B Nazanin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1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152"/>
    </mc:Choice>
    <mc:Fallback xmlns="">
      <p:transition spd="slow" advTm="83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"/>
            <a:ext cx="8686800" cy="6629400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1800" dirty="0" smtClean="0">
                <a:solidFill>
                  <a:srgbClr val="00B050"/>
                </a:solidFill>
                <a:latin typeface="Times New Roman" pitchFamily="18" charset="0"/>
                <a:cs typeface="B Nazanin" panose="00000400000000000000" pitchFamily="2" charset="-78"/>
              </a:rPr>
              <a:t>3-1-2:رابطه بین پهنای خط و طول عمر:</a:t>
            </a:r>
            <a:endParaRPr lang="fa-IR" sz="16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توان تابشی نوسانگر میرا میتواند اینگونه بدست آید اگر:</a:t>
            </a: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طرفین معادله 0 را در عبارت              ضرب کرده ومرتب کنیم به عبارت </a:t>
            </a: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زیر میرسیم.</a:t>
            </a:r>
          </a:p>
          <a:p>
            <a:pPr marL="0" indent="0" algn="r" rtl="1">
              <a:buNone/>
            </a:pPr>
            <a:r>
              <a:rPr lang="fa-IR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</a:t>
            </a: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                                                                                           (1.2 1  )</a:t>
            </a:r>
            <a:endParaRPr lang="fa-IR" sz="16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سمت چپ رابطه  مشتق زمانی انرژی کل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    W </a:t>
            </a: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است.</a:t>
            </a:r>
          </a:p>
          <a:p>
            <a:pPr marL="0" indent="0" algn="r" rtl="1">
              <a:buNone/>
            </a:pPr>
            <a:endParaRPr lang="fa-IR" sz="16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fa-IR" sz="1600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fa-IR" sz="16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fa-IR" sz="1600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                                                      </a:t>
            </a:r>
          </a:p>
          <a:p>
            <a:pPr marL="0" indent="0" algn="r" rtl="1">
              <a:buNone/>
            </a:pPr>
            <a:r>
              <a:rPr lang="fa-IR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</a:t>
            </a: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                                                 (2.2 </a:t>
            </a:r>
            <a:r>
              <a:rPr lang="fa-IR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1</a:t>
            </a: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)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 </a:t>
            </a:r>
            <a:endParaRPr lang="fa-IR" sz="1600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fa-IR" sz="16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با قرار دادن            از معادله   2  وبا صرفنظر کردن از جملات دارای            به معادله زیر میرسیم:</a:t>
            </a:r>
          </a:p>
          <a:p>
            <a:pPr marL="0" indent="0" algn="r" rtl="1">
              <a:buNone/>
            </a:pPr>
            <a:endParaRPr lang="fa-IR" sz="16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</a:t>
            </a: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                                                                               (13.2) </a:t>
            </a: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چون میانگین زمانی                             است.میانگین زمانی توان تابشی</a:t>
            </a:r>
          </a:p>
          <a:p>
            <a:pPr marL="0" indent="0" algn="r" rtl="1">
              <a:buNone/>
            </a:pPr>
            <a:endParaRPr lang="fa-IR" sz="1600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                             عبارت است از:</a:t>
            </a:r>
          </a:p>
          <a:p>
            <a:pPr marL="0" indent="0" algn="r" rtl="1">
              <a:buNone/>
            </a:pPr>
            <a:r>
              <a:rPr lang="fa-IR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</a:t>
            </a: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این معادله نشان میدهد که             وبه دنبال آن شدت            خط طیفی                                                                </a:t>
            </a:r>
          </a:p>
          <a:p>
            <a:pPr marL="0" indent="0" algn="r" rtl="1">
              <a:buNone/>
            </a:pPr>
            <a:r>
              <a:rPr lang="fa-IR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</a:t>
            </a: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  به               مقدار اولیه اش                 پس از زمان واپاشی                  افت میکند(4.2 1)</a:t>
            </a:r>
            <a:endParaRPr lang="fa-IR" sz="16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928" y="780071"/>
            <a:ext cx="17240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7" y="767875"/>
            <a:ext cx="31432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533400" y="1015525"/>
            <a:ext cx="61436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3048000" y="1003063"/>
            <a:ext cx="685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" y="742950"/>
            <a:ext cx="31432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755413"/>
            <a:ext cx="31432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55" y="1371600"/>
            <a:ext cx="25241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55" y="2057400"/>
            <a:ext cx="206692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085975"/>
            <a:ext cx="351472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928" y="3084498"/>
            <a:ext cx="3867150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Down Arrow 10"/>
          <p:cNvSpPr/>
          <p:nvPr/>
        </p:nvSpPr>
        <p:spPr>
          <a:xfrm>
            <a:off x="3023615" y="2514600"/>
            <a:ext cx="484632" cy="4892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981450"/>
            <a:ext cx="409575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867506"/>
            <a:ext cx="35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2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" y="4419600"/>
            <a:ext cx="30480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800600"/>
            <a:ext cx="137160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2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175" y="5324475"/>
            <a:ext cx="847725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2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281611"/>
            <a:ext cx="495300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30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15" y="5771124"/>
            <a:ext cx="225742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3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5634036"/>
            <a:ext cx="285750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3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5647786"/>
            <a:ext cx="361950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3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312" y="6032751"/>
            <a:ext cx="466725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3" name="Picture 21"/>
          <p:cNvPicPr>
            <a:picLocks noChangeAspect="1" noChangeArrowheads="1"/>
          </p:cNvPicPr>
          <p:nvPr/>
        </p:nvPicPr>
        <p:blipFill>
          <a:blip r:embed="rId3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855" y="6032751"/>
            <a:ext cx="7620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4" name="Picture 22"/>
          <p:cNvPicPr>
            <a:picLocks noChangeAspect="1" noChangeArrowheads="1"/>
          </p:cNvPicPr>
          <p:nvPr/>
        </p:nvPicPr>
        <p:blipFill>
          <a:blip r:embed="rId3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462" y="5993847"/>
            <a:ext cx="7715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163215" y="251460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66370" y="2574536"/>
            <a:ext cx="90601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a-IR" dirty="0" smtClean="0"/>
              <a:t>تکمیلی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7734300" y="2419350"/>
            <a:ext cx="609600" cy="6096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29659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150"/>
    </mc:Choice>
    <mc:Fallback xmlns="">
      <p:transition spd="slow" advTm="295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5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607" x="7493000" y="577850"/>
          <p14:tracePt t="6763" x="7499350" y="577850"/>
          <p14:tracePt t="6779" x="7505700" y="558800"/>
          <p14:tracePt t="6787" x="7524750" y="495300"/>
          <p14:tracePt t="6819" x="7531100" y="463550"/>
          <p14:tracePt t="6835" x="7537450" y="450850"/>
          <p14:tracePt t="6851" x="7537450" y="444500"/>
          <p14:tracePt t="6866" x="7537450" y="438150"/>
          <p14:tracePt t="6877" x="7537450" y="419100"/>
          <p14:tracePt t="6894" x="7543800" y="393700"/>
          <p14:tracePt t="6911" x="7543800" y="374650"/>
          <p14:tracePt t="6928" x="7550150" y="349250"/>
          <p14:tracePt t="6944" x="7556500" y="336550"/>
          <p14:tracePt t="6961" x="7556500" y="330200"/>
          <p14:tracePt t="7035" x="7556500" y="323850"/>
          <p14:tracePt t="7043" x="7562850" y="323850"/>
          <p14:tracePt t="7047" x="7569200" y="323850"/>
          <p14:tracePt t="7061" x="7600950" y="323850"/>
          <p14:tracePt t="7078" x="7639050" y="323850"/>
          <p14:tracePt t="7094" x="7696200" y="323850"/>
          <p14:tracePt t="7111" x="7740650" y="323850"/>
          <p14:tracePt t="7128" x="7753350" y="317500"/>
          <p14:tracePt t="7144" x="7759700" y="317500"/>
          <p14:tracePt t="7379" x="7759700" y="323850"/>
          <p14:tracePt t="7386" x="7747000" y="336550"/>
          <p14:tracePt t="7387" x="7708900" y="361950"/>
          <p14:tracePt t="7411" x="7651750" y="381000"/>
          <p14:tracePt t="7428" x="7607300" y="387350"/>
          <p14:tracePt t="7444" x="7537450" y="393700"/>
          <p14:tracePt t="7461" x="7461250" y="400050"/>
          <p14:tracePt t="7478" x="7391400" y="406400"/>
          <p14:tracePt t="7494" x="7302500" y="406400"/>
          <p14:tracePt t="7511" x="7207250" y="406400"/>
          <p14:tracePt t="7528" x="7118350" y="406400"/>
          <p14:tracePt t="7544" x="7048500" y="406400"/>
          <p14:tracePt t="7561" x="6978650" y="412750"/>
          <p14:tracePt t="7578" x="6908800" y="412750"/>
          <p14:tracePt t="7594" x="6819900" y="419100"/>
          <p14:tracePt t="7611" x="6788150" y="419100"/>
          <p14:tracePt t="7628" x="6750050" y="431800"/>
          <p14:tracePt t="7644" x="6718300" y="431800"/>
          <p14:tracePt t="7661" x="6705600" y="431800"/>
          <p14:tracePt t="7723" x="6699250" y="438150"/>
          <p14:tracePt t="8291" x="6686550" y="438150"/>
          <p14:tracePt t="8303" x="6680200" y="438150"/>
          <p14:tracePt t="8307" x="6648450" y="438150"/>
          <p14:tracePt t="8327" x="6623050" y="438150"/>
          <p14:tracePt t="8344" x="6584950" y="444500"/>
          <p14:tracePt t="8361" x="6553200" y="457200"/>
          <p14:tracePt t="8378" x="6527800" y="457200"/>
          <p14:tracePt t="8394" x="6521450" y="457200"/>
          <p14:tracePt t="8411" x="6508750" y="457200"/>
          <p14:tracePt t="8428" x="6483350" y="457200"/>
          <p14:tracePt t="8444" x="6457950" y="457200"/>
          <p14:tracePt t="8461" x="6432550" y="457200"/>
          <p14:tracePt t="8478" x="6388100" y="457200"/>
          <p14:tracePt t="8494" x="6337300" y="457200"/>
          <p14:tracePt t="8511" x="6273800" y="450850"/>
          <p14:tracePt t="8528" x="6191250" y="450850"/>
          <p14:tracePt t="8544" x="6115050" y="444500"/>
          <p14:tracePt t="8561" x="6070600" y="444500"/>
          <p14:tracePt t="8578" x="6038850" y="444500"/>
          <p14:tracePt t="8594" x="6026150" y="444500"/>
          <p14:tracePt t="10411" x="6038850" y="444500"/>
          <p14:tracePt t="11275" x="6045200" y="444500"/>
          <p14:tracePt t="12075" x="6051550" y="450850"/>
          <p14:tracePt t="12083" x="6057900" y="450850"/>
          <p14:tracePt t="12107" x="6064250" y="444500"/>
          <p14:tracePt t="12107" x="6076950" y="444500"/>
          <p14:tracePt t="12128" x="6096000" y="444500"/>
          <p14:tracePt t="12145" x="6108700" y="438150"/>
          <p14:tracePt t="12161" x="6121400" y="438150"/>
          <p14:tracePt t="12195" x="6127750" y="438150"/>
          <p14:tracePt t="12195" x="6140450" y="431800"/>
          <p14:tracePt t="12211" x="6159500" y="431800"/>
          <p14:tracePt t="12228" x="6165850" y="431800"/>
          <p14:tracePt t="12244" x="6184900" y="431800"/>
          <p14:tracePt t="12261" x="6203950" y="431800"/>
          <p14:tracePt t="12278" x="6223000" y="431800"/>
          <p14:tracePt t="12294" x="6235700" y="431800"/>
          <p14:tracePt t="12311" x="6261100" y="431800"/>
          <p14:tracePt t="12345" x="6267450" y="431800"/>
          <p14:tracePt t="12345" x="6280150" y="431800"/>
          <p14:tracePt t="12361" x="6286500" y="431800"/>
          <p14:tracePt t="12378" x="6305550" y="431800"/>
          <p14:tracePt t="12397" x="6337300" y="431800"/>
          <p14:tracePt t="12446" x="6350000" y="438150"/>
          <p14:tracePt t="12461" x="6407150" y="450850"/>
          <p14:tracePt t="12508" x="6432550" y="450850"/>
          <p14:tracePt t="12528" x="6445250" y="450850"/>
          <p14:tracePt t="12544" x="6477000" y="450850"/>
          <p14:tracePt t="12561" x="6515100" y="450850"/>
          <p14:tracePt t="12578" x="6546850" y="450850"/>
          <p14:tracePt t="12594" x="6610350" y="450850"/>
          <p14:tracePt t="12611" x="6654800" y="450850"/>
          <p14:tracePt t="12628" x="6699250" y="450850"/>
          <p14:tracePt t="12644" x="6718300" y="450850"/>
          <p14:tracePt t="12661" x="6737350" y="450850"/>
          <p14:tracePt t="12678" x="6750050" y="450850"/>
          <p14:tracePt t="12694" x="6756400" y="450850"/>
          <p14:tracePt t="12947" x="6762750" y="457200"/>
          <p14:tracePt t="12963" x="6762750" y="463550"/>
          <p14:tracePt t="12971" x="6756400" y="469900"/>
          <p14:tracePt t="12977" x="6750050" y="476250"/>
          <p14:tracePt t="12994" x="6711950" y="495300"/>
          <p14:tracePt t="13011" x="6686550" y="501650"/>
          <p14:tracePt t="13028" x="6673850" y="501650"/>
          <p14:tracePt t="13044" x="6667500" y="514350"/>
          <p14:tracePt t="13083" x="6654800" y="514350"/>
          <p14:tracePt t="13107" x="6648450" y="514350"/>
          <p14:tracePt t="13139" x="6635750" y="514350"/>
          <p14:tracePt t="13153" x="6629400" y="520700"/>
          <p14:tracePt t="13539" x="6629400" y="527050"/>
          <p14:tracePt t="13547" x="6629400" y="533400"/>
          <p14:tracePt t="13555" x="6623050" y="539750"/>
          <p14:tracePt t="13579" x="6616700" y="552450"/>
          <p14:tracePt t="13611" x="6616700" y="558800"/>
          <p14:tracePt t="16579" x="6610350" y="558800"/>
          <p14:tracePt t="16595" x="6604000" y="558800"/>
          <p14:tracePt t="16603" x="6604000" y="571500"/>
          <p14:tracePt t="16611" x="6597650" y="584200"/>
          <p14:tracePt t="16628" x="6591300" y="596900"/>
          <p14:tracePt t="16644" x="6591300" y="609600"/>
          <p14:tracePt t="16661" x="6584950" y="615950"/>
          <p14:tracePt t="16677" x="6584950" y="628650"/>
          <p14:tracePt t="16694" x="6584950" y="635000"/>
          <p14:tracePt t="16711" x="6584950" y="647700"/>
          <p14:tracePt t="16728" x="6572250" y="660400"/>
          <p14:tracePt t="16779" x="6572250" y="666750"/>
          <p14:tracePt t="16803" x="6572250" y="673100"/>
          <p14:tracePt t="16820" x="6572250" y="679450"/>
          <p14:tracePt t="16851" x="6572250" y="685800"/>
          <p14:tracePt t="16875" x="6572250" y="692150"/>
          <p14:tracePt t="16891" x="6572250" y="698500"/>
          <p14:tracePt t="16892" x="6572250" y="717550"/>
          <p14:tracePt t="16911" x="6572250" y="736600"/>
          <p14:tracePt t="16928" x="6572250" y="762000"/>
          <p14:tracePt t="16944" x="6565900" y="774700"/>
          <p14:tracePt t="16961" x="6559550" y="787400"/>
          <p14:tracePt t="16978" x="6553200" y="800100"/>
          <p14:tracePt t="16994" x="6546850" y="825500"/>
          <p14:tracePt t="17011" x="6540500" y="850900"/>
          <p14:tracePt t="17028" x="6534150" y="869950"/>
          <p14:tracePt t="17044" x="6534150" y="889000"/>
          <p14:tracePt t="17061" x="6527800" y="914400"/>
          <p14:tracePt t="17078" x="6527800" y="920750"/>
          <p14:tracePt t="17094" x="6527800" y="933450"/>
          <p14:tracePt t="17111" x="6527800" y="939800"/>
          <p14:tracePt t="17147" x="6527800" y="946150"/>
          <p14:tracePt t="17171" x="6521450" y="952500"/>
          <p14:tracePt t="17227" x="6521450" y="958850"/>
          <p14:tracePt t="17243" x="6521450" y="965200"/>
          <p14:tracePt t="17261" x="6521450" y="971550"/>
          <p14:tracePt t="17261" x="6521450" y="977900"/>
          <p14:tracePt t="17995" x="6521450" y="984250"/>
          <p14:tracePt t="18003" x="6527800" y="984250"/>
          <p14:tracePt t="18004" x="6546850" y="984250"/>
          <p14:tracePt t="18028" x="6591300" y="965200"/>
          <p14:tracePt t="18044" x="6623050" y="965200"/>
          <p14:tracePt t="18061" x="6667500" y="958850"/>
          <p14:tracePt t="18078" x="6705600" y="958850"/>
          <p14:tracePt t="18095" x="6724650" y="958850"/>
          <p14:tracePt t="18111" x="6750050" y="958850"/>
          <p14:tracePt t="18128" x="6762750" y="958850"/>
          <p14:tracePt t="18144" x="6775450" y="958850"/>
          <p14:tracePt t="18161" x="6788150" y="958850"/>
          <p14:tracePt t="18177" x="6800850" y="958850"/>
          <p14:tracePt t="18194" x="6838950" y="958850"/>
          <p14:tracePt t="18211" x="6870700" y="958850"/>
          <p14:tracePt t="18228" x="6902450" y="958850"/>
          <p14:tracePt t="18244" x="6934200" y="958850"/>
          <p14:tracePt t="18261" x="6959600" y="958850"/>
          <p14:tracePt t="18278" x="6997700" y="958850"/>
          <p14:tracePt t="18294" x="7042150" y="958850"/>
          <p14:tracePt t="18311" x="7086600" y="958850"/>
          <p14:tracePt t="18328" x="7131050" y="958850"/>
          <p14:tracePt t="18344" x="7162800" y="958850"/>
          <p14:tracePt t="18361" x="7194550" y="958850"/>
          <p14:tracePt t="18378" x="7219950" y="952500"/>
          <p14:tracePt t="18394" x="7251700" y="939800"/>
          <p14:tracePt t="18411" x="7270750" y="939800"/>
          <p14:tracePt t="18428" x="7283450" y="939800"/>
          <p14:tracePt t="18444" x="7315200" y="939800"/>
          <p14:tracePt t="18461" x="7340600" y="939800"/>
          <p14:tracePt t="18478" x="7366000" y="939800"/>
          <p14:tracePt t="18494" x="7397750" y="939800"/>
          <p14:tracePt t="18511" x="7435850" y="933450"/>
          <p14:tracePt t="18528" x="7461250" y="933450"/>
          <p14:tracePt t="18544" x="7499350" y="933450"/>
          <p14:tracePt t="18561" x="7537450" y="933450"/>
          <p14:tracePt t="18578" x="7575550" y="933450"/>
          <p14:tracePt t="18594" x="7607300" y="927100"/>
          <p14:tracePt t="18611" x="7626350" y="920750"/>
          <p14:tracePt t="18628" x="7651750" y="914400"/>
          <p14:tracePt t="18644" x="7677150" y="914400"/>
          <p14:tracePt t="18661" x="7715250" y="908050"/>
          <p14:tracePt t="18678" x="7734300" y="908050"/>
          <p14:tracePt t="18694" x="7747000" y="908050"/>
          <p14:tracePt t="18711" x="7759700" y="908050"/>
          <p14:tracePt t="18728" x="7759700" y="901700"/>
          <p14:tracePt t="18745" x="7766050" y="901700"/>
          <p14:tracePt t="19035" x="7772400" y="901700"/>
          <p14:tracePt t="19059" x="7772400" y="908050"/>
          <p14:tracePt t="19059" x="7766050" y="920750"/>
          <p14:tracePt t="19078" x="7677150" y="977900"/>
          <p14:tracePt t="19116" x="7518400" y="1047750"/>
          <p14:tracePt t="19177" x="7473950" y="1073150"/>
          <p14:tracePt t="19205" x="7442200" y="1079500"/>
          <p14:tracePt t="19228" x="7410450" y="1092200"/>
          <p14:tracePt t="19244" x="7397750" y="1098550"/>
          <p14:tracePt t="19261" x="7366000" y="1098550"/>
          <p14:tracePt t="19278" x="7340600" y="1104900"/>
          <p14:tracePt t="19294" x="7327900" y="1117600"/>
          <p14:tracePt t="19311" x="7308850" y="1117600"/>
          <p14:tracePt t="19328" x="7296150" y="1123950"/>
          <p14:tracePt t="19379" x="7289800" y="1123950"/>
          <p14:tracePt t="19396" x="7283450" y="1123950"/>
          <p14:tracePt t="19397" x="7277100" y="1123950"/>
          <p14:tracePt t="19411" x="7270750" y="1123950"/>
          <p14:tracePt t="19428" x="7258050" y="1123950"/>
          <p14:tracePt t="19444" x="7251700" y="1130300"/>
          <p14:tracePt t="19461" x="7232650" y="1130300"/>
          <p14:tracePt t="19478" x="7219950" y="1136650"/>
          <p14:tracePt t="19494" x="7213600" y="1136650"/>
          <p14:tracePt t="19511" x="7194550" y="1136650"/>
          <p14:tracePt t="19528" x="7175500" y="1143000"/>
          <p14:tracePt t="19544" x="7162800" y="1143000"/>
          <p14:tracePt t="19561" x="7143750" y="1143000"/>
          <p14:tracePt t="19578" x="7137400" y="1143000"/>
          <p14:tracePt t="19594" x="7124700" y="1143000"/>
          <p14:tracePt t="19611" x="7112000" y="1149350"/>
          <p14:tracePt t="19628" x="7105650" y="1149350"/>
          <p14:tracePt t="19644" x="7092950" y="1149350"/>
          <p14:tracePt t="19661" x="7073900" y="1155700"/>
          <p14:tracePt t="19699" x="7067550" y="1155700"/>
          <p14:tracePt t="19703" x="7054850" y="1155700"/>
          <p14:tracePt t="19711" x="7048500" y="1162050"/>
          <p14:tracePt t="19728" x="7042150" y="1162050"/>
          <p14:tracePt t="19744" x="7035800" y="1162050"/>
          <p14:tracePt t="19761" x="7029450" y="1162050"/>
          <p14:tracePt t="19778" x="7023100" y="1162050"/>
          <p14:tracePt t="19794" x="7016750" y="1162050"/>
          <p14:tracePt t="19811" x="7010400" y="1162050"/>
          <p14:tracePt t="19827" x="6997700" y="1162050"/>
          <p14:tracePt t="19845" x="6991350" y="1162050"/>
          <p14:tracePt t="19861" x="6972300" y="1162050"/>
          <p14:tracePt t="19877" x="6927850" y="1155700"/>
          <p14:tracePt t="19894" x="6889750" y="1143000"/>
          <p14:tracePt t="19911" x="6838950" y="1123950"/>
          <p14:tracePt t="19927" x="6781800" y="1104900"/>
          <p14:tracePt t="19944" x="6743700" y="1079500"/>
          <p14:tracePt t="19961" x="6711950" y="1066800"/>
          <p14:tracePt t="20019" x="6705600" y="1060450"/>
          <p14:tracePt t="20027" x="6705600" y="1054100"/>
          <p14:tracePt t="20035" x="6686550" y="1022350"/>
          <p14:tracePt t="20044" x="6673850" y="984250"/>
          <p14:tracePt t="20061" x="6661150" y="952500"/>
          <p14:tracePt t="20077" x="6648450" y="933450"/>
          <p14:tracePt t="20095" x="6642100" y="920750"/>
          <p14:tracePt t="20111" x="6635750" y="908050"/>
          <p14:tracePt t="20947" x="6635750" y="901700"/>
          <p14:tracePt t="20963" x="6635750" y="889000"/>
          <p14:tracePt t="20964" x="6642100" y="889000"/>
          <p14:tracePt t="20978" x="6667500" y="882650"/>
          <p14:tracePt t="20994" x="6750050" y="869950"/>
          <p14:tracePt t="21011" x="6794500" y="869950"/>
          <p14:tracePt t="21028" x="6877050" y="869950"/>
          <p14:tracePt t="21044" x="6953250" y="863600"/>
          <p14:tracePt t="21061" x="7035800" y="863600"/>
          <p14:tracePt t="21078" x="7105650" y="863600"/>
          <p14:tracePt t="21094" x="7124700" y="863600"/>
          <p14:tracePt t="21111" x="7137400" y="863600"/>
          <p14:tracePt t="21339" x="7137400" y="869950"/>
          <p14:tracePt t="21347" x="7131050" y="876300"/>
          <p14:tracePt t="21353" x="7073900" y="933450"/>
          <p14:tracePt t="21377" x="7029450" y="971550"/>
          <p14:tracePt t="21394" x="6972300" y="1028700"/>
          <p14:tracePt t="21411" x="6946900" y="1047750"/>
          <p14:tracePt t="21428" x="6927850" y="1060450"/>
          <p14:tracePt t="21444" x="6915150" y="1073150"/>
          <p14:tracePt t="21461" x="6902450" y="1085850"/>
          <p14:tracePt t="21477" x="6902450" y="1092200"/>
          <p14:tracePt t="21494" x="6889750" y="1104900"/>
          <p14:tracePt t="21511" x="6883400" y="1117600"/>
          <p14:tracePt t="21755" x="6877050" y="1117600"/>
          <p14:tracePt t="21763" x="6870700" y="1130300"/>
          <p14:tracePt t="21763" x="6864350" y="1130300"/>
          <p14:tracePt t="21771" x="6864350" y="1136650"/>
          <p14:tracePt t="21794" x="6858000" y="1136650"/>
          <p14:tracePt t="21811" x="6845300" y="1143000"/>
          <p14:tracePt t="21828" x="6838950" y="1149350"/>
          <p14:tracePt t="21844" x="6813550" y="1155700"/>
          <p14:tracePt t="21861" x="6794500" y="1168400"/>
          <p14:tracePt t="21878" x="6781800" y="1168400"/>
          <p14:tracePt t="21894" x="6762750" y="1174750"/>
          <p14:tracePt t="21911" x="6743700" y="1174750"/>
          <p14:tracePt t="21928" x="6724650" y="1174750"/>
          <p14:tracePt t="21944" x="6705600" y="1174750"/>
          <p14:tracePt t="21962" x="6692900" y="1174750"/>
          <p14:tracePt t="21978" x="6686550" y="1174750"/>
          <p14:tracePt t="21994" x="6673850" y="1174750"/>
          <p14:tracePt t="22011" x="6667500" y="1174750"/>
          <p14:tracePt t="22028" x="6661150" y="1174750"/>
          <p14:tracePt t="22044" x="6642100" y="1174750"/>
          <p14:tracePt t="22061" x="6610350" y="1174750"/>
          <p14:tracePt t="22078" x="6578600" y="1174750"/>
          <p14:tracePt t="22095" x="6540500" y="1174750"/>
          <p14:tracePt t="22111" x="6521450" y="1168400"/>
          <p14:tracePt t="22128" x="6496050" y="1162050"/>
          <p14:tracePt t="22163" x="6483350" y="1162050"/>
          <p14:tracePt t="22219" x="6470650" y="1155700"/>
          <p14:tracePt t="22227" x="6464300" y="1149350"/>
          <p14:tracePt t="22236" x="6438900" y="1149350"/>
          <p14:tracePt t="22261" x="6419850" y="1149350"/>
          <p14:tracePt t="22277" x="6388100" y="1149350"/>
          <p14:tracePt t="22294" x="6356350" y="1149350"/>
          <p14:tracePt t="22311" x="6330950" y="1149350"/>
          <p14:tracePt t="22327" x="6305550" y="1149350"/>
          <p14:tracePt t="22344" x="6299200" y="1149350"/>
          <p14:tracePt t="22361" x="6286500" y="1149350"/>
          <p14:tracePt t="22378" x="6273800" y="1149350"/>
          <p14:tracePt t="22394" x="6267450" y="1149350"/>
          <p14:tracePt t="22659" x="6261100" y="1149350"/>
          <p14:tracePt t="22664" x="6254750" y="1149350"/>
          <p14:tracePt t="23363" x="6248400" y="1136650"/>
          <p14:tracePt t="23371" x="6242050" y="1136650"/>
          <p14:tracePt t="23371" x="6242050" y="1130300"/>
          <p14:tracePt t="23394" x="6242050" y="1123950"/>
          <p14:tracePt t="23411" x="6235700" y="1111250"/>
          <p14:tracePt t="23451" x="6235700" y="1098550"/>
          <p14:tracePt t="23457" x="6235700" y="1092200"/>
          <p14:tracePt t="23860" x="6229350" y="1085850"/>
          <p14:tracePt t="23868" x="6223000" y="1085850"/>
          <p14:tracePt t="23871" x="6216650" y="1085850"/>
          <p14:tracePt t="24492" x="6210300" y="1085850"/>
          <p14:tracePt t="24508" x="6197600" y="1085850"/>
          <p14:tracePt t="24548" x="6178550" y="1092200"/>
          <p14:tracePt t="24564" x="6172200" y="1098550"/>
          <p14:tracePt t="24876" x="6165850" y="1098550"/>
          <p14:tracePt t="24884" x="6159500" y="1098550"/>
          <p14:tracePt t="24887" x="6121400" y="1098550"/>
          <p14:tracePt t="24912" x="6076950" y="1092200"/>
          <p14:tracePt t="24928" x="6013450" y="1047750"/>
          <p14:tracePt t="24945" x="5918200" y="1009650"/>
          <p14:tracePt t="24962" x="5822950" y="952500"/>
          <p14:tracePt t="24979" x="5759450" y="920750"/>
          <p14:tracePt t="24995" x="5721350" y="914400"/>
          <p14:tracePt t="25012" x="5715000" y="908050"/>
          <p14:tracePt t="25140" x="5708650" y="908050"/>
          <p14:tracePt t="25148" x="5695950" y="908050"/>
          <p14:tracePt t="25156" x="5676900" y="908050"/>
          <p14:tracePt t="25164" x="5626100" y="908050"/>
          <p14:tracePt t="25179" x="5562600" y="895350"/>
          <p14:tracePt t="25195" x="5454650" y="876300"/>
          <p14:tracePt t="25212" x="5391150" y="869950"/>
          <p14:tracePt t="25229" x="5359400" y="863600"/>
          <p14:tracePt t="25245" x="5340350" y="863600"/>
          <p14:tracePt t="25262" x="5314950" y="863600"/>
          <p14:tracePt t="25279" x="5302250" y="863600"/>
          <p14:tracePt t="27148" x="5295900" y="863600"/>
          <p14:tracePt t="27157" x="5276850" y="863600"/>
          <p14:tracePt t="27157" x="5264150" y="863600"/>
          <p14:tracePt t="27178" x="5232400" y="869950"/>
          <p14:tracePt t="27195" x="5207000" y="882650"/>
          <p14:tracePt t="27212" x="5181600" y="889000"/>
          <p14:tracePt t="27229" x="5168900" y="889000"/>
          <p14:tracePt t="27245" x="5149850" y="889000"/>
          <p14:tracePt t="27262" x="5143500" y="895350"/>
          <p14:tracePt t="27356" x="5137150" y="895350"/>
          <p14:tracePt t="27371" x="5124450" y="895350"/>
          <p14:tracePt t="27372" x="5086350" y="895350"/>
          <p14:tracePt t="27395" x="5029200" y="895350"/>
          <p14:tracePt t="27412" x="4984750" y="889000"/>
          <p14:tracePt t="27429" x="4933950" y="882650"/>
          <p14:tracePt t="27446" x="4889500" y="882650"/>
          <p14:tracePt t="27462" x="4832350" y="869950"/>
          <p14:tracePt t="27479" x="4800600" y="863600"/>
          <p14:tracePt t="27495" x="4787900" y="857250"/>
          <p14:tracePt t="27512" x="4781550" y="857250"/>
          <p14:tracePt t="27529" x="4775200" y="857250"/>
          <p14:tracePt t="27572" x="4756150" y="857250"/>
          <p14:tracePt t="27580" x="4743450" y="844550"/>
          <p14:tracePt t="27588" x="4724400" y="844550"/>
          <p14:tracePt t="27595" x="4641850" y="838200"/>
          <p14:tracePt t="27612" x="4572000" y="819150"/>
          <p14:tracePt t="27629" x="4489450" y="806450"/>
          <p14:tracePt t="27645" x="4432300" y="787400"/>
          <p14:tracePt t="27662" x="4381500" y="774700"/>
          <p14:tracePt t="27679" x="4349750" y="762000"/>
          <p14:tracePt t="27695" x="4324350" y="762000"/>
          <p14:tracePt t="27712" x="4286250" y="749300"/>
          <p14:tracePt t="27729" x="4248150" y="742950"/>
          <p14:tracePt t="27745" x="4191000" y="723900"/>
          <p14:tracePt t="27762" x="4114800" y="698500"/>
          <p14:tracePt t="27779" x="4044950" y="679450"/>
          <p14:tracePt t="27795" x="3898900" y="647700"/>
          <p14:tracePt t="27812" x="3816350" y="628650"/>
          <p14:tracePt t="27829" x="3727450" y="615950"/>
          <p14:tracePt t="27845" x="3663950" y="590550"/>
          <p14:tracePt t="27862" x="3606800" y="584200"/>
          <p14:tracePt t="27879" x="3549650" y="577850"/>
          <p14:tracePt t="27895" x="3498850" y="565150"/>
          <p14:tracePt t="27912" x="3454400" y="546100"/>
          <p14:tracePt t="27929" x="3384550" y="533400"/>
          <p14:tracePt t="27945" x="3327400" y="514350"/>
          <p14:tracePt t="27962" x="3251200" y="488950"/>
          <p14:tracePt t="27978" x="3168650" y="469900"/>
          <p14:tracePt t="27995" x="3041650" y="438150"/>
          <p14:tracePt t="28012" x="2971800" y="419100"/>
          <p14:tracePt t="28029" x="2901950" y="393700"/>
          <p14:tracePt t="28045" x="2857500" y="381000"/>
          <p14:tracePt t="28062" x="2794000" y="368300"/>
          <p14:tracePt t="28078" x="2743200" y="361950"/>
          <p14:tracePt t="28096" x="2667000" y="336550"/>
          <p14:tracePt t="28112" x="2584450" y="317500"/>
          <p14:tracePt t="28128" x="2470150" y="298450"/>
          <p14:tracePt t="28145" x="2362200" y="266700"/>
          <p14:tracePt t="28162" x="2241550" y="254000"/>
          <p14:tracePt t="28179" x="2120900" y="228600"/>
          <p14:tracePt t="28195" x="2000250" y="215900"/>
          <p14:tracePt t="28212" x="1943100" y="209550"/>
          <p14:tracePt t="28229" x="1936750" y="203200"/>
          <p14:tracePt t="28300" x="1930400" y="203200"/>
          <p14:tracePt t="28308" x="1924050" y="203200"/>
          <p14:tracePt t="28314" x="1905000" y="203200"/>
          <p14:tracePt t="28329" x="1879600" y="203200"/>
          <p14:tracePt t="28345" x="1873250" y="209550"/>
          <p14:tracePt t="28362" x="1860550" y="222250"/>
          <p14:tracePt t="28379" x="1854200" y="222250"/>
          <p14:tracePt t="28395" x="1841500" y="228600"/>
          <p14:tracePt t="28436" x="1835150" y="234950"/>
          <p14:tracePt t="28452" x="1816100" y="247650"/>
          <p14:tracePt t="28460" x="1816100" y="254000"/>
          <p14:tracePt t="28478" x="1797050" y="266700"/>
          <p14:tracePt t="28479" x="1784350" y="273050"/>
          <p14:tracePt t="28495" x="1758950" y="292100"/>
          <p14:tracePt t="28512" x="1752600" y="292100"/>
          <p14:tracePt t="28529" x="1739900" y="304800"/>
          <p14:tracePt t="28545" x="1733550" y="304800"/>
          <p14:tracePt t="28562" x="1733550" y="311150"/>
          <p14:tracePt t="28579" x="1720850" y="311150"/>
          <p14:tracePt t="28595" x="1708150" y="323850"/>
          <p14:tracePt t="28612" x="1689100" y="330200"/>
          <p14:tracePt t="28629" x="1676400" y="336550"/>
          <p14:tracePt t="28645" x="1657350" y="342900"/>
          <p14:tracePt t="28662" x="1644650" y="349250"/>
          <p14:tracePt t="28679" x="1638300" y="355600"/>
          <p14:tracePt t="28695" x="1625600" y="361950"/>
          <p14:tracePt t="28712" x="1606550" y="361950"/>
          <p14:tracePt t="28729" x="1593850" y="374650"/>
          <p14:tracePt t="28745" x="1574800" y="381000"/>
          <p14:tracePt t="28762" x="1562100" y="387350"/>
          <p14:tracePt t="28779" x="1549400" y="393700"/>
          <p14:tracePt t="28795" x="1524000" y="400050"/>
          <p14:tracePt t="28812" x="1511300" y="406400"/>
          <p14:tracePt t="28829" x="1492250" y="412750"/>
          <p14:tracePt t="28845" x="1473200" y="425450"/>
          <p14:tracePt t="28862" x="1447800" y="438150"/>
          <p14:tracePt t="28879" x="1428750" y="444500"/>
          <p14:tracePt t="28896" x="1397000" y="457200"/>
          <p14:tracePt t="28912" x="1377950" y="463550"/>
          <p14:tracePt t="28929" x="1365250" y="469900"/>
          <p14:tracePt t="28945" x="1358900" y="476250"/>
          <p14:tracePt t="28962" x="1352550" y="482600"/>
          <p14:tracePt t="28979" x="1346200" y="488950"/>
          <p14:tracePt t="28995" x="1333500" y="495300"/>
          <p14:tracePt t="29012" x="1320800" y="501650"/>
          <p14:tracePt t="29029" x="1314450" y="514350"/>
          <p14:tracePt t="29045" x="1308100" y="527050"/>
          <p14:tracePt t="29062" x="1289050" y="546100"/>
          <p14:tracePt t="29079" x="1282700" y="565150"/>
          <p14:tracePt t="29095" x="1276350" y="577850"/>
          <p14:tracePt t="29112" x="1270000" y="590550"/>
          <p14:tracePt t="29129" x="1263650" y="603250"/>
          <p14:tracePt t="29145" x="1263650" y="615950"/>
          <p14:tracePt t="29189" x="1263650" y="622300"/>
          <p14:tracePt t="29204" x="1263650" y="628650"/>
          <p14:tracePt t="29212" x="1263650" y="635000"/>
          <p14:tracePt t="29221" x="1263650" y="666750"/>
          <p14:tracePt t="29245" x="1263650" y="685800"/>
          <p14:tracePt t="29262" x="1263650" y="723900"/>
          <p14:tracePt t="29279" x="1263650" y="742950"/>
          <p14:tracePt t="29295" x="1263650" y="768350"/>
          <p14:tracePt t="29312" x="1263650" y="781050"/>
          <p14:tracePt t="29329" x="1263650" y="812800"/>
          <p14:tracePt t="29345" x="1263650" y="831850"/>
          <p14:tracePt t="29362" x="1276350" y="863600"/>
          <p14:tracePt t="29379" x="1289050" y="901700"/>
          <p14:tracePt t="29395" x="1301750" y="952500"/>
          <p14:tracePt t="29412" x="1314450" y="971550"/>
          <p14:tracePt t="29429" x="1320800" y="996950"/>
          <p14:tracePt t="29445" x="1327150" y="1016000"/>
          <p14:tracePt t="29462" x="1333500" y="1035050"/>
          <p14:tracePt t="29479" x="1333500" y="1041400"/>
          <p14:tracePt t="29495" x="1346200" y="1066800"/>
          <p14:tracePt t="29513" x="1352550" y="1079500"/>
          <p14:tracePt t="29529" x="1365250" y="1092200"/>
          <p14:tracePt t="29545" x="1371600" y="1104900"/>
          <p14:tracePt t="29562" x="1390650" y="1130300"/>
          <p14:tracePt t="29579" x="1409700" y="1155700"/>
          <p14:tracePt t="29595" x="1435100" y="1181100"/>
          <p14:tracePt t="29612" x="1466850" y="1200150"/>
          <p14:tracePt t="29629" x="1485900" y="1212850"/>
          <p14:tracePt t="29645" x="1511300" y="1231900"/>
          <p14:tracePt t="29662" x="1606550" y="1282700"/>
          <p14:tracePt t="29698" x="1758950" y="1333500"/>
          <p14:tracePt t="29733" x="1930400" y="1384300"/>
          <p14:tracePt t="29774" x="2063750" y="1403350"/>
          <p14:tracePt t="29822" x="2114550" y="1403350"/>
          <p14:tracePt t="29845" x="2139950" y="1403350"/>
          <p14:tracePt t="29862" x="2171700" y="1403350"/>
          <p14:tracePt t="29879" x="2209800" y="1403350"/>
          <p14:tracePt t="29896" x="2241550" y="1403350"/>
          <p14:tracePt t="29912" x="2311400" y="1403350"/>
          <p14:tracePt t="29929" x="2387600" y="1403350"/>
          <p14:tracePt t="29946" x="2476500" y="1403350"/>
          <p14:tracePt t="29962" x="2565400" y="1403350"/>
          <p14:tracePt t="29979" x="2647950" y="1377950"/>
          <p14:tracePt t="29995" x="2730500" y="1352550"/>
          <p14:tracePt t="30012" x="2762250" y="1339850"/>
          <p14:tracePt t="30029" x="2781300" y="1320800"/>
          <p14:tracePt t="30045" x="2794000" y="1314450"/>
          <p14:tracePt t="30062" x="2800350" y="1301750"/>
          <p14:tracePt t="30079" x="2813050" y="1289050"/>
          <p14:tracePt t="30096" x="2825750" y="1282700"/>
          <p14:tracePt t="30112" x="2838450" y="1257300"/>
          <p14:tracePt t="30129" x="2844800" y="1244600"/>
          <p14:tracePt t="30145" x="2857500" y="1219200"/>
          <p14:tracePt t="30162" x="2863850" y="1219200"/>
          <p14:tracePt t="30179" x="2870200" y="1193800"/>
          <p14:tracePt t="30195" x="2882900" y="1168400"/>
          <p14:tracePt t="30212" x="2889250" y="1155700"/>
          <p14:tracePt t="30229" x="2901950" y="1130300"/>
          <p14:tracePt t="30245" x="2901950" y="1117600"/>
          <p14:tracePt t="30262" x="2901950" y="1092200"/>
          <p14:tracePt t="30279" x="2908300" y="1079500"/>
          <p14:tracePt t="30295" x="2914650" y="1066800"/>
          <p14:tracePt t="30312" x="2921000" y="1041400"/>
          <p14:tracePt t="30329" x="2921000" y="1028700"/>
          <p14:tracePt t="30345" x="2927350" y="1003300"/>
          <p14:tracePt t="30362" x="2927350" y="984250"/>
          <p14:tracePt t="30379" x="2927350" y="965200"/>
          <p14:tracePt t="30395" x="2927350" y="946150"/>
          <p14:tracePt t="30412" x="2927350" y="939800"/>
          <p14:tracePt t="30452" x="2927350" y="927100"/>
          <p14:tracePt t="30468" x="2927350" y="920750"/>
          <p14:tracePt t="30476" x="2927350" y="908050"/>
          <p14:tracePt t="30481" x="2927350" y="895350"/>
          <p14:tracePt t="30495" x="2927350" y="889000"/>
          <p14:tracePt t="30512" x="2927350" y="876300"/>
          <p14:tracePt t="30529" x="2927350" y="869950"/>
          <p14:tracePt t="30546" x="2927350" y="857250"/>
          <p14:tracePt t="30562" x="2927350" y="850900"/>
          <p14:tracePt t="30579" x="2921000" y="831850"/>
          <p14:tracePt t="30595" x="2895600" y="806450"/>
          <p14:tracePt t="30612" x="2857500" y="787400"/>
          <p14:tracePt t="30629" x="2819400" y="755650"/>
          <p14:tracePt t="30645" x="2762250" y="717550"/>
          <p14:tracePt t="30662" x="2698750" y="685800"/>
          <p14:tracePt t="30679" x="2628900" y="654050"/>
          <p14:tracePt t="30696" x="2559050" y="628650"/>
          <p14:tracePt t="30712" x="2514600" y="615950"/>
          <p14:tracePt t="30729" x="2463800" y="596900"/>
          <p14:tracePt t="30745" x="2419350" y="590550"/>
          <p14:tracePt t="30762" x="2381250" y="577850"/>
          <p14:tracePt t="30779" x="2336800" y="565150"/>
          <p14:tracePt t="30795" x="2266950" y="565150"/>
          <p14:tracePt t="30812" x="2228850" y="552450"/>
          <p14:tracePt t="30829" x="2184400" y="546100"/>
          <p14:tracePt t="30845" x="2159000" y="546100"/>
          <p14:tracePt t="30862" x="2133600" y="539750"/>
          <p14:tracePt t="30879" x="2108200" y="539750"/>
          <p14:tracePt t="30895" x="2076450" y="539750"/>
          <p14:tracePt t="30912" x="2051050" y="539750"/>
          <p14:tracePt t="30929" x="2032000" y="539750"/>
          <p14:tracePt t="30945" x="2012950" y="552450"/>
          <p14:tracePt t="30962" x="1993900" y="552450"/>
          <p14:tracePt t="30979" x="1974850" y="565150"/>
          <p14:tracePt t="30995" x="1962150" y="577850"/>
          <p14:tracePt t="31012" x="1943100" y="577850"/>
          <p14:tracePt t="31029" x="1917700" y="603250"/>
          <p14:tracePt t="31045" x="1905000" y="615950"/>
          <p14:tracePt t="31062" x="1892300" y="622300"/>
          <p14:tracePt t="31079" x="1873250" y="641350"/>
          <p14:tracePt t="31095" x="1866900" y="647700"/>
          <p14:tracePt t="31112" x="1847850" y="666750"/>
          <p14:tracePt t="31129" x="1828800" y="679450"/>
          <p14:tracePt t="31145" x="1797050" y="704850"/>
          <p14:tracePt t="31162" x="1790700" y="711200"/>
          <p14:tracePt t="31179" x="1765300" y="730250"/>
          <p14:tracePt t="31196" x="1752600" y="742950"/>
          <p14:tracePt t="31212" x="1739900" y="749300"/>
          <p14:tracePt t="31229" x="1733550" y="755650"/>
          <p14:tracePt t="31245" x="1720850" y="768350"/>
          <p14:tracePt t="31284" x="1714500" y="774700"/>
          <p14:tracePt t="31292" x="1701800" y="781050"/>
          <p14:tracePt t="31295" x="1695450" y="793750"/>
          <p14:tracePt t="31312" x="1676400" y="812800"/>
          <p14:tracePt t="31348" x="1670050" y="812800"/>
          <p14:tracePt t="31356" x="1663700" y="819150"/>
          <p14:tracePt t="31362" x="1651000" y="825500"/>
          <p14:tracePt t="31379" x="1644650" y="844550"/>
          <p14:tracePt t="31395" x="1631950" y="857250"/>
          <p14:tracePt t="31413" x="1625600" y="869950"/>
          <p14:tracePt t="31429" x="1619250" y="876300"/>
          <p14:tracePt t="31445" x="1612900" y="882650"/>
          <p14:tracePt t="31500" x="1612900" y="889000"/>
          <p14:tracePt t="31516" x="1606550" y="895350"/>
          <p14:tracePt t="31540" x="1600200" y="908050"/>
          <p14:tracePt t="31556" x="1600200" y="914400"/>
          <p14:tracePt t="31562" x="1593850" y="914400"/>
          <p14:tracePt t="31612" x="1593850" y="927100"/>
          <p14:tracePt t="31614" x="1593850" y="933450"/>
          <p14:tracePt t="31621" x="1593850" y="939800"/>
          <p14:tracePt t="31645" x="1593850" y="946150"/>
          <p14:tracePt t="31684" x="1587500" y="952500"/>
          <p14:tracePt t="31700" x="1587500" y="958850"/>
          <p14:tracePt t="31716" x="1587500" y="965200"/>
          <p14:tracePt t="31721" x="1581150" y="977900"/>
          <p14:tracePt t="31745" x="1581150" y="984250"/>
          <p14:tracePt t="31780" x="1574800" y="996950"/>
          <p14:tracePt t="31828" x="1574800" y="1003300"/>
          <p14:tracePt t="31900" x="1574800" y="1009650"/>
          <p14:tracePt t="31908" x="1574800" y="1016000"/>
          <p14:tracePt t="31916" x="1574800" y="1028700"/>
          <p14:tracePt t="31929" x="1581150" y="1047750"/>
          <p14:tracePt t="31945" x="1600200" y="1066800"/>
          <p14:tracePt t="31962" x="1606550" y="1079500"/>
          <p14:tracePt t="31979" x="1612900" y="1079500"/>
          <p14:tracePt t="31995" x="1619250" y="1079500"/>
          <p14:tracePt t="32012" x="1625600" y="1085850"/>
          <p14:tracePt t="32052" x="1631950" y="1092200"/>
          <p14:tracePt t="32068" x="1638300" y="1098550"/>
          <p14:tracePt t="32076" x="1651000" y="1098550"/>
          <p14:tracePt t="32079" x="1682750" y="1117600"/>
          <p14:tracePt t="32096" x="1714500" y="1143000"/>
          <p14:tracePt t="32112" x="1733550" y="1149350"/>
          <p14:tracePt t="32129" x="1746250" y="1155700"/>
          <p14:tracePt t="32145" x="1752600" y="1162050"/>
          <p14:tracePt t="32162" x="1758950" y="1181100"/>
          <p14:tracePt t="32179" x="1771650" y="1200150"/>
          <p14:tracePt t="32195" x="1784350" y="1238250"/>
          <p14:tracePt t="32212" x="1797050" y="1250950"/>
          <p14:tracePt t="32229" x="1797050" y="1263650"/>
          <p14:tracePt t="32388" x="1809750" y="1263650"/>
          <p14:tracePt t="32396" x="1816100" y="1263650"/>
          <p14:tracePt t="32404" x="1835150" y="1263650"/>
          <p14:tracePt t="32414" x="1866900" y="1263650"/>
          <p14:tracePt t="32429" x="1898650" y="1263650"/>
          <p14:tracePt t="32445" x="1917700" y="1263650"/>
          <p14:tracePt t="32462" x="1930400" y="1257300"/>
          <p14:tracePt t="32478" x="1955800" y="1244600"/>
          <p14:tracePt t="32495" x="1968500" y="1238250"/>
          <p14:tracePt t="32512" x="1987550" y="1225550"/>
          <p14:tracePt t="32529" x="2000250" y="1212850"/>
          <p14:tracePt t="32545" x="2012950" y="1200150"/>
          <p14:tracePt t="32562" x="2019300" y="1200150"/>
          <p14:tracePt t="32612" x="2025650" y="1200150"/>
          <p14:tracePt t="32644" x="2032000" y="1193800"/>
          <p14:tracePt t="32660" x="2038350" y="1193800"/>
          <p14:tracePt t="32673" x="2044700" y="1181100"/>
          <p14:tracePt t="32700" x="2057400" y="1181100"/>
          <p14:tracePt t="32732" x="2057400" y="1174750"/>
          <p14:tracePt t="32756" x="2063750" y="1174750"/>
          <p14:tracePt t="32764" x="2070100" y="1174750"/>
          <p14:tracePt t="32772" x="2076450" y="1168400"/>
          <p14:tracePt t="32779" x="2089150" y="1168400"/>
          <p14:tracePt t="32795" x="2108200" y="1168400"/>
          <p14:tracePt t="33060" x="2120900" y="1162050"/>
          <p14:tracePt t="33140" x="2120900" y="1155700"/>
          <p14:tracePt t="34707" x="2114550" y="1155700"/>
          <p14:tracePt t="34715" x="2114550" y="1136650"/>
          <p14:tracePt t="34728" x="2114550" y="1117600"/>
          <p14:tracePt t="34731" x="2120900" y="1066800"/>
          <p14:tracePt t="34744" x="2146300" y="1016000"/>
          <p14:tracePt t="34761" x="2146300" y="996950"/>
          <p14:tracePt t="34778" x="2146300" y="990600"/>
          <p14:tracePt t="35051" x="2146300" y="996950"/>
          <p14:tracePt t="35059" x="2146300" y="1003300"/>
          <p14:tracePt t="35064" x="2139950" y="1022350"/>
          <p14:tracePt t="35078" x="2139950" y="1028700"/>
          <p14:tracePt t="35094" x="2133600" y="1041400"/>
          <p14:tracePt t="35111" x="2133600" y="1060450"/>
          <p14:tracePt t="35128" x="2120900" y="1079500"/>
          <p14:tracePt t="35144" x="2114550" y="1092200"/>
          <p14:tracePt t="35161" x="2101850" y="1117600"/>
          <p14:tracePt t="35178" x="2089150" y="1143000"/>
          <p14:tracePt t="35194" x="2076450" y="1162050"/>
          <p14:tracePt t="35507" x="2076450" y="1149350"/>
          <p14:tracePt t="35995" x="2082800" y="1149350"/>
          <p14:tracePt t="36011" x="2082800" y="1143000"/>
          <p14:tracePt t="36019" x="2089150" y="1136650"/>
          <p14:tracePt t="36028" x="2101850" y="1130300"/>
          <p14:tracePt t="36044" x="2108200" y="1130300"/>
          <p14:tracePt t="36061" x="2120900" y="1117600"/>
          <p14:tracePt t="36531" x="2133600" y="1111250"/>
          <p14:tracePt t="36579" x="2133600" y="1104900"/>
          <p14:tracePt t="36635" x="2146300" y="1098550"/>
          <p14:tracePt t="36683" x="2146300" y="1092200"/>
          <p14:tracePt t="36707" x="2152650" y="1092200"/>
          <p14:tracePt t="36732" x="2152650" y="1085850"/>
          <p14:tracePt t="37083" x="2159000" y="1085850"/>
          <p14:tracePt t="37099" x="2165350" y="1085850"/>
          <p14:tracePt t="37595" x="2171700" y="1073150"/>
          <p14:tracePt t="37627" x="2178050" y="1066800"/>
          <p14:tracePt t="37635" x="2184400" y="1060450"/>
          <p14:tracePt t="37643" x="2203450" y="1047750"/>
          <p14:tracePt t="37661" x="2203450" y="1041400"/>
          <p14:tracePt t="37827" x="2203450" y="1028700"/>
          <p14:tracePt t="37843" x="2197100" y="1028700"/>
          <p14:tracePt t="37867" x="2190750" y="1022350"/>
          <p14:tracePt t="37877" x="2178050" y="1016000"/>
          <p14:tracePt t="37878" x="2165350" y="1009650"/>
          <p14:tracePt t="37894" x="2159000" y="1003300"/>
          <p14:tracePt t="37911" x="2133600" y="996950"/>
          <p14:tracePt t="37928" x="2114550" y="990600"/>
          <p14:tracePt t="37944" x="2101850" y="984250"/>
          <p14:tracePt t="37961" x="2095500" y="984250"/>
          <p14:tracePt t="38027" x="2089150" y="984250"/>
          <p14:tracePt t="38067" x="2076450" y="984250"/>
          <p14:tracePt t="38131" x="2063750" y="984250"/>
          <p14:tracePt t="38139" x="2057400" y="984250"/>
          <p14:tracePt t="38139" x="2044700" y="971550"/>
          <p14:tracePt t="38161" x="2032000" y="965200"/>
          <p14:tracePt t="38178" x="2012950" y="965200"/>
          <p14:tracePt t="38194" x="2006600" y="965200"/>
          <p14:tracePt t="38211" x="2000250" y="952500"/>
          <p14:tracePt t="38228" x="1993900" y="952500"/>
          <p14:tracePt t="38244" x="1987550" y="946150"/>
          <p14:tracePt t="38261" x="1981200" y="933450"/>
          <p14:tracePt t="38278" x="1974850" y="920750"/>
          <p14:tracePt t="38294" x="1968500" y="908050"/>
          <p14:tracePt t="38311" x="1962150" y="908050"/>
          <p14:tracePt t="38328" x="1955800" y="901700"/>
          <p14:tracePt t="38379" x="1949450" y="895350"/>
          <p14:tracePt t="38387" x="1949450" y="889000"/>
          <p14:tracePt t="38394" x="1930400" y="869950"/>
          <p14:tracePt t="38411" x="1911350" y="844550"/>
          <p14:tracePt t="38428" x="1892300" y="831850"/>
          <p14:tracePt t="38444" x="1885950" y="819150"/>
          <p14:tracePt t="38461" x="1854200" y="793750"/>
          <p14:tracePt t="38478" x="1816100" y="774700"/>
          <p14:tracePt t="38494" x="1790700" y="762000"/>
          <p14:tracePt t="38511" x="1758950" y="749300"/>
          <p14:tracePt t="38528" x="1739900" y="730250"/>
          <p14:tracePt t="38544" x="1720850" y="723900"/>
          <p14:tracePt t="38561" x="1714500" y="723900"/>
          <p14:tracePt t="38578" x="1708150" y="723900"/>
          <p14:tracePt t="38594" x="1701800" y="717550"/>
          <p14:tracePt t="38611" x="1689100" y="717550"/>
          <p14:tracePt t="38628" x="1676400" y="711200"/>
          <p14:tracePt t="38644" x="1657350" y="711200"/>
          <p14:tracePt t="38661" x="1619250" y="704850"/>
          <p14:tracePt t="38678" x="1587500" y="692150"/>
          <p14:tracePt t="38695" x="1562100" y="692150"/>
          <p14:tracePt t="38711" x="1549400" y="692150"/>
          <p14:tracePt t="38728" x="1543050" y="692150"/>
          <p14:tracePt t="38771" x="1530350" y="692150"/>
          <p14:tracePt t="38787" x="1524000" y="692150"/>
          <p14:tracePt t="38787" x="1492250" y="692150"/>
          <p14:tracePt t="38811" x="1485900" y="692150"/>
          <p14:tracePt t="38923" x="1479550" y="692150"/>
          <p14:tracePt t="38931" x="1473200" y="692150"/>
          <p14:tracePt t="38936" x="1460500" y="704850"/>
          <p14:tracePt t="38979" x="1454150" y="717550"/>
          <p14:tracePt t="39395" x="1460500" y="717550"/>
          <p14:tracePt t="39398" x="1466850" y="717550"/>
          <p14:tracePt t="39403" x="1492250" y="717550"/>
          <p14:tracePt t="39428" x="1511300" y="717550"/>
          <p14:tracePt t="39444" x="1524000" y="717550"/>
          <p14:tracePt t="39461" x="1549400" y="717550"/>
          <p14:tracePt t="39478" x="1555750" y="717550"/>
          <p14:tracePt t="39494" x="1587500" y="717550"/>
          <p14:tracePt t="39511" x="1606550" y="717550"/>
          <p14:tracePt t="39528" x="1644650" y="730250"/>
          <p14:tracePt t="39544" x="1689100" y="742950"/>
          <p14:tracePt t="39561" x="1727200" y="742950"/>
          <p14:tracePt t="39578" x="1778000" y="755650"/>
          <p14:tracePt t="39595" x="1841500" y="755650"/>
          <p14:tracePt t="39611" x="1873250" y="755650"/>
          <p14:tracePt t="39819" x="1841500" y="755650"/>
          <p14:tracePt t="39827" x="1778000" y="749300"/>
          <p14:tracePt t="39835" x="1631950" y="723900"/>
          <p14:tracePt t="39844" x="1473200" y="679450"/>
          <p14:tracePt t="39861" x="1346200" y="673100"/>
          <p14:tracePt t="39878" x="1282700" y="660400"/>
          <p14:tracePt t="39894" x="1212850" y="660400"/>
          <p14:tracePt t="39911" x="1174750" y="660400"/>
          <p14:tracePt t="39928" x="1130300" y="660400"/>
          <p14:tracePt t="39945" x="1073150" y="660400"/>
          <p14:tracePt t="39961" x="1028700" y="660400"/>
          <p14:tracePt t="39978" x="984250" y="654050"/>
          <p14:tracePt t="39994" x="946150" y="647700"/>
          <p14:tracePt t="40115" x="939800" y="647700"/>
          <p14:tracePt t="40123" x="933450" y="654050"/>
          <p14:tracePt t="40144" x="927100" y="666750"/>
          <p14:tracePt t="40146" x="927100" y="679450"/>
          <p14:tracePt t="40203" x="927100" y="685800"/>
          <p14:tracePt t="40216" x="927100" y="704850"/>
          <p14:tracePt t="40262" x="927100" y="730250"/>
          <p14:tracePt t="40301" x="927100" y="736600"/>
          <p14:tracePt t="40328" x="927100" y="742950"/>
          <p14:tracePt t="40411" x="927100" y="749300"/>
          <p14:tracePt t="40579" x="946150" y="749300"/>
          <p14:tracePt t="40587" x="958850" y="749300"/>
          <p14:tracePt t="40587" x="1016000" y="749300"/>
          <p14:tracePt t="40611" x="1085850" y="749300"/>
          <p14:tracePt t="40628" x="1181100" y="749300"/>
          <p14:tracePt t="40644" x="1320800" y="749300"/>
          <p14:tracePt t="40661" x="1517650" y="749300"/>
          <p14:tracePt t="40678" x="1835150" y="749300"/>
          <p14:tracePt t="40694" x="2228850" y="749300"/>
          <p14:tracePt t="40711" x="2597150" y="749300"/>
          <p14:tracePt t="40728" x="2844800" y="749300"/>
          <p14:tracePt t="40744" x="3035300" y="768350"/>
          <p14:tracePt t="40761" x="3175000" y="793750"/>
          <p14:tracePt t="40778" x="3257550" y="819150"/>
          <p14:tracePt t="40794" x="3327400" y="850900"/>
          <p14:tracePt t="40811" x="3346450" y="850900"/>
          <p14:tracePt t="40828" x="3359150" y="857250"/>
          <p14:tracePt t="40844" x="3365500" y="857250"/>
          <p14:tracePt t="40861" x="3371850" y="863600"/>
          <p14:tracePt t="41827" x="3371850" y="869950"/>
          <p14:tracePt t="42507" x="3378200" y="869950"/>
          <p14:tracePt t="42555" x="3384550" y="869950"/>
          <p14:tracePt t="42565" x="3397250" y="869950"/>
          <p14:tracePt t="42571" x="3429000" y="869950"/>
          <p14:tracePt t="42594" x="3486150" y="876300"/>
          <p14:tracePt t="42611" x="3530600" y="889000"/>
          <p14:tracePt t="42628" x="3568700" y="901700"/>
          <p14:tracePt t="42644" x="3587750" y="901700"/>
          <p14:tracePt t="42661" x="3600450" y="901700"/>
          <p14:tracePt t="42678" x="3613150" y="901700"/>
          <p14:tracePt t="42694" x="3632200" y="901700"/>
          <p14:tracePt t="42711" x="3644900" y="901700"/>
          <p14:tracePt t="42728" x="3663950" y="895350"/>
          <p14:tracePt t="42744" x="3683000" y="889000"/>
          <p14:tracePt t="42761" x="3708400" y="882650"/>
          <p14:tracePt t="42778" x="3733800" y="869950"/>
          <p14:tracePt t="42794" x="3746500" y="869950"/>
          <p14:tracePt t="42812" x="3765550" y="869950"/>
          <p14:tracePt t="42828" x="3790950" y="869950"/>
          <p14:tracePt t="42844" x="3835400" y="869950"/>
          <p14:tracePt t="42861" x="3892550" y="869950"/>
          <p14:tracePt t="42878" x="3968750" y="882650"/>
          <p14:tracePt t="42894" x="4089400" y="914400"/>
          <p14:tracePt t="42911" x="4203700" y="939800"/>
          <p14:tracePt t="42928" x="4330700" y="977900"/>
          <p14:tracePt t="42944" x="4451350" y="1009650"/>
          <p14:tracePt t="42961" x="4603750" y="1054100"/>
          <p14:tracePt t="42978" x="4762500" y="1098550"/>
          <p14:tracePt t="42994" x="5029200" y="1181100"/>
          <p14:tracePt t="43011" x="5226050" y="1231900"/>
          <p14:tracePt t="43028" x="5422900" y="1289050"/>
          <p14:tracePt t="43044" x="5594350" y="1352550"/>
          <p14:tracePt t="43061" x="5727700" y="1390650"/>
          <p14:tracePt t="43078" x="5829300" y="1428750"/>
          <p14:tracePt t="43095" x="5899150" y="1428750"/>
          <p14:tracePt t="43111" x="5937250" y="1441450"/>
          <p14:tracePt t="43128" x="5975350" y="1441450"/>
          <p14:tracePt t="43145" x="5988050" y="1435100"/>
          <p14:tracePt t="43161" x="6007100" y="1422400"/>
          <p14:tracePt t="43178" x="6013450" y="1416050"/>
          <p14:tracePt t="43195" x="6019800" y="1416050"/>
          <p14:tracePt t="43211" x="6026150" y="1409700"/>
          <p14:tracePt t="43228" x="6032500" y="1403350"/>
          <p14:tracePt t="43244" x="6038850" y="1397000"/>
          <p14:tracePt t="43261" x="6057900" y="1365250"/>
          <p14:tracePt t="43278" x="6070600" y="1339850"/>
          <p14:tracePt t="43294" x="6076950" y="1320800"/>
          <p14:tracePt t="43311" x="6083300" y="1295400"/>
          <p14:tracePt t="43328" x="6089650" y="1289050"/>
          <p14:tracePt t="43344" x="6096000" y="1276350"/>
          <p14:tracePt t="43361" x="6096000" y="1270000"/>
          <p14:tracePt t="43378" x="6102350" y="1263650"/>
          <p14:tracePt t="43395" x="6108700" y="1244600"/>
          <p14:tracePt t="43411" x="6115050" y="1238250"/>
          <p14:tracePt t="43428" x="6121400" y="1231900"/>
          <p14:tracePt t="43444" x="6121400" y="1225550"/>
          <p14:tracePt t="43461" x="6127750" y="1219200"/>
          <p14:tracePt t="43523" x="6134100" y="1212850"/>
          <p14:tracePt t="43555" x="6140450" y="1206500"/>
          <p14:tracePt t="43603" x="6140450" y="1200150"/>
          <p14:tracePt t="43707" x="6140450" y="1193800"/>
          <p14:tracePt t="43739" x="6153150" y="1187450"/>
          <p14:tracePt t="43811" x="6153150" y="1174750"/>
          <p14:tracePt t="43891" x="6153150" y="1168400"/>
          <p14:tracePt t="43899" x="6159500" y="1162050"/>
          <p14:tracePt t="43907" x="6159500" y="1155700"/>
          <p14:tracePt t="43928" x="6165850" y="1149350"/>
          <p14:tracePt t="44075" x="6165850" y="1143000"/>
          <p14:tracePt t="44083" x="6172200" y="1136650"/>
          <p14:tracePt t="44155" x="6172200" y="1130300"/>
          <p14:tracePt t="44170" x="6178550" y="1130300"/>
          <p14:tracePt t="44419" x="6178550" y="1123950"/>
          <p14:tracePt t="44427" x="6184900" y="1117600"/>
          <p14:tracePt t="44427" x="6184900" y="1111250"/>
          <p14:tracePt t="44444" x="6191250" y="1092200"/>
          <p14:tracePt t="44461" x="6197600" y="1079500"/>
          <p14:tracePt t="44478" x="6197600" y="1066800"/>
          <p14:tracePt t="44494" x="6203950" y="1066800"/>
          <p14:tracePt t="44611" x="6203950" y="1060450"/>
          <p14:tracePt t="44643" x="6210300" y="1060450"/>
          <p14:tracePt t="44661" x="6216650" y="1060450"/>
          <p14:tracePt t="44661" x="6223000" y="1054100"/>
          <p14:tracePt t="44678" x="6235700" y="1047750"/>
          <p14:tracePt t="44694" x="6248400" y="1041400"/>
          <p14:tracePt t="44711" x="6254750" y="1041400"/>
          <p14:tracePt t="44728" x="6273800" y="1028700"/>
          <p14:tracePt t="44744" x="6286500" y="1016000"/>
          <p14:tracePt t="44779" x="6292850" y="1016000"/>
          <p14:tracePt t="44779" x="6305550" y="1009650"/>
          <p14:tracePt t="44795" x="6324600" y="1003300"/>
          <p14:tracePt t="44812" x="6337300" y="1003300"/>
          <p14:tracePt t="44828" x="6350000" y="1003300"/>
          <p14:tracePt t="44845" x="6356350" y="1003300"/>
          <p14:tracePt t="44899" x="6369050" y="996950"/>
          <p14:tracePt t="44915" x="6381750" y="990600"/>
          <p14:tracePt t="44955" x="6381750" y="984250"/>
          <p14:tracePt t="45243" x="6388100" y="984250"/>
          <p14:tracePt t="45259" x="6394450" y="977900"/>
          <p14:tracePt t="45278" x="6400800" y="971550"/>
          <p14:tracePt t="45278" x="6419850" y="952500"/>
          <p14:tracePt t="45294" x="6426200" y="946150"/>
          <p14:tracePt t="45311" x="6426200" y="933450"/>
          <p14:tracePt t="45328" x="6426200" y="927100"/>
          <p14:tracePt t="45555" x="6438900" y="920750"/>
          <p14:tracePt t="45563" x="6438900" y="914400"/>
          <p14:tracePt t="45571" x="6445250" y="901700"/>
          <p14:tracePt t="45585" x="6451600" y="889000"/>
          <p14:tracePt t="45594" x="6457950" y="876300"/>
          <p14:tracePt t="45611" x="6457950" y="869950"/>
          <p14:tracePt t="45955" x="6457950" y="863600"/>
          <p14:tracePt t="46027" x="6457950" y="869950"/>
          <p14:tracePt t="46036" x="6457950" y="882650"/>
          <p14:tracePt t="46045" x="6457950" y="889000"/>
          <p14:tracePt t="46083" x="6457950" y="895350"/>
          <p14:tracePt t="46099" x="6457950" y="901700"/>
          <p14:tracePt t="46115" x="6457950" y="908050"/>
          <p14:tracePt t="46123" x="6457950" y="914400"/>
          <p14:tracePt t="46128" x="6457950" y="920750"/>
          <p14:tracePt t="46144" x="6457950" y="927100"/>
          <p14:tracePt t="46161" x="6457950" y="933450"/>
          <p14:tracePt t="46178" x="6457950" y="939800"/>
          <p14:tracePt t="46307" x="6457950" y="946150"/>
          <p14:tracePt t="46331" x="6457950" y="952500"/>
          <p14:tracePt t="46363" x="6457950" y="958850"/>
          <p14:tracePt t="46843" x="6457950" y="965200"/>
          <p14:tracePt t="46853" x="6457950" y="971550"/>
          <p14:tracePt t="46853" x="6457950" y="977900"/>
          <p14:tracePt t="46878" x="6457950" y="984250"/>
          <p14:tracePt t="46894" x="6457950" y="996950"/>
          <p14:tracePt t="46931" x="6457950" y="1003300"/>
          <p14:tracePt t="46939" x="6457950" y="1009650"/>
          <p14:tracePt t="46963" x="6457950" y="1016000"/>
          <p14:tracePt t="47739" x="6457950" y="1022350"/>
          <p14:tracePt t="47747" x="6457950" y="1035050"/>
          <p14:tracePt t="48283" x="6464300" y="1035050"/>
          <p14:tracePt t="48579" x="6470650" y="1028700"/>
          <p14:tracePt t="48851" x="6470650" y="1022350"/>
          <p14:tracePt t="48859" x="6470650" y="1016000"/>
          <p14:tracePt t="48860" x="6477000" y="1009650"/>
          <p14:tracePt t="48899" x="6483350" y="1003300"/>
          <p14:tracePt t="48907" x="6489700" y="996950"/>
          <p14:tracePt t="48911" x="6502400" y="990600"/>
          <p14:tracePt t="48947" x="6515100" y="984250"/>
          <p14:tracePt t="48962" x="6515100" y="977900"/>
          <p14:tracePt t="49819" x="6521450" y="977900"/>
          <p14:tracePt t="50091" x="6534150" y="977900"/>
          <p14:tracePt t="50099" x="6540500" y="977900"/>
          <p14:tracePt t="50103" x="6565900" y="984250"/>
          <p14:tracePt t="50128" x="6572250" y="984250"/>
          <p14:tracePt t="50144" x="6584950" y="984250"/>
          <p14:tracePt t="50161" x="6597650" y="996950"/>
          <p14:tracePt t="50211" x="6604000" y="996950"/>
          <p14:tracePt t="50219" x="6610350" y="996950"/>
          <p14:tracePt t="50227" x="6616700" y="996950"/>
          <p14:tracePt t="50811" x="6623050" y="996950"/>
          <p14:tracePt t="50851" x="6623050" y="984250"/>
          <p14:tracePt t="50867" x="6623050" y="971550"/>
          <p14:tracePt t="50874" x="6623050" y="939800"/>
          <p14:tracePt t="50894" x="6623050" y="908050"/>
          <p14:tracePt t="50911" x="6623050" y="901700"/>
          <p14:tracePt t="50928" x="6623050" y="895350"/>
          <p14:tracePt t="50971" x="6623050" y="889000"/>
          <p14:tracePt t="51235" x="6623050" y="882650"/>
          <p14:tracePt t="51283" x="6629400" y="882650"/>
          <p14:tracePt t="51307" x="6635750" y="882650"/>
          <p14:tracePt t="51339" x="6642100" y="889000"/>
          <p14:tracePt t="51355" x="6642100" y="895350"/>
          <p14:tracePt t="51371" x="6648450" y="901700"/>
          <p14:tracePt t="51371" x="6654800" y="908050"/>
          <p14:tracePt t="51394" x="6661150" y="914400"/>
          <p14:tracePt t="51659" x="6661150" y="920750"/>
          <p14:tracePt t="51675" x="6661150" y="927100"/>
          <p14:tracePt t="51675" x="6661150" y="933450"/>
          <p14:tracePt t="51715" x="6661150" y="939800"/>
          <p14:tracePt t="51731" x="6661150" y="952500"/>
          <p14:tracePt t="51747" x="6661150" y="965200"/>
          <p14:tracePt t="51771" x="6661150" y="971550"/>
          <p14:tracePt t="52003" x="6661150" y="984250"/>
          <p14:tracePt t="52019" x="6654800" y="990600"/>
          <p14:tracePt t="52033" x="6648450" y="990600"/>
          <p14:tracePt t="52037" x="6629400" y="996950"/>
          <p14:tracePt t="52061" x="6623050" y="996950"/>
          <p14:tracePt t="52078" x="6610350" y="1009650"/>
          <p14:tracePt t="52123" x="6597650" y="1009650"/>
          <p14:tracePt t="52131" x="6584950" y="1009650"/>
          <p14:tracePt t="52137" x="6553200" y="1009650"/>
          <p14:tracePt t="52161" x="6540500" y="1009650"/>
          <p14:tracePt t="52178" x="6534150" y="1009650"/>
          <p14:tracePt t="52243" x="6527800" y="1009650"/>
          <p14:tracePt t="52251" x="6521450" y="1009650"/>
          <p14:tracePt t="52265" x="6508750" y="1009650"/>
          <p14:tracePt t="52278" x="6496050" y="1009650"/>
          <p14:tracePt t="52294" x="6489700" y="1009650"/>
          <p14:tracePt t="52395" x="6483350" y="1016000"/>
          <p14:tracePt t="52411" x="6470650" y="1016000"/>
          <p14:tracePt t="52419" x="6451600" y="1016000"/>
          <p14:tracePt t="52428" x="6432550" y="1022350"/>
          <p14:tracePt t="52444" x="6407150" y="1022350"/>
          <p14:tracePt t="52461" x="6369050" y="1028700"/>
          <p14:tracePt t="52478" x="6330950" y="1028700"/>
          <p14:tracePt t="52494" x="6286500" y="1028700"/>
          <p14:tracePt t="52511" x="6210300" y="1035050"/>
          <p14:tracePt t="52528" x="6108700" y="1047750"/>
          <p14:tracePt t="52544" x="6026150" y="1047750"/>
          <p14:tracePt t="52561" x="5969000" y="1047750"/>
          <p14:tracePt t="52578" x="5911850" y="1047750"/>
          <p14:tracePt t="52594" x="5873750" y="1047750"/>
          <p14:tracePt t="52611" x="5861050" y="1047750"/>
          <p14:tracePt t="52628" x="5854700" y="1047750"/>
          <p14:tracePt t="52683" x="5848350" y="1047750"/>
          <p14:tracePt t="52715" x="5842000" y="1054100"/>
          <p14:tracePt t="52732" x="5835650" y="1054100"/>
          <p14:tracePt t="52733" x="5829300" y="1060450"/>
          <p14:tracePt t="52744" x="5810250" y="1066800"/>
          <p14:tracePt t="52761" x="5803900" y="1066800"/>
          <p14:tracePt t="52778" x="5791200" y="1066800"/>
          <p14:tracePt t="52819" x="5791200" y="1073150"/>
          <p14:tracePt t="52827" x="5778500" y="1079500"/>
          <p14:tracePt t="52837" x="5772150" y="1085850"/>
          <p14:tracePt t="53003" x="5765800" y="1085850"/>
          <p14:tracePt t="53027" x="5765800" y="1092200"/>
          <p14:tracePt t="53051" x="5759450" y="1098550"/>
          <p14:tracePt t="53195" x="5753100" y="1098550"/>
          <p14:tracePt t="53203" x="5746750" y="1098550"/>
          <p14:tracePt t="53204" x="5638800" y="1085850"/>
          <p14:tracePt t="53228" x="5467350" y="1028700"/>
          <p14:tracePt t="53244" x="5232400" y="958850"/>
          <p14:tracePt t="53261" x="4997450" y="889000"/>
          <p14:tracePt t="53278" x="4826000" y="844550"/>
          <p14:tracePt t="53294" x="4730750" y="812800"/>
          <p14:tracePt t="53311" x="4699000" y="806450"/>
          <p14:tracePt t="53328" x="4692650" y="806450"/>
          <p14:tracePt t="53344" x="4686300" y="806450"/>
          <p14:tracePt t="53361" x="4673600" y="806450"/>
          <p14:tracePt t="53378" x="4635500" y="793750"/>
          <p14:tracePt t="53394" x="4565650" y="793750"/>
          <p14:tracePt t="53411" x="4502150" y="793750"/>
          <p14:tracePt t="53428" x="4432300" y="793750"/>
          <p14:tracePt t="53444" x="4368800" y="793750"/>
          <p14:tracePt t="53461" x="4292600" y="793750"/>
          <p14:tracePt t="53478" x="4197350" y="793750"/>
          <p14:tracePt t="53494" x="4057650" y="793750"/>
          <p14:tracePt t="53512" x="3930650" y="793750"/>
          <p14:tracePt t="53528" x="3790950" y="793750"/>
          <p14:tracePt t="53544" x="3651250" y="793750"/>
          <p14:tracePt t="53561" x="3498850" y="793750"/>
          <p14:tracePt t="53578" x="3359150" y="812800"/>
          <p14:tracePt t="53578" x="3289300" y="825500"/>
          <p14:tracePt t="53595" x="3143250" y="844550"/>
          <p14:tracePt t="53611" x="3035300" y="869950"/>
          <p14:tracePt t="53628" x="2959100" y="876300"/>
          <p14:tracePt t="53644" x="2851150" y="908050"/>
          <p14:tracePt t="53661" x="2749550" y="920750"/>
          <p14:tracePt t="53678" x="2686050" y="927100"/>
          <p14:tracePt t="53694" x="2616200" y="933450"/>
          <p14:tracePt t="53711" x="2578100" y="952500"/>
          <p14:tracePt t="53728" x="2565400" y="952500"/>
          <p14:tracePt t="53745" x="2559050" y="958850"/>
          <p14:tracePt t="53779" x="2559050" y="965200"/>
          <p14:tracePt t="54371" x="2559050" y="971550"/>
          <p14:tracePt t="54379" x="2546350" y="977900"/>
          <p14:tracePt t="54379" x="2540000" y="996950"/>
          <p14:tracePt t="54394" x="2501900" y="1035050"/>
          <p14:tracePt t="54411" x="2425700" y="1085850"/>
          <p14:tracePt t="54428" x="2317750" y="1130300"/>
          <p14:tracePt t="54444" x="2184400" y="1155700"/>
          <p14:tracePt t="54461" x="2019300" y="1181100"/>
          <p14:tracePt t="54478" x="1835150" y="1200150"/>
          <p14:tracePt t="54494" x="1689100" y="1200150"/>
          <p14:tracePt t="54511" x="1530350" y="1200150"/>
          <p14:tracePt t="54528" x="1409700" y="1200150"/>
          <p14:tracePt t="54544" x="1308100" y="1200150"/>
          <p14:tracePt t="54561" x="1219200" y="1200150"/>
          <p14:tracePt t="54578" x="1155700" y="1200150"/>
          <p14:tracePt t="54578" x="1130300" y="1200150"/>
          <p14:tracePt t="54595" x="1066800" y="1200150"/>
          <p14:tracePt t="54611" x="984250" y="1181100"/>
          <p14:tracePt t="54628" x="895350" y="1174750"/>
          <p14:tracePt t="54644" x="768350" y="1168400"/>
          <p14:tracePt t="54661" x="628650" y="1155700"/>
          <p14:tracePt t="54678" x="469900" y="1130300"/>
          <p14:tracePt t="54695" x="406400" y="1130300"/>
          <p14:tracePt t="54711" x="387350" y="1130300"/>
          <p14:tracePt t="54763" x="387350" y="1136650"/>
          <p14:tracePt t="54771" x="387350" y="1143000"/>
          <p14:tracePt t="54771" x="381000" y="1181100"/>
          <p14:tracePt t="54771" x="374650" y="1200150"/>
          <p14:tracePt t="54795" x="374650" y="1244600"/>
          <p14:tracePt t="54811" x="355600" y="1314450"/>
          <p14:tracePt t="54828" x="349250" y="1371600"/>
          <p14:tracePt t="54844" x="349250" y="1428750"/>
          <p14:tracePt t="54861" x="349250" y="1479550"/>
          <p14:tracePt t="54878" x="349250" y="1524000"/>
          <p14:tracePt t="54894" x="361950" y="1600200"/>
          <p14:tracePt t="54911" x="393700" y="1663700"/>
          <p14:tracePt t="54928" x="457200" y="1739900"/>
          <p14:tracePt t="54944" x="527050" y="1797050"/>
          <p14:tracePt t="54961" x="615950" y="1847850"/>
          <p14:tracePt t="54978" x="723900" y="1898650"/>
          <p14:tracePt t="54994" x="952500" y="1987550"/>
          <p14:tracePt t="55011" x="1123950" y="2057400"/>
          <p14:tracePt t="55028" x="1333500" y="2120900"/>
          <p14:tracePt t="55044" x="1511300" y="2165350"/>
          <p14:tracePt t="55061" x="1714500" y="2190750"/>
          <p14:tracePt t="55078" x="1879600" y="2209800"/>
          <p14:tracePt t="55095" x="2051050" y="2247900"/>
          <p14:tracePt t="55111" x="2228850" y="2292350"/>
          <p14:tracePt t="55128" x="2413000" y="2311400"/>
          <p14:tracePt t="55144" x="2584450" y="2343150"/>
          <p14:tracePt t="55162" x="2755900" y="2343150"/>
          <p14:tracePt t="55178" x="2895600" y="2343150"/>
          <p14:tracePt t="55194" x="3060700" y="2336800"/>
          <p14:tracePt t="55211" x="3149600" y="2311400"/>
          <p14:tracePt t="55228" x="3213100" y="2266950"/>
          <p14:tracePt t="55244" x="3295650" y="2216150"/>
          <p14:tracePt t="55261" x="3352800" y="2178050"/>
          <p14:tracePt t="55278" x="3460750" y="2114550"/>
          <p14:tracePt t="55294" x="3549650" y="2076450"/>
          <p14:tracePt t="55311" x="3644900" y="2012950"/>
          <p14:tracePt t="55328" x="3727450" y="1955800"/>
          <p14:tracePt t="55344" x="3797300" y="1898650"/>
          <p14:tracePt t="55361" x="3841750" y="1847850"/>
          <p14:tracePt t="55378" x="3879850" y="1803400"/>
          <p14:tracePt t="55394" x="3905250" y="1752600"/>
          <p14:tracePt t="55411" x="3924300" y="1720850"/>
          <p14:tracePt t="55428" x="3930650" y="1682750"/>
          <p14:tracePt t="55445" x="3949700" y="1651000"/>
          <p14:tracePt t="55461" x="3956050" y="1631950"/>
          <p14:tracePt t="55478" x="3956050" y="1612900"/>
          <p14:tracePt t="55494" x="3956050" y="1593850"/>
          <p14:tracePt t="55511" x="3956050" y="1568450"/>
          <p14:tracePt t="55528" x="3956050" y="1549400"/>
          <p14:tracePt t="55545" x="3956050" y="1530350"/>
          <p14:tracePt t="55561" x="3956050" y="1517650"/>
          <p14:tracePt t="55578" x="3956050" y="1492250"/>
          <p14:tracePt t="55578" x="3956050" y="1485900"/>
          <p14:tracePt t="55595" x="3949700" y="1454150"/>
          <p14:tracePt t="55611" x="3937000" y="1428750"/>
          <p14:tracePt t="55628" x="3905250" y="1390650"/>
          <p14:tracePt t="55645" x="3854450" y="1358900"/>
          <p14:tracePt t="55662" x="3810000" y="1314450"/>
          <p14:tracePt t="55678" x="3752850" y="1276350"/>
          <p14:tracePt t="55695" x="3663950" y="1244600"/>
          <p14:tracePt t="55711" x="3581400" y="1212850"/>
          <p14:tracePt t="55728" x="3492500" y="1187450"/>
          <p14:tracePt t="55744" x="3397250" y="1162050"/>
          <p14:tracePt t="55761" x="3302000" y="1130300"/>
          <p14:tracePt t="55778" x="3225800" y="1117600"/>
          <p14:tracePt t="55794" x="3149600" y="1098550"/>
          <p14:tracePt t="55811" x="3117850" y="1092200"/>
          <p14:tracePt t="55828" x="3073400" y="1092200"/>
          <p14:tracePt t="55845" x="3009900" y="1092200"/>
          <p14:tracePt t="55861" x="2921000" y="1092200"/>
          <p14:tracePt t="55878" x="2819400" y="1092200"/>
          <p14:tracePt t="55894" x="2686050" y="1092200"/>
          <p14:tracePt t="55911" x="2559050" y="1092200"/>
          <p14:tracePt t="55928" x="2444750" y="1092200"/>
          <p14:tracePt t="55944" x="2324100" y="1092200"/>
          <p14:tracePt t="55961" x="2228850" y="1092200"/>
          <p14:tracePt t="55978" x="2152650" y="1085850"/>
          <p14:tracePt t="55994" x="2057400" y="1085850"/>
          <p14:tracePt t="56011" x="2012950" y="1085850"/>
          <p14:tracePt t="56028" x="1968500" y="1085850"/>
          <p14:tracePt t="56044" x="1911350" y="1085850"/>
          <p14:tracePt t="56061" x="1835150" y="1085850"/>
          <p14:tracePt t="56078" x="1752600" y="1092200"/>
          <p14:tracePt t="56095" x="1663700" y="1098550"/>
          <p14:tracePt t="56111" x="1581150" y="1111250"/>
          <p14:tracePt t="56128" x="1517650" y="1123950"/>
          <p14:tracePt t="56145" x="1460500" y="1130300"/>
          <p14:tracePt t="56161" x="1435100" y="1143000"/>
          <p14:tracePt t="56178" x="1403350" y="1149350"/>
          <p14:tracePt t="56194" x="1390650" y="1162050"/>
          <p14:tracePt t="56211" x="1371600" y="1181100"/>
          <p14:tracePt t="56228" x="1358900" y="1193800"/>
          <p14:tracePt t="56244" x="1339850" y="1212850"/>
          <p14:tracePt t="56261" x="1320800" y="1238250"/>
          <p14:tracePt t="56278" x="1308100" y="1257300"/>
          <p14:tracePt t="56294" x="1295400" y="1276350"/>
          <p14:tracePt t="56311" x="1282700" y="1289050"/>
          <p14:tracePt t="56355" x="1282700" y="1301750"/>
          <p14:tracePt t="56363" x="1282700" y="1308100"/>
          <p14:tracePt t="56379" x="1282700" y="1320800"/>
          <p14:tracePt t="56379" x="1276350" y="1339850"/>
          <p14:tracePt t="56394" x="1270000" y="1371600"/>
          <p14:tracePt t="56411" x="1263650" y="1377950"/>
          <p14:tracePt t="56467" x="1263650" y="1384300"/>
          <p14:tracePt t="56491" x="1263650" y="1390650"/>
          <p14:tracePt t="56499" x="1276350" y="1390650"/>
          <p14:tracePt t="56507" x="1295400" y="1390650"/>
          <p14:tracePt t="56515" x="1371600" y="1403350"/>
          <p14:tracePt t="56528" x="1473200" y="1422400"/>
          <p14:tracePt t="56544" x="1625600" y="1441450"/>
          <p14:tracePt t="56561" x="1784350" y="1460500"/>
          <p14:tracePt t="56578" x="1936750" y="1492250"/>
          <p14:tracePt t="56594" x="2165350" y="1511300"/>
          <p14:tracePt t="56611" x="2279650" y="1536700"/>
          <p14:tracePt t="56628" x="2406650" y="1562100"/>
          <p14:tracePt t="56644" x="2520950" y="1574800"/>
          <p14:tracePt t="56661" x="2641600" y="1581150"/>
          <p14:tracePt t="56678" x="2749550" y="1600200"/>
          <p14:tracePt t="56694" x="2863850" y="1612900"/>
          <p14:tracePt t="56711" x="2997200" y="1631950"/>
          <p14:tracePt t="56728" x="3136900" y="1663700"/>
          <p14:tracePt t="56744" x="3327400" y="1676400"/>
          <p14:tracePt t="56761" x="3543300" y="1708150"/>
          <p14:tracePt t="56778" x="3727450" y="1739900"/>
          <p14:tracePt t="56794" x="3930650" y="1771650"/>
          <p14:tracePt t="56811" x="3962400" y="1778000"/>
          <p14:tracePt t="56828" x="3968750" y="1778000"/>
          <p14:tracePt t="57163" x="3962400" y="1778000"/>
          <p14:tracePt t="57171" x="3949700" y="1778000"/>
          <p14:tracePt t="57171" x="3911600" y="1765300"/>
          <p14:tracePt t="57194" x="3810000" y="1720850"/>
          <p14:tracePt t="57211" x="3727450" y="1682750"/>
          <p14:tracePt t="57228" x="3670300" y="1651000"/>
          <p14:tracePt t="57245" x="3619500" y="1619250"/>
          <p14:tracePt t="57261" x="3606800" y="1619250"/>
          <p14:tracePt t="57278" x="3600450" y="1619250"/>
          <p14:tracePt t="57347" x="3594100" y="1619250"/>
          <p14:tracePt t="57587" x="3587750" y="1619250"/>
          <p14:tracePt t="57635" x="3581400" y="1619250"/>
          <p14:tracePt t="57651" x="3568700" y="1619250"/>
          <p14:tracePt t="57653" x="3536950" y="1619250"/>
          <p14:tracePt t="57678" x="3498850" y="1625600"/>
          <p14:tracePt t="57694" x="3467100" y="1638300"/>
          <p14:tracePt t="57711" x="3441700" y="1651000"/>
          <p14:tracePt t="57728" x="3435350" y="1651000"/>
          <p14:tracePt t="57835" x="3429000" y="1651000"/>
          <p14:tracePt t="57835" x="3422650" y="1657350"/>
          <p14:tracePt t="57858" x="3409950" y="1657350"/>
          <p14:tracePt t="58019" x="3397250" y="1657350"/>
          <p14:tracePt t="58027" x="3378200" y="1644650"/>
          <p14:tracePt t="58035" x="3346450" y="1644650"/>
          <p14:tracePt t="58044" x="3302000" y="1644650"/>
          <p14:tracePt t="58061" x="3270250" y="1644650"/>
          <p14:tracePt t="58078" x="3257550" y="1644650"/>
          <p14:tracePt t="58451" x="3251200" y="1644650"/>
          <p14:tracePt t="58459" x="3219450" y="1651000"/>
          <p14:tracePt t="58464" x="3105150" y="1670050"/>
          <p14:tracePt t="58478" x="2933700" y="1689100"/>
          <p14:tracePt t="58494" x="2762250" y="1695450"/>
          <p14:tracePt t="58511" x="2603500" y="1695450"/>
          <p14:tracePt t="58528" x="2451100" y="1676400"/>
          <p14:tracePt t="58544" x="2368550" y="1644650"/>
          <p14:tracePt t="58561" x="2317750" y="1625600"/>
          <p14:tracePt t="58578" x="2311400" y="1612900"/>
          <p14:tracePt t="58594" x="2305050" y="1587500"/>
          <p14:tracePt t="58611" x="2305050" y="1581150"/>
          <p14:tracePt t="58628" x="2298700" y="1562100"/>
          <p14:tracePt t="58644" x="2298700" y="1555750"/>
          <p14:tracePt t="58661" x="2292350" y="1549400"/>
          <p14:tracePt t="58947" x="2292350" y="1555750"/>
          <p14:tracePt t="58955" x="2292350" y="1562100"/>
          <p14:tracePt t="58962" x="2292350" y="1568450"/>
          <p14:tracePt t="58978" x="2292350" y="1587500"/>
          <p14:tracePt t="58994" x="2279650" y="1593850"/>
          <p14:tracePt t="59011" x="2279650" y="1600200"/>
          <p14:tracePt t="59051" x="2279650" y="1612900"/>
          <p14:tracePt t="59067" x="2273300" y="1612900"/>
          <p14:tracePt t="59078" x="2260600" y="1625600"/>
          <p14:tracePt t="59078" x="2254250" y="1631950"/>
          <p14:tracePt t="59094" x="2247900" y="1631950"/>
          <p14:tracePt t="59131" x="2235200" y="1644650"/>
          <p14:tracePt t="59171" x="2222500" y="1644650"/>
          <p14:tracePt t="59203" x="2216150" y="1651000"/>
          <p14:tracePt t="59211" x="2209800" y="1651000"/>
          <p14:tracePt t="59291" x="2203450" y="1651000"/>
          <p14:tracePt t="59307" x="2190750" y="1651000"/>
          <p14:tracePt t="59323" x="2178050" y="1651000"/>
          <p14:tracePt t="59329" x="2165350" y="1638300"/>
          <p14:tracePt t="59344" x="2159000" y="1638300"/>
          <p14:tracePt t="59361" x="2152650" y="1638300"/>
          <p14:tracePt t="59378" x="2139950" y="1638300"/>
          <p14:tracePt t="59394" x="2133600" y="1638300"/>
          <p14:tracePt t="59411" x="2127250" y="1625600"/>
          <p14:tracePt t="59428" x="2114550" y="1619250"/>
          <p14:tracePt t="59444" x="2082800" y="1600200"/>
          <p14:tracePt t="59461" x="2051050" y="1581150"/>
          <p14:tracePt t="59478" x="2019300" y="1562100"/>
          <p14:tracePt t="59495" x="1993900" y="1549400"/>
          <p14:tracePt t="59511" x="1962150" y="1536700"/>
          <p14:tracePt t="59528" x="1943100" y="1524000"/>
          <p14:tracePt t="59544" x="1924050" y="1517650"/>
          <p14:tracePt t="59579" x="1905000" y="1511300"/>
          <p14:tracePt t="59579" x="1885950" y="1511300"/>
          <p14:tracePt t="59594" x="1822450" y="1492250"/>
          <p14:tracePt t="59611" x="1758950" y="1473200"/>
          <p14:tracePt t="59628" x="1701800" y="1454150"/>
          <p14:tracePt t="59644" x="1651000" y="1447800"/>
          <p14:tracePt t="59661" x="1612900" y="1441450"/>
          <p14:tracePt t="59678" x="1593850" y="1441450"/>
          <p14:tracePt t="59694" x="1581150" y="1441450"/>
          <p14:tracePt t="59731" x="1574800" y="1441450"/>
          <p14:tracePt t="59739" x="1568450" y="1441450"/>
          <p14:tracePt t="59744" x="1562100" y="1441450"/>
          <p14:tracePt t="59761" x="1549400" y="1441450"/>
          <p14:tracePt t="59778" x="1543050" y="1441450"/>
          <p14:tracePt t="59827" x="1536700" y="1441450"/>
          <p14:tracePt t="59851" x="1530350" y="1447800"/>
          <p14:tracePt t="59891" x="1524000" y="1460500"/>
          <p14:tracePt t="59907" x="1524000" y="1466850"/>
          <p14:tracePt t="59915" x="1524000" y="1479550"/>
          <p14:tracePt t="59928" x="1524000" y="1485900"/>
          <p14:tracePt t="59945" x="1524000" y="1498600"/>
          <p14:tracePt t="59961" x="1517650" y="1517650"/>
          <p14:tracePt t="59978" x="1517650" y="1524000"/>
          <p14:tracePt t="59994" x="1511300" y="1549400"/>
          <p14:tracePt t="60011" x="1504950" y="1562100"/>
          <p14:tracePt t="60028" x="1504950" y="1568450"/>
          <p14:tracePt t="60044" x="1504950" y="1581150"/>
          <p14:tracePt t="60099" x="1498600" y="1593850"/>
          <p14:tracePt t="60131" x="1498600" y="1600200"/>
          <p14:tracePt t="60171" x="1485900" y="1606550"/>
          <p14:tracePt t="60203" x="1485900" y="1612900"/>
          <p14:tracePt t="60275" x="1479550" y="1619250"/>
          <p14:tracePt t="60339" x="1479550" y="1631950"/>
          <p14:tracePt t="60403" x="1479550" y="1644650"/>
          <p14:tracePt t="60410" x="1485900" y="1651000"/>
          <p14:tracePt t="60420" x="1549400" y="1651000"/>
          <p14:tracePt t="60444" x="1631950" y="1651000"/>
          <p14:tracePt t="60461" x="1765300" y="1663700"/>
          <p14:tracePt t="60478" x="1892300" y="1682750"/>
          <p14:tracePt t="60495" x="1962150" y="1689100"/>
          <p14:tracePt t="60511" x="2006600" y="1689100"/>
          <p14:tracePt t="60528" x="2032000" y="1689100"/>
          <p14:tracePt t="60544" x="2044700" y="1689100"/>
          <p14:tracePt t="60561" x="2070100" y="1682750"/>
          <p14:tracePt t="60578" x="2076450" y="1682750"/>
          <p14:tracePt t="60594" x="2082800" y="1682750"/>
          <p14:tracePt t="60819" x="2076450" y="1682750"/>
          <p14:tracePt t="60835" x="2063750" y="1689100"/>
          <p14:tracePt t="60867" x="2051050" y="1689100"/>
          <p14:tracePt t="60875" x="2051050" y="1695450"/>
          <p14:tracePt t="60878" x="2038350" y="1701800"/>
          <p14:tracePt t="60894" x="2032000" y="1701800"/>
          <p14:tracePt t="60911" x="2019300" y="1708150"/>
          <p14:tracePt t="60928" x="1993900" y="1708150"/>
          <p14:tracePt t="60944" x="1974850" y="1708150"/>
          <p14:tracePt t="60961" x="1936750" y="1708150"/>
          <p14:tracePt t="60978" x="1917700" y="1708150"/>
          <p14:tracePt t="60994" x="1885950" y="1708150"/>
          <p14:tracePt t="61011" x="1860550" y="1701800"/>
          <p14:tracePt t="61028" x="1841500" y="1695450"/>
          <p14:tracePt t="61044" x="1816100" y="1682750"/>
          <p14:tracePt t="61061" x="1784350" y="1657350"/>
          <p14:tracePt t="61078" x="1765300" y="1657350"/>
          <p14:tracePt t="61094" x="1727200" y="1651000"/>
          <p14:tracePt t="61111" x="1689100" y="1644650"/>
          <p14:tracePt t="61128" x="1663700" y="1631950"/>
          <p14:tracePt t="61144" x="1638300" y="1631950"/>
          <p14:tracePt t="61161" x="1619250" y="1631950"/>
          <p14:tracePt t="61178" x="1612900" y="1631950"/>
          <p14:tracePt t="61194" x="1593850" y="1631950"/>
          <p14:tracePt t="61211" x="1581150" y="1631950"/>
          <p14:tracePt t="61228" x="1574800" y="1638300"/>
          <p14:tracePt t="61244" x="1555750" y="1657350"/>
          <p14:tracePt t="61261" x="1543050" y="1663700"/>
          <p14:tracePt t="61278" x="1536700" y="1676400"/>
          <p14:tracePt t="61294" x="1530350" y="1682750"/>
          <p14:tracePt t="61311" x="1524000" y="1682750"/>
          <p14:tracePt t="61328" x="1517650" y="1695450"/>
          <p14:tracePt t="61499" x="1517650" y="1689100"/>
          <p14:tracePt t="61507" x="1517650" y="1670050"/>
          <p14:tracePt t="61515" x="1517650" y="1651000"/>
          <p14:tracePt t="61528" x="1504950" y="1625600"/>
          <p14:tracePt t="61544" x="1492250" y="1619250"/>
          <p14:tracePt t="61561" x="1466850" y="1600200"/>
          <p14:tracePt t="61578" x="1441450" y="1600200"/>
          <p14:tracePt t="61594" x="1403350" y="1600200"/>
          <p14:tracePt t="61611" x="1365250" y="1600200"/>
          <p14:tracePt t="61628" x="1333500" y="1600200"/>
          <p14:tracePt t="61644" x="1314450" y="1606550"/>
          <p14:tracePt t="61661" x="1276350" y="1612900"/>
          <p14:tracePt t="61678" x="1225550" y="1638300"/>
          <p14:tracePt t="61694" x="1174750" y="1663700"/>
          <p14:tracePt t="61711" x="1155700" y="1670050"/>
          <p14:tracePt t="61728" x="1123950" y="1689100"/>
          <p14:tracePt t="61744" x="1111250" y="1708150"/>
          <p14:tracePt t="61761" x="1104900" y="1714500"/>
          <p14:tracePt t="61778" x="1085850" y="1727200"/>
          <p14:tracePt t="61794" x="1047750" y="1758950"/>
          <p14:tracePt t="61811" x="1016000" y="1771650"/>
          <p14:tracePt t="61828" x="984250" y="1784350"/>
          <p14:tracePt t="61845" x="946150" y="1784350"/>
          <p14:tracePt t="61861" x="933450" y="1784350"/>
          <p14:tracePt t="61878" x="920750" y="1784350"/>
          <p14:tracePt t="61894" x="908050" y="1784350"/>
          <p14:tracePt t="61911" x="889000" y="1778000"/>
          <p14:tracePt t="61928" x="876300" y="1771650"/>
          <p14:tracePt t="61944" x="857250" y="1752600"/>
          <p14:tracePt t="61961" x="850900" y="1752600"/>
          <p14:tracePt t="61978" x="844550" y="1746250"/>
          <p14:tracePt t="62019" x="844550" y="1739900"/>
          <p14:tracePt t="62035" x="844550" y="1733550"/>
          <p14:tracePt t="62037" x="844550" y="1714500"/>
          <p14:tracePt t="62061" x="844550" y="1701800"/>
          <p14:tracePt t="62078" x="844550" y="1689100"/>
          <p14:tracePt t="62095" x="844550" y="1682750"/>
          <p14:tracePt t="62111" x="844550" y="1670050"/>
          <p14:tracePt t="62179" x="844550" y="1663700"/>
          <p14:tracePt t="62243" x="844550" y="1657350"/>
          <p14:tracePt t="62283" x="844550" y="1651000"/>
          <p14:tracePt t="62299" x="850900" y="1651000"/>
          <p14:tracePt t="62323" x="857250" y="1644650"/>
          <p14:tracePt t="62691" x="863600" y="1644650"/>
          <p14:tracePt t="62739" x="869950" y="1644650"/>
          <p14:tracePt t="62779" x="876300" y="1644650"/>
          <p14:tracePt t="62795" x="876300" y="1651000"/>
          <p14:tracePt t="62811" x="882650" y="1651000"/>
          <p14:tracePt t="62811" x="889000" y="1663700"/>
          <p14:tracePt t="62828" x="895350" y="1676400"/>
          <p14:tracePt t="62867" x="895350" y="1682750"/>
          <p14:tracePt t="62875" x="901700" y="1689100"/>
          <p14:tracePt t="62883" x="920750" y="1708150"/>
          <p14:tracePt t="62894" x="952500" y="1727200"/>
          <p14:tracePt t="62911" x="990600" y="1752600"/>
          <p14:tracePt t="62928" x="1035050" y="1765300"/>
          <p14:tracePt t="62944" x="1066800" y="1784350"/>
          <p14:tracePt t="62961" x="1098550" y="1797050"/>
          <p14:tracePt t="62978" x="1123950" y="1797050"/>
          <p14:tracePt t="62995" x="1136650" y="1797050"/>
          <p14:tracePt t="63011" x="1168400" y="1803400"/>
          <p14:tracePt t="63028" x="1200150" y="1803400"/>
          <p14:tracePt t="63044" x="1231900" y="1809750"/>
          <p14:tracePt t="63061" x="1263650" y="1809750"/>
          <p14:tracePt t="63078" x="1282700" y="1809750"/>
          <p14:tracePt t="63094" x="1308100" y="1809750"/>
          <p14:tracePt t="63111" x="1327150" y="1809750"/>
          <p14:tracePt t="63128" x="1346200" y="1809750"/>
          <p14:tracePt t="63144" x="1358900" y="1809750"/>
          <p14:tracePt t="63161" x="1390650" y="1809750"/>
          <p14:tracePt t="63178" x="1428750" y="1809750"/>
          <p14:tracePt t="63195" x="1479550" y="1809750"/>
          <p14:tracePt t="63211" x="1511300" y="1809750"/>
          <p14:tracePt t="63228" x="1543050" y="1809750"/>
          <p14:tracePt t="63244" x="1593850" y="1809750"/>
          <p14:tracePt t="63261" x="1682750" y="1809750"/>
          <p14:tracePt t="63278" x="1809750" y="1835150"/>
          <p14:tracePt t="63294" x="1924050" y="1854200"/>
          <p14:tracePt t="63311" x="2038350" y="1866900"/>
          <p14:tracePt t="63328" x="2114550" y="1873250"/>
          <p14:tracePt t="63344" x="2165350" y="1885950"/>
          <p14:tracePt t="63361" x="2178050" y="1885950"/>
          <p14:tracePt t="63435" x="2184400" y="1885950"/>
          <p14:tracePt t="63459" x="2197100" y="1885950"/>
          <p14:tracePt t="63467" x="2209800" y="1885950"/>
          <p14:tracePt t="63675" x="2203450" y="1879600"/>
          <p14:tracePt t="63683" x="2203450" y="1873250"/>
          <p14:tracePt t="63687" x="2159000" y="1873250"/>
          <p14:tracePt t="63711" x="2108200" y="1866900"/>
          <p14:tracePt t="63728" x="2038350" y="1860550"/>
          <p14:tracePt t="63745" x="1962150" y="1841500"/>
          <p14:tracePt t="63761" x="1911350" y="1835150"/>
          <p14:tracePt t="63778" x="1879600" y="1822450"/>
          <p14:tracePt t="63795" x="1860550" y="1816100"/>
          <p14:tracePt t="63835" x="1854200" y="1816100"/>
          <p14:tracePt t="63838" x="1841500" y="1816100"/>
          <p14:tracePt t="63844" x="1828800" y="1816100"/>
          <p14:tracePt t="63861" x="1803400" y="1816100"/>
          <p14:tracePt t="63878" x="1778000" y="1809750"/>
          <p14:tracePt t="63895" x="1765300" y="1809750"/>
          <p14:tracePt t="63911" x="1752600" y="1809750"/>
          <p14:tracePt t="63928" x="1733550" y="1803400"/>
          <p14:tracePt t="63944" x="1708150" y="1803400"/>
          <p14:tracePt t="63961" x="1682750" y="1803400"/>
          <p14:tracePt t="63978" x="1657350" y="1797050"/>
          <p14:tracePt t="63978" x="1644650" y="1797050"/>
          <p14:tracePt t="63995" x="1625600" y="1797050"/>
          <p14:tracePt t="64011" x="1612900" y="1797050"/>
          <p14:tracePt t="64028" x="1587500" y="1797050"/>
          <p14:tracePt t="64044" x="1543050" y="1797050"/>
          <p14:tracePt t="64061" x="1498600" y="1797050"/>
          <p14:tracePt t="64078" x="1460500" y="1797050"/>
          <p14:tracePt t="64095" x="1435100" y="1797050"/>
          <p14:tracePt t="64111" x="1409700" y="1790700"/>
          <p14:tracePt t="64128" x="1397000" y="1790700"/>
          <p14:tracePt t="64144" x="1390650" y="1790700"/>
          <p14:tracePt t="64259" x="1384300" y="1790700"/>
          <p14:tracePt t="64283" x="1377950" y="1790700"/>
          <p14:tracePt t="64291" x="1371600" y="1790700"/>
          <p14:tracePt t="64311" x="1365250" y="1790700"/>
          <p14:tracePt t="64699" x="1365250" y="1778000"/>
          <p14:tracePt t="64715" x="1371600" y="1778000"/>
          <p14:tracePt t="64739" x="1384300" y="1771650"/>
          <p14:tracePt t="64747" x="1384300" y="1765300"/>
          <p14:tracePt t="64755" x="1397000" y="1765300"/>
          <p14:tracePt t="64763" x="1397000" y="1758950"/>
          <p14:tracePt t="64778" x="1403350" y="1758950"/>
          <p14:tracePt t="64794" x="1409700" y="1752600"/>
          <p14:tracePt t="64835" x="1416050" y="1752600"/>
          <p14:tracePt t="64841" x="1454150" y="1739900"/>
          <p14:tracePt t="64895" x="1473200" y="1733550"/>
          <p14:tracePt t="64911" x="1492250" y="1733550"/>
          <p14:tracePt t="64938" x="1524000" y="1733550"/>
          <p14:tracePt t="64988" x="1549400" y="1733550"/>
          <p14:tracePt t="65011" x="1593850" y="1733550"/>
          <p14:tracePt t="65028" x="1631950" y="1733550"/>
          <p14:tracePt t="65044" x="1670050" y="1733550"/>
          <p14:tracePt t="65061" x="1695450" y="1733550"/>
          <p14:tracePt t="65078" x="1708150" y="1733550"/>
          <p14:tracePt t="65094" x="1714500" y="1733550"/>
          <p14:tracePt t="65195" x="1720850" y="1733550"/>
          <p14:tracePt t="65211" x="1727200" y="1733550"/>
          <p14:tracePt t="66467" x="1739900" y="1733550"/>
          <p14:tracePt t="66523" x="1739900" y="1739900"/>
          <p14:tracePt t="66611" x="1746250" y="1752600"/>
          <p14:tracePt t="70756" x="1746250" y="1758950"/>
          <p14:tracePt t="70860" x="1752600" y="1758950"/>
          <p14:tracePt t="72500" x="1746250" y="1758950"/>
          <p14:tracePt t="72532" x="1739900" y="1758950"/>
          <p14:tracePt t="72572" x="1733550" y="1758950"/>
          <p14:tracePt t="72588" x="1727200" y="1758950"/>
          <p14:tracePt t="72612" x="1720850" y="1758950"/>
          <p14:tracePt t="72620" x="1695450" y="1758950"/>
          <p14:tracePt t="72629" x="1689100" y="1758950"/>
          <p14:tracePt t="73052" x="1689100" y="1771650"/>
          <p14:tracePt t="73060" x="1682750" y="1778000"/>
          <p14:tracePt t="73061" x="1663700" y="1828800"/>
          <p14:tracePt t="73079" x="1651000" y="1860550"/>
          <p14:tracePt t="73096" x="1638300" y="1885950"/>
          <p14:tracePt t="73113" x="1638300" y="1905000"/>
          <p14:tracePt t="73148" x="1638300" y="1917700"/>
          <p14:tracePt t="73171" x="1638300" y="1924050"/>
          <p14:tracePt t="73172" x="1625600" y="1955800"/>
          <p14:tracePt t="73195" x="1619250" y="1993900"/>
          <p14:tracePt t="73212" x="1612900" y="2006600"/>
          <p14:tracePt t="73229" x="1600200" y="2038350"/>
          <p14:tracePt t="73246" x="1600200" y="2051050"/>
          <p14:tracePt t="73262" x="1593850" y="2057400"/>
          <p14:tracePt t="73279" x="1593850" y="2070100"/>
          <p14:tracePt t="73295" x="1587500" y="2095500"/>
          <p14:tracePt t="73312" x="1581150" y="2108200"/>
          <p14:tracePt t="73329" x="1574800" y="2133600"/>
          <p14:tracePt t="73345" x="1574800" y="2146300"/>
          <p14:tracePt t="73362" x="1568450" y="2159000"/>
          <p14:tracePt t="73379" x="1568450" y="2178050"/>
          <p14:tracePt t="73396" x="1562100" y="2184400"/>
          <p14:tracePt t="73412" x="1562100" y="2190750"/>
          <p14:tracePt t="73429" x="1562100" y="2197100"/>
          <p14:tracePt t="73445" x="1562100" y="2203450"/>
          <p14:tracePt t="73462" x="1555750" y="2209800"/>
          <p14:tracePt t="73508" x="1555750" y="2216150"/>
          <p14:tracePt t="73532" x="1549400" y="2228850"/>
          <p14:tracePt t="73548" x="1549400" y="2235200"/>
          <p14:tracePt t="73554" x="1530350" y="2254250"/>
          <p14:tracePt t="73579" x="1530350" y="2260600"/>
          <p14:tracePt t="73595" x="1524000" y="2273300"/>
          <p14:tracePt t="73612" x="1517650" y="2286000"/>
          <p14:tracePt t="73629" x="1511300" y="2292350"/>
          <p14:tracePt t="73645" x="1511300" y="2298700"/>
          <p14:tracePt t="73662" x="1511300" y="2305050"/>
          <p14:tracePt t="73679" x="1504950" y="2317750"/>
          <p14:tracePt t="73788" x="1504950" y="2324100"/>
          <p14:tracePt t="73804" x="1504950" y="2330450"/>
          <p14:tracePt t="73852" x="1504950" y="2336800"/>
          <p14:tracePt t="73868" x="1504950" y="2343150"/>
          <p14:tracePt t="73876" x="1504950" y="2355850"/>
          <p14:tracePt t="73884" x="1517650" y="2368550"/>
          <p14:tracePt t="73895" x="1530350" y="2387600"/>
          <p14:tracePt t="73912" x="1549400" y="2400300"/>
          <p14:tracePt t="73929" x="1562100" y="2413000"/>
          <p14:tracePt t="73946" x="1600200" y="2419350"/>
          <p14:tracePt t="73962" x="1619250" y="2425700"/>
          <p14:tracePt t="73979" x="1644650" y="2425700"/>
          <p14:tracePt t="73979" x="1651000" y="2425700"/>
          <p14:tracePt t="73996" x="1670050" y="2425700"/>
          <p14:tracePt t="74012" x="1689100" y="2425700"/>
          <p14:tracePt t="74029" x="1701800" y="2425700"/>
          <p14:tracePt t="74046" x="1708150" y="2425700"/>
          <p14:tracePt t="74084" x="1714500" y="2425700"/>
          <p14:tracePt t="74100" x="1720850" y="2419350"/>
          <p14:tracePt t="74116" x="1733550" y="2413000"/>
          <p14:tracePt t="74121" x="1746250" y="2406650"/>
          <p14:tracePt t="74145" x="1758950" y="2400300"/>
          <p14:tracePt t="74162" x="1771650" y="2387600"/>
          <p14:tracePt t="74179" x="1778000" y="2387600"/>
          <p14:tracePt t="74195" x="1790700" y="2381250"/>
          <p14:tracePt t="74212" x="1803400" y="2381250"/>
          <p14:tracePt t="74229" x="1816100" y="2381250"/>
          <p14:tracePt t="74245" x="1835150" y="2368550"/>
          <p14:tracePt t="74262" x="1854200" y="2362200"/>
          <p14:tracePt t="74279" x="1866900" y="2362200"/>
          <p14:tracePt t="74295" x="1885950" y="2355850"/>
          <p14:tracePt t="74312" x="1898650" y="2355850"/>
          <p14:tracePt t="74329" x="1917700" y="2355850"/>
          <p14:tracePt t="74346" x="1936750" y="2349500"/>
          <p14:tracePt t="74362" x="1955800" y="2349500"/>
          <p14:tracePt t="74379" x="1968500" y="2343150"/>
          <p14:tracePt t="74395" x="1993900" y="2343150"/>
          <p14:tracePt t="74412" x="2012950" y="2336800"/>
          <p14:tracePt t="74429" x="2032000" y="2336800"/>
          <p14:tracePt t="74445" x="2057400" y="2336800"/>
          <p14:tracePt t="74462" x="2076450" y="2336800"/>
          <p14:tracePt t="74479" x="2082800" y="2336800"/>
          <p14:tracePt t="74495" x="2089150" y="2336800"/>
          <p14:tracePt t="74512" x="2095500" y="2324100"/>
          <p14:tracePt t="74556" x="2101850" y="2324100"/>
          <p14:tracePt t="74564" x="2108200" y="2324100"/>
          <p14:tracePt t="74580" x="2114550" y="2317750"/>
          <p14:tracePt t="74588" x="2133600" y="2317750"/>
          <p14:tracePt t="74644" x="2139950" y="2317750"/>
          <p14:tracePt t="74660" x="2146300" y="2317750"/>
          <p14:tracePt t="74660" x="2152650" y="2317750"/>
          <p14:tracePt t="74892" x="2159000" y="2317750"/>
          <p14:tracePt t="74908" x="2159000" y="2311400"/>
          <p14:tracePt t="74915" x="2165350" y="2298700"/>
          <p14:tracePt t="74929" x="2171700" y="2260600"/>
          <p14:tracePt t="74946" x="2184400" y="2228850"/>
          <p14:tracePt t="74962" x="2184400" y="2209800"/>
          <p14:tracePt t="74979" x="2184400" y="2203450"/>
          <p14:tracePt t="74995" x="2184400" y="2184400"/>
          <p14:tracePt t="75036" x="2184400" y="2178050"/>
          <p14:tracePt t="75044" x="2190750" y="2171700"/>
          <p14:tracePt t="75046" x="2197100" y="2171700"/>
          <p14:tracePt t="75062" x="2197100" y="2165350"/>
          <p14:tracePt t="75460" x="2197100" y="2171700"/>
          <p14:tracePt t="75468" x="2197100" y="2184400"/>
          <p14:tracePt t="75476" x="2190750" y="2197100"/>
          <p14:tracePt t="75495" x="2190750" y="2209800"/>
          <p14:tracePt t="75532" x="2190750" y="2216150"/>
          <p14:tracePt t="75534" x="2190750" y="2222500"/>
          <p14:tracePt t="75546" x="2178050" y="2228850"/>
          <p14:tracePt t="75562" x="2178050" y="2247900"/>
          <p14:tracePt t="75579" x="2178050" y="2273300"/>
          <p14:tracePt t="75596" x="2178050" y="2286000"/>
          <p14:tracePt t="75612" x="2178050" y="2292350"/>
          <p14:tracePt t="75708" x="2178050" y="2305050"/>
          <p14:tracePt t="76036" x="2184400" y="2305050"/>
          <p14:tracePt t="76054" x="2190750" y="2292350"/>
          <p14:tracePt t="76054" x="2203450" y="2286000"/>
          <p14:tracePt t="76079" x="2209800" y="2279650"/>
          <p14:tracePt t="76095" x="2222500" y="2273300"/>
          <p14:tracePt t="76112" x="2228850" y="2266950"/>
          <p14:tracePt t="76129" x="2241550" y="2260600"/>
          <p14:tracePt t="76220" x="2247900" y="2254250"/>
          <p14:tracePt t="76332" x="2254250" y="2254250"/>
          <p14:tracePt t="76372" x="2260600" y="2254250"/>
          <p14:tracePt t="76380" x="2266950" y="2266950"/>
          <p14:tracePt t="76384" x="2266950" y="2273300"/>
          <p14:tracePt t="76395" x="2279650" y="2305050"/>
          <p14:tracePt t="76412" x="2279650" y="2324100"/>
          <p14:tracePt t="76429" x="2286000" y="2336800"/>
          <p14:tracePt t="76446" x="2298700" y="2349500"/>
          <p14:tracePt t="76463" x="2298700" y="2362200"/>
          <p14:tracePt t="76479" x="2298700" y="2368550"/>
          <p14:tracePt t="76524" x="2298700" y="2374900"/>
          <p14:tracePt t="76532" x="2298700" y="2381250"/>
          <p14:tracePt t="76660" x="2298700" y="2374900"/>
          <p14:tracePt t="76660" x="2305050" y="2355850"/>
          <p14:tracePt t="76676" x="2311400" y="2349500"/>
          <p14:tracePt t="76684" x="2324100" y="2324100"/>
          <p14:tracePt t="76695" x="2330450" y="2317750"/>
          <p14:tracePt t="76712" x="2336800" y="2311400"/>
          <p14:tracePt t="76729" x="2349500" y="2305050"/>
          <p14:tracePt t="76745" x="2355850" y="2305050"/>
          <p14:tracePt t="76762" x="2362200" y="2298700"/>
          <p14:tracePt t="76779" x="2374900" y="2298700"/>
          <p14:tracePt t="76844" x="2381250" y="2298700"/>
          <p14:tracePt t="76892" x="2387600" y="2298700"/>
          <p14:tracePt t="76916" x="2400300" y="2298700"/>
          <p14:tracePt t="76929" x="2406650" y="2305050"/>
          <p14:tracePt t="76930" x="2413000" y="2330450"/>
          <p14:tracePt t="76946" x="2413000" y="2336800"/>
          <p14:tracePt t="76962" x="2413000" y="2362200"/>
          <p14:tracePt t="76979" x="2413000" y="2374900"/>
          <p14:tracePt t="77204" x="2419350" y="2368550"/>
          <p14:tracePt t="77212" x="2425700" y="2362200"/>
          <p14:tracePt t="77229" x="2425700" y="2355850"/>
          <p14:tracePt t="77234" x="2432050" y="2349500"/>
          <p14:tracePt t="77245" x="2438400" y="2343150"/>
          <p14:tracePt t="77262" x="2444750" y="2330450"/>
          <p14:tracePt t="77279" x="2451100" y="2330450"/>
          <p14:tracePt t="77296" x="2451100" y="2317750"/>
          <p14:tracePt t="77312" x="2463800" y="2311400"/>
          <p14:tracePt t="77329" x="2476500" y="2292350"/>
          <p14:tracePt t="77346" x="2482850" y="2292350"/>
          <p14:tracePt t="77362" x="2489200" y="2286000"/>
          <p14:tracePt t="77379" x="2495550" y="2286000"/>
          <p14:tracePt t="77500" x="2501900" y="2286000"/>
          <p14:tracePt t="77524" x="2508250" y="2286000"/>
          <p14:tracePt t="77526" x="2520950" y="2286000"/>
          <p14:tracePt t="77546" x="2533650" y="2286000"/>
          <p14:tracePt t="77562" x="2546350" y="2273300"/>
          <p14:tracePt t="77579" x="2565400" y="2273300"/>
          <p14:tracePt t="77684" x="2571750" y="2273300"/>
          <p14:tracePt t="77697" x="2578100" y="2273300"/>
          <p14:tracePt t="77704" x="2590800" y="2273300"/>
          <p14:tracePt t="77729" x="2603500" y="2279650"/>
          <p14:tracePt t="77772" x="2603500" y="2286000"/>
          <p14:tracePt t="77796" x="2603500" y="2292350"/>
          <p14:tracePt t="77812" x="2603500" y="2305050"/>
          <p14:tracePt t="77836" x="2603500" y="2311400"/>
          <p14:tracePt t="77844" x="2609850" y="2317750"/>
          <p14:tracePt t="77868" x="2609850" y="2324100"/>
          <p14:tracePt t="77988" x="2609850" y="2330450"/>
          <p14:tracePt t="78180" x="2609850" y="2336800"/>
          <p14:tracePt t="78182" x="2603500" y="2336800"/>
          <p14:tracePt t="78604" x="2590800" y="2336800"/>
          <p14:tracePt t="78621" x="2590800" y="2330450"/>
          <p14:tracePt t="78625" x="2578100" y="2286000"/>
          <p14:tracePt t="78646" x="2571750" y="2254250"/>
          <p14:tracePt t="78662" x="2571750" y="2235200"/>
          <p14:tracePt t="78679" x="2571750" y="2222500"/>
          <p14:tracePt t="78695" x="2571750" y="2216150"/>
          <p14:tracePt t="78712" x="2571750" y="2209800"/>
          <p14:tracePt t="78729" x="2571750" y="2197100"/>
          <p14:tracePt t="79116" x="2578100" y="2178050"/>
          <p14:tracePt t="79124" x="2590800" y="2165350"/>
          <p14:tracePt t="79132" x="2673350" y="2133600"/>
          <p14:tracePt t="79145" x="2762250" y="2108200"/>
          <p14:tracePt t="79162" x="2832100" y="2101850"/>
          <p14:tracePt t="79179" x="2895600" y="2089150"/>
          <p14:tracePt t="79196" x="2901950" y="2089150"/>
          <p14:tracePt t="79292" x="2908300" y="2089150"/>
          <p14:tracePt t="79332" x="2908300" y="2095500"/>
          <p14:tracePt t="79340" x="2908300" y="2101850"/>
          <p14:tracePt t="79345" x="2908300" y="2114550"/>
          <p14:tracePt t="79362" x="2908300" y="2120900"/>
          <p14:tracePt t="79379" x="2908300" y="2133600"/>
          <p14:tracePt t="79396" x="2895600" y="2152650"/>
          <p14:tracePt t="79412" x="2882900" y="2165350"/>
          <p14:tracePt t="79429" x="2870200" y="2184400"/>
          <p14:tracePt t="79446" x="2863850" y="2190750"/>
          <p14:tracePt t="79462" x="2851150" y="2197100"/>
          <p14:tracePt t="79479" x="2844800" y="2203450"/>
          <p14:tracePt t="79496" x="2838450" y="2209800"/>
          <p14:tracePt t="80836" x="2844800" y="2209800"/>
          <p14:tracePt t="80844" x="2844800" y="2203450"/>
          <p14:tracePt t="80852" x="2863850" y="2197100"/>
          <p14:tracePt t="80862" x="2876550" y="2197100"/>
          <p14:tracePt t="80879" x="2908300" y="2184400"/>
          <p14:tracePt t="80895" x="2940050" y="2184400"/>
          <p14:tracePt t="80912" x="3022600" y="2184400"/>
          <p14:tracePt t="80929" x="3155950" y="2184400"/>
          <p14:tracePt t="80945" x="3282950" y="2197100"/>
          <p14:tracePt t="80962" x="3409950" y="2216150"/>
          <p14:tracePt t="80979" x="3498850" y="2228850"/>
          <p14:tracePt t="80996" x="3575050" y="2228850"/>
          <p14:tracePt t="81012" x="3581400" y="2228850"/>
          <p14:tracePt t="81052" x="3587750" y="2228850"/>
          <p14:tracePt t="81068" x="3594100" y="2228850"/>
          <p14:tracePt t="81072" x="3651250" y="2228850"/>
          <p14:tracePt t="81095" x="3721100" y="2228850"/>
          <p14:tracePt t="81112" x="3790950" y="2228850"/>
          <p14:tracePt t="81129" x="3867150" y="2228850"/>
          <p14:tracePt t="81145" x="3937000" y="2247900"/>
          <p14:tracePt t="81162" x="3987800" y="2254250"/>
          <p14:tracePt t="81179" x="4025900" y="2254250"/>
          <p14:tracePt t="81195" x="4070350" y="2260600"/>
          <p14:tracePt t="81212" x="4089400" y="2266950"/>
          <p14:tracePt t="81229" x="4114800" y="2266950"/>
          <p14:tracePt t="81245" x="4152900" y="2279650"/>
          <p14:tracePt t="81262" x="4229100" y="2305050"/>
          <p14:tracePt t="81279" x="4324350" y="2324100"/>
          <p14:tracePt t="81296" x="4406900" y="2336800"/>
          <p14:tracePt t="81312" x="4470400" y="2343150"/>
          <p14:tracePt t="81329" x="4502150" y="2343150"/>
          <p14:tracePt t="81345" x="4514850" y="2343150"/>
          <p14:tracePt t="81362" x="4527550" y="2343150"/>
          <p14:tracePt t="81379" x="4540250" y="2343150"/>
          <p14:tracePt t="81379" x="4552950" y="2343150"/>
          <p14:tracePt t="81396" x="4578350" y="2343150"/>
          <p14:tracePt t="81412" x="4597400" y="2343150"/>
          <p14:tracePt t="81429" x="4622800" y="2343150"/>
          <p14:tracePt t="81476" x="4629150" y="2343150"/>
          <p14:tracePt t="81692" x="4641850" y="2343150"/>
          <p14:tracePt t="81708" x="4660900" y="2343150"/>
          <p14:tracePt t="81716" x="4667250" y="2336800"/>
          <p14:tracePt t="81722" x="4724400" y="2336800"/>
          <p14:tracePt t="81745" x="4762500" y="2336800"/>
          <p14:tracePt t="81762" x="4794250" y="2336800"/>
          <p14:tracePt t="81789" x="4806950" y="2336800"/>
          <p14:tracePt t="81844" x="4813300" y="2336800"/>
          <p14:tracePt t="81845" x="4819650" y="2336800"/>
          <p14:tracePt t="81857" x="4832350" y="2330450"/>
          <p14:tracePt t="81879" x="4845050" y="2330450"/>
          <p14:tracePt t="81980" x="4857750" y="2324100"/>
          <p14:tracePt t="81988" x="4864100" y="2317750"/>
          <p14:tracePt t="81999" x="4883150" y="2317750"/>
          <p14:tracePt t="82012" x="4902200" y="2317750"/>
          <p14:tracePt t="82052" x="4908550" y="2311400"/>
          <p14:tracePt t="82068" x="4921250" y="2311400"/>
          <p14:tracePt t="82076" x="4927600" y="2311400"/>
          <p14:tracePt t="82079" x="4933950" y="2311400"/>
          <p14:tracePt t="82095" x="4946650" y="2311400"/>
          <p14:tracePt t="82112" x="4953000" y="2305050"/>
          <p14:tracePt t="82260" x="4965700" y="2305050"/>
          <p14:tracePt t="82268" x="4972050" y="2305050"/>
          <p14:tracePt t="82276" x="5048250" y="2305050"/>
          <p14:tracePt t="82295" x="5111750" y="2317750"/>
          <p14:tracePt t="82312" x="5149850" y="2330450"/>
          <p14:tracePt t="82329" x="5181600" y="2336800"/>
          <p14:tracePt t="82346" x="5194300" y="2343150"/>
          <p14:tracePt t="82396" x="5200650" y="2343150"/>
          <p14:tracePt t="82412" x="5226050" y="2355850"/>
          <p14:tracePt t="82421" x="5270500" y="2381250"/>
          <p14:tracePt t="82445" x="5295900" y="2387600"/>
          <p14:tracePt t="82462" x="5302250" y="2393950"/>
          <p14:tracePt t="82628" x="5308600" y="2393950"/>
          <p14:tracePt t="82636" x="5314950" y="2393950"/>
          <p14:tracePt t="82647" x="5327650" y="2393950"/>
          <p14:tracePt t="82662" x="5340350" y="2393950"/>
          <p14:tracePt t="82679" x="5359400" y="2387600"/>
          <p14:tracePt t="82695" x="5372100" y="2381250"/>
          <p14:tracePt t="82712" x="5384800" y="2368550"/>
          <p14:tracePt t="82729" x="5391150" y="2368550"/>
          <p14:tracePt t="82745" x="5403850" y="2362200"/>
          <p14:tracePt t="82780" x="5403850" y="2355850"/>
          <p14:tracePt t="83036" x="5416550" y="2355850"/>
          <p14:tracePt t="83054" x="5422900" y="2355850"/>
          <p14:tracePt t="83059" x="5441950" y="2355850"/>
          <p14:tracePt t="83108" x="5448300" y="2355850"/>
          <p14:tracePt t="83172" x="5454650" y="2355850"/>
          <p14:tracePt t="83180" x="5461000" y="2355850"/>
          <p14:tracePt t="83187" x="5467350" y="2355850"/>
          <p14:tracePt t="83195" x="5486400" y="2355850"/>
          <p14:tracePt t="83212" x="5505450" y="2355850"/>
          <p14:tracePt t="83229" x="5511800" y="2355850"/>
          <p14:tracePt t="83268" x="5518150" y="2355850"/>
          <p14:tracePt t="83332" x="5524500" y="2355850"/>
          <p14:tracePt t="83340" x="5530850" y="2355850"/>
          <p14:tracePt t="83364" x="5537200" y="2349500"/>
          <p14:tracePt t="83388" x="5537200" y="2343150"/>
          <p14:tracePt t="83404" x="5543550" y="2343150"/>
          <p14:tracePt t="83421" x="5543550" y="2336800"/>
          <p14:tracePt t="83444" x="5543550" y="2330450"/>
          <p14:tracePt t="83460" x="5549900" y="2311400"/>
          <p14:tracePt t="83484" x="5549900" y="2305050"/>
          <p14:tracePt t="83495" x="5549900" y="2298700"/>
          <p14:tracePt t="83496" x="5549900" y="2286000"/>
          <p14:tracePt t="83512" x="5549900" y="2273300"/>
          <p14:tracePt t="83529" x="5549900" y="2266950"/>
          <p14:tracePt t="83564" x="5549900" y="2260600"/>
          <p14:tracePt t="83628" x="5549900" y="2254250"/>
          <p14:tracePt t="83820" x="5549900" y="2273300"/>
          <p14:tracePt t="83828" x="5543550" y="2292350"/>
          <p14:tracePt t="83832" x="5530850" y="2317750"/>
          <p14:tracePt t="83845" x="5530850" y="2343150"/>
          <p14:tracePt t="83862" x="5511800" y="2362200"/>
          <p14:tracePt t="83879" x="5505450" y="2381250"/>
          <p14:tracePt t="83895" x="5505450" y="2387600"/>
          <p14:tracePt t="84100" x="5505450" y="2374900"/>
          <p14:tracePt t="84108" x="5505450" y="2368550"/>
          <p14:tracePt t="84115" x="5511800" y="2355850"/>
          <p14:tracePt t="84129" x="5524500" y="2349500"/>
          <p14:tracePt t="84146" x="5537200" y="2336800"/>
          <p14:tracePt t="84162" x="5549900" y="2336800"/>
          <p14:tracePt t="84179" x="5562600" y="2330450"/>
          <p14:tracePt t="84196" x="5568950" y="2330450"/>
          <p14:tracePt t="84372" x="5568950" y="2336800"/>
          <p14:tracePt t="84380" x="5568950" y="2343150"/>
          <p14:tracePt t="84404" x="5568950" y="2362200"/>
          <p14:tracePt t="84405" x="5568950" y="2368550"/>
          <p14:tracePt t="84548" x="5568950" y="2374900"/>
          <p14:tracePt t="84556" x="5581650" y="2374900"/>
          <p14:tracePt t="84556" x="5626100" y="2355850"/>
          <p14:tracePt t="84579" x="5676900" y="2343150"/>
          <p14:tracePt t="84595" x="5721350" y="2317750"/>
          <p14:tracePt t="84612" x="5746750" y="2305050"/>
          <p14:tracePt t="84629" x="5753100" y="2305050"/>
          <p14:tracePt t="84645" x="5759450" y="2305050"/>
          <p14:tracePt t="84860" x="5759450" y="2311400"/>
          <p14:tracePt t="84871" x="5759450" y="2330450"/>
          <p14:tracePt t="84872" x="5740400" y="2368550"/>
          <p14:tracePt t="84896" x="5721350" y="2400300"/>
          <p14:tracePt t="84912" x="5715000" y="2413000"/>
          <p14:tracePt t="84929" x="5702300" y="2438400"/>
          <p14:tracePt t="84946" x="5683250" y="2470150"/>
          <p14:tracePt t="84962" x="5670550" y="2495550"/>
          <p14:tracePt t="85100" x="5676900" y="2495550"/>
          <p14:tracePt t="85108" x="5708650" y="2470150"/>
          <p14:tracePt t="85116" x="5765800" y="2438400"/>
          <p14:tracePt t="85129" x="5810250" y="2413000"/>
          <p14:tracePt t="85146" x="5861050" y="2387600"/>
          <p14:tracePt t="85162" x="5880100" y="2374900"/>
          <p14:tracePt t="85179" x="5905500" y="2355850"/>
          <p14:tracePt t="85195" x="5924550" y="2336800"/>
          <p14:tracePt t="85212" x="5930900" y="2330450"/>
          <p14:tracePt t="85229" x="5956300" y="2311400"/>
          <p14:tracePt t="85265" x="5975350" y="2298700"/>
          <p14:tracePt t="85804" x="5988050" y="2298700"/>
          <p14:tracePt t="85812" x="6026150" y="2324100"/>
          <p14:tracePt t="85821" x="6108700" y="2355850"/>
          <p14:tracePt t="85845" x="6140450" y="2374900"/>
          <p14:tracePt t="85862" x="6153150" y="2374900"/>
          <p14:tracePt t="85879" x="6159500" y="2381250"/>
          <p14:tracePt t="85896" x="6178550" y="2387600"/>
          <p14:tracePt t="85912" x="6203950" y="2400300"/>
          <p14:tracePt t="85929" x="6254750" y="2406650"/>
          <p14:tracePt t="85945" x="6292850" y="2419350"/>
          <p14:tracePt t="85962" x="6318250" y="2425700"/>
          <p14:tracePt t="85979" x="6330950" y="2425700"/>
          <p14:tracePt t="85979" x="6337300" y="2425700"/>
          <p14:tracePt t="86028" x="6343650" y="2425700"/>
          <p14:tracePt t="86044" x="6350000" y="2425700"/>
          <p14:tracePt t="86047" x="6356350" y="2425700"/>
          <p14:tracePt t="86108" x="6362700" y="2425700"/>
          <p14:tracePt t="86124" x="6369050" y="2425700"/>
          <p14:tracePt t="86125" x="6375400" y="2425700"/>
          <p14:tracePt t="86172" x="6381750" y="2425700"/>
          <p14:tracePt t="86180" x="6388100" y="2425700"/>
          <p14:tracePt t="86180" x="6394450" y="2425700"/>
          <p14:tracePt t="86196" x="6413500" y="2425700"/>
          <p14:tracePt t="86212" x="6438900" y="2425700"/>
          <p14:tracePt t="86229" x="6477000" y="2425700"/>
          <p14:tracePt t="86245" x="6527800" y="2425700"/>
          <p14:tracePt t="86262" x="6584950" y="2425700"/>
          <p14:tracePt t="86279" x="6642100" y="2425700"/>
          <p14:tracePt t="86295" x="6673850" y="2425700"/>
          <p14:tracePt t="86312" x="6686550" y="2419350"/>
          <p14:tracePt t="86452" x="6692900" y="2419350"/>
          <p14:tracePt t="86516" x="6692900" y="2413000"/>
          <p14:tracePt t="86612" x="6692900" y="2406650"/>
          <p14:tracePt t="86636" x="6692900" y="2400300"/>
          <p14:tracePt t="86645" x="6686550" y="2393950"/>
          <p14:tracePt t="86646" x="6667500" y="2387600"/>
          <p14:tracePt t="86662" x="6635750" y="2387600"/>
          <p14:tracePt t="86679" x="6604000" y="2381250"/>
          <p14:tracePt t="86696" x="6591300" y="2381250"/>
          <p14:tracePt t="86712" x="6565900" y="2374900"/>
          <p14:tracePt t="86729" x="6540500" y="2374900"/>
          <p14:tracePt t="86746" x="6496050" y="2374900"/>
          <p14:tracePt t="86762" x="6445250" y="2374900"/>
          <p14:tracePt t="86779" x="6407150" y="2374900"/>
          <p14:tracePt t="86779" x="6400800" y="2374900"/>
          <p14:tracePt t="86796" x="6388100" y="2374900"/>
          <p14:tracePt t="87068" x="6381750" y="2374900"/>
          <p14:tracePt t="87084" x="6369050" y="2374900"/>
          <p14:tracePt t="87096" x="6362700" y="2374900"/>
          <p14:tracePt t="87100" x="6350000" y="2374900"/>
          <p14:tracePt t="87140" x="6343650" y="2374900"/>
          <p14:tracePt t="87156" x="6337300" y="2374900"/>
          <p14:tracePt t="87157" x="6330950" y="2374900"/>
          <p14:tracePt t="87179" x="6299200" y="2381250"/>
          <p14:tracePt t="87196" x="6267450" y="2381250"/>
          <p14:tracePt t="87212" x="6254750" y="2387600"/>
          <p14:tracePt t="87229" x="6235700" y="2393950"/>
          <p14:tracePt t="87246" x="6216650" y="2400300"/>
          <p14:tracePt t="87262" x="6210300" y="2406650"/>
          <p14:tracePt t="87300" x="6197600" y="2406650"/>
          <p14:tracePt t="87316" x="6191250" y="2413000"/>
          <p14:tracePt t="87324" x="6191250" y="2419350"/>
          <p14:tracePt t="87332" x="6184900" y="2419350"/>
          <p14:tracePt t="87364" x="6184900" y="2425700"/>
          <p14:tracePt t="87380" x="6178550" y="2425700"/>
          <p14:tracePt t="87436" x="6178550" y="2432050"/>
          <p14:tracePt t="87820" x="6184900" y="2425700"/>
          <p14:tracePt t="87828" x="6191250" y="2425700"/>
          <p14:tracePt t="87828" x="6197600" y="2413000"/>
          <p14:tracePt t="87845" x="6210300" y="2406650"/>
          <p14:tracePt t="87862" x="6216650" y="2400300"/>
          <p14:tracePt t="87879" x="6235700" y="2400300"/>
          <p14:tracePt t="87896" x="6261100" y="2393950"/>
          <p14:tracePt t="87912" x="6286500" y="2393950"/>
          <p14:tracePt t="87929" x="6324600" y="2381250"/>
          <p14:tracePt t="87945" x="6343650" y="2381250"/>
          <p14:tracePt t="87962" x="6356350" y="2381250"/>
          <p14:tracePt t="87979" x="6375400" y="2374900"/>
          <p14:tracePt t="88300" x="6388100" y="2374900"/>
          <p14:tracePt t="88316" x="6394450" y="2374900"/>
          <p14:tracePt t="88318" x="6413500" y="2374900"/>
          <p14:tracePt t="88329" x="6432550" y="2374900"/>
          <p14:tracePt t="88345" x="6451600" y="2374900"/>
          <p14:tracePt t="88362" x="6457950" y="2374900"/>
          <p14:tracePt t="88379" x="6477000" y="2374900"/>
          <p14:tracePt t="88395" x="6527800" y="2381250"/>
          <p14:tracePt t="88412" x="6572250" y="2381250"/>
          <p14:tracePt t="88429" x="6604000" y="2381250"/>
          <p14:tracePt t="88445" x="6623050" y="2381250"/>
          <p14:tracePt t="88462" x="6629400" y="2381250"/>
          <p14:tracePt t="88628" x="6623050" y="2381250"/>
          <p14:tracePt t="88628" x="6610350" y="2381250"/>
          <p14:tracePt t="88644" x="6578600" y="2381250"/>
          <p14:tracePt t="88662" x="6546850" y="2387600"/>
          <p14:tracePt t="88679" x="6534150" y="2387600"/>
          <p14:tracePt t="88695" x="6515100" y="2387600"/>
          <p14:tracePt t="88712" x="6496050" y="2387600"/>
          <p14:tracePt t="88729" x="6489700" y="2393950"/>
          <p14:tracePt t="88745" x="6464300" y="2393950"/>
          <p14:tracePt t="88763" x="6426200" y="2393950"/>
          <p14:tracePt t="88779" x="6350000" y="2393950"/>
          <p14:tracePt t="88817" x="6337300" y="2393950"/>
          <p14:tracePt t="88884" x="6330950" y="2393950"/>
          <p14:tracePt t="88884" x="6330950" y="2387600"/>
          <p14:tracePt t="88932" x="6330950" y="2381250"/>
          <p14:tracePt t="89012" x="6330950" y="2374900"/>
          <p14:tracePt t="89021" x="6330950" y="2368550"/>
          <p14:tracePt t="89022" x="6330950" y="2362200"/>
          <p14:tracePt t="89045" x="6330950" y="2349500"/>
          <p14:tracePt t="89062" x="6330950" y="2343150"/>
          <p14:tracePt t="89079" x="6337300" y="2330450"/>
          <p14:tracePt t="89124" x="6337300" y="2324100"/>
          <p14:tracePt t="89148" x="6343650" y="2317750"/>
          <p14:tracePt t="89156" x="6350000" y="2311400"/>
          <p14:tracePt t="89396" x="6356350" y="2311400"/>
          <p14:tracePt t="89428" x="6362700" y="2311400"/>
          <p14:tracePt t="89452" x="6369050" y="2311400"/>
          <p14:tracePt t="89460" x="6375400" y="2311400"/>
          <p14:tracePt t="89492" x="6375400" y="2317750"/>
          <p14:tracePt t="89508" x="6375400" y="2324100"/>
          <p14:tracePt t="89532" x="6375400" y="2330450"/>
          <p14:tracePt t="89540" x="6375400" y="2336800"/>
          <p14:tracePt t="89548" x="6375400" y="2343150"/>
          <p14:tracePt t="89562" x="6381750" y="2349500"/>
          <p14:tracePt t="89716" x="6388100" y="2355850"/>
          <p14:tracePt t="89740" x="6394450" y="2362200"/>
          <p14:tracePt t="89764" x="6400800" y="2362200"/>
          <p14:tracePt t="89772" x="6413500" y="2368550"/>
          <p14:tracePt t="89876" x="6419850" y="2368550"/>
          <p14:tracePt t="89884" x="6426200" y="2368550"/>
          <p14:tracePt t="89888" x="6432550" y="2368550"/>
          <p14:tracePt t="89912" x="6445250" y="2368550"/>
          <p14:tracePt t="89929" x="6457950" y="2362200"/>
          <p14:tracePt t="89946" x="6464300" y="2362200"/>
          <p14:tracePt t="89962" x="6470650" y="2362200"/>
          <p14:tracePt t="90012" x="6483350" y="2355850"/>
          <p14:tracePt t="90028" x="6489700" y="2355850"/>
          <p14:tracePt t="90036" x="6502400" y="2349500"/>
          <p14:tracePt t="90045" x="6527800" y="2343150"/>
          <p14:tracePt t="90062" x="6553200" y="2343150"/>
          <p14:tracePt t="90079" x="6572250" y="2336800"/>
          <p14:tracePt t="90572" x="6578600" y="2336800"/>
          <p14:tracePt t="90580" x="6597650" y="2336800"/>
          <p14:tracePt t="90588" x="6635750" y="2336800"/>
          <p14:tracePt t="90612" x="6648450" y="2336800"/>
          <p14:tracePt t="90629" x="6654800" y="2336800"/>
          <p14:tracePt t="90812" x="6661150" y="2330450"/>
          <p14:tracePt t="90828" x="6661150" y="2324100"/>
          <p14:tracePt t="90833" x="6661150" y="2317750"/>
          <p14:tracePt t="90900" x="6661150" y="2311400"/>
          <p14:tracePt t="90921" x="6667500" y="2305050"/>
          <p14:tracePt t="90956" x="6667500" y="2298700"/>
          <p14:tracePt t="91028" x="6667500" y="2292350"/>
          <p14:tracePt t="91044" x="6667500" y="2286000"/>
          <p14:tracePt t="91084" x="6667500" y="2279650"/>
          <p14:tracePt t="91104" x="6680200" y="2273300"/>
          <p14:tracePt t="91105" x="6680200" y="2266950"/>
          <p14:tracePt t="91156" x="6680200" y="2260600"/>
          <p14:tracePt t="91164" x="6680200" y="2254250"/>
          <p14:tracePt t="91188" x="6680200" y="2247900"/>
          <p14:tracePt t="91212" x="6680200" y="2241550"/>
          <p14:tracePt t="91229" x="6686550" y="2235200"/>
          <p14:tracePt t="91268" x="6686550" y="2228850"/>
          <p14:tracePt t="91300" x="6686550" y="2222500"/>
          <p14:tracePt t="91892" x="6692900" y="2228850"/>
          <p14:tracePt t="91988" x="6699250" y="2228850"/>
          <p14:tracePt t="91996" x="6699250" y="2235200"/>
          <p14:tracePt t="92220" x="6711950" y="2241550"/>
          <p14:tracePt t="92228" x="6718300" y="2247900"/>
          <p14:tracePt t="92234" x="6781800" y="2266950"/>
          <p14:tracePt t="92259" x="6845300" y="2286000"/>
          <p14:tracePt t="92290" x="6851650" y="2286000"/>
          <p14:tracePt t="92436" x="6858000" y="2286000"/>
          <p14:tracePt t="92452" x="6864350" y="2286000"/>
          <p14:tracePt t="92462" x="6870700" y="2286000"/>
          <p14:tracePt t="92471" x="6883400" y="2286000"/>
          <p14:tracePt t="92495" x="6896100" y="2286000"/>
          <p14:tracePt t="92512" x="6902450" y="2286000"/>
          <p14:tracePt t="92529" x="6908800" y="2286000"/>
          <p14:tracePt t="92604" x="6908800" y="2279650"/>
          <p14:tracePt t="92668" x="6915150" y="2279650"/>
          <p14:tracePt t="92676" x="6921500" y="2279650"/>
          <p14:tracePt t="92700" x="6927850" y="2279650"/>
          <p14:tracePt t="92708" x="6927850" y="2273300"/>
          <p14:tracePt t="92716" x="6934200" y="2273300"/>
          <p14:tracePt t="92729" x="6940550" y="2273300"/>
          <p14:tracePt t="92860" x="6946900" y="2273300"/>
          <p14:tracePt t="92876" x="6953250" y="2273300"/>
          <p14:tracePt t="92876" x="6959600" y="2273300"/>
          <p14:tracePt t="92916" x="6965950" y="2279650"/>
          <p14:tracePt t="92940" x="6965950" y="2286000"/>
          <p14:tracePt t="92948" x="6965950" y="2292350"/>
          <p14:tracePt t="92954" x="6965950" y="2298700"/>
          <p14:tracePt t="92979" x="6965950" y="2311400"/>
          <p14:tracePt t="92995" x="6965950" y="2324100"/>
          <p14:tracePt t="93013" x="6965950" y="2336800"/>
          <p14:tracePt t="93029" x="6965950" y="2343150"/>
          <p14:tracePt t="93046" x="6965950" y="2349500"/>
          <p14:tracePt t="93062" x="6965950" y="2355850"/>
          <p14:tracePt t="93079" x="6959600" y="2368550"/>
          <p14:tracePt t="93095" x="6946900" y="2381250"/>
          <p14:tracePt t="93112" x="6934200" y="2387600"/>
          <p14:tracePt t="93129" x="6927850" y="2387600"/>
          <p14:tracePt t="93145" x="6921500" y="2387600"/>
          <p14:tracePt t="93204" x="6908800" y="2393950"/>
          <p14:tracePt t="93212" x="6896100" y="2400300"/>
          <p14:tracePt t="93221" x="6851650" y="2406650"/>
          <p14:tracePt t="93245" x="6826250" y="2419350"/>
          <p14:tracePt t="93262" x="6813550" y="2419350"/>
          <p14:tracePt t="93279" x="6800850" y="2425700"/>
          <p14:tracePt t="93295" x="6788150" y="2425700"/>
          <p14:tracePt t="93312" x="6769100" y="2425700"/>
          <p14:tracePt t="93329" x="6743700" y="2425700"/>
          <p14:tracePt t="93345" x="6705600" y="2425700"/>
          <p14:tracePt t="93362" x="6667500" y="2425700"/>
          <p14:tracePt t="93379" x="6642100" y="2425700"/>
          <p14:tracePt t="93396" x="6591300" y="2425700"/>
          <p14:tracePt t="93412" x="6578600" y="2425700"/>
          <p14:tracePt t="93596" x="6578600" y="2419350"/>
          <p14:tracePt t="93612" x="6591300" y="2419350"/>
          <p14:tracePt t="93620" x="6616700" y="2419350"/>
          <p14:tracePt t="93629" x="6661150" y="2419350"/>
          <p14:tracePt t="93646" x="6680200" y="2419350"/>
          <p14:tracePt t="93662" x="6686550" y="2419350"/>
          <p14:tracePt t="93828" x="6692900" y="2419350"/>
          <p14:tracePt t="93852" x="6692900" y="2425700"/>
          <p14:tracePt t="93858" x="6686550" y="2432050"/>
          <p14:tracePt t="93862" x="6673850" y="2444750"/>
          <p14:tracePt t="93879" x="6648450" y="2457450"/>
          <p14:tracePt t="93896" x="6616700" y="2470150"/>
          <p14:tracePt t="93912" x="6591300" y="2470150"/>
          <p14:tracePt t="93929" x="6565900" y="2470150"/>
          <p14:tracePt t="93946" x="6521450" y="2470150"/>
          <p14:tracePt t="93962" x="6464300" y="2470150"/>
          <p14:tracePt t="93979" x="6337300" y="2451100"/>
          <p14:tracePt t="93996" x="6273800" y="2432050"/>
          <p14:tracePt t="94012" x="6216650" y="2425700"/>
          <p14:tracePt t="94029" x="6165850" y="2406650"/>
          <p14:tracePt t="94045" x="6146800" y="2406650"/>
          <p14:tracePt t="94062" x="6115050" y="2400300"/>
          <p14:tracePt t="94079" x="6083300" y="2400300"/>
          <p14:tracePt t="94096" x="6051550" y="2393950"/>
          <p14:tracePt t="94112" x="6019800" y="2387600"/>
          <p14:tracePt t="94129" x="5994400" y="2387600"/>
          <p14:tracePt t="94145" x="5956300" y="2381250"/>
          <p14:tracePt t="94162" x="5924550" y="2374900"/>
          <p14:tracePt t="94179" x="5886450" y="2374900"/>
          <p14:tracePt t="94195" x="5822950" y="2374900"/>
          <p14:tracePt t="94212" x="5791200" y="2374900"/>
          <p14:tracePt t="94229" x="5772150" y="2374900"/>
          <p14:tracePt t="94245" x="5759450" y="2374900"/>
          <p14:tracePt t="94262" x="5753100" y="2374900"/>
          <p14:tracePt t="94279" x="5740400" y="2374900"/>
          <p14:tracePt t="94295" x="5715000" y="2387600"/>
          <p14:tracePt t="94312" x="5689600" y="2400300"/>
          <p14:tracePt t="94329" x="5670550" y="2419350"/>
          <p14:tracePt t="94345" x="5664200" y="2432050"/>
          <p14:tracePt t="94362" x="5657850" y="2432050"/>
          <p14:tracePt t="94379" x="5651500" y="2438400"/>
          <p14:tracePt t="94396" x="5651500" y="2444750"/>
          <p14:tracePt t="94412" x="5645150" y="2451100"/>
          <p14:tracePt t="94460" x="5638800" y="2457450"/>
          <p14:tracePt t="94652" x="5632450" y="2463800"/>
          <p14:tracePt t="94668" x="5619750" y="2463800"/>
          <p14:tracePt t="94676" x="5594350" y="2457450"/>
          <p14:tracePt t="94683" x="5537200" y="2444750"/>
          <p14:tracePt t="94695" x="5499100" y="2432050"/>
          <p14:tracePt t="94712" x="5454650" y="2419350"/>
          <p14:tracePt t="94729" x="5435600" y="2406650"/>
          <p14:tracePt t="94745" x="5416550" y="2406650"/>
          <p14:tracePt t="94762" x="5410200" y="2406650"/>
          <p14:tracePt t="94779" x="5365750" y="2406650"/>
          <p14:tracePt t="94796" x="5321300" y="2406650"/>
          <p14:tracePt t="94813" x="5257800" y="2406650"/>
          <p14:tracePt t="94829" x="5213350" y="2406650"/>
          <p14:tracePt t="94846" x="5175250" y="2406650"/>
          <p14:tracePt t="94862" x="5149850" y="2406650"/>
          <p14:tracePt t="94879" x="5137150" y="2406650"/>
          <p14:tracePt t="94896" x="5124450" y="2406650"/>
          <p14:tracePt t="94912" x="5092700" y="2413000"/>
          <p14:tracePt t="94929" x="5080000" y="2419350"/>
          <p14:tracePt t="94945" x="5060950" y="2419350"/>
          <p14:tracePt t="94962" x="5054600" y="2419350"/>
          <p14:tracePt t="94979" x="5029200" y="2432050"/>
          <p14:tracePt t="95020" x="5016500" y="2438400"/>
          <p14:tracePt t="95036" x="5010150" y="2438400"/>
          <p14:tracePt t="95076" x="4997450" y="2438400"/>
          <p14:tracePt t="95084" x="4997450" y="2444750"/>
          <p14:tracePt t="95092" x="4965700" y="2444750"/>
          <p14:tracePt t="95112" x="4933950" y="2444750"/>
          <p14:tracePt t="95129" x="4902200" y="2444750"/>
          <p14:tracePt t="95146" x="4845050" y="2432050"/>
          <p14:tracePt t="95162" x="4794250" y="2425700"/>
          <p14:tracePt t="95179" x="4762500" y="2419350"/>
          <p14:tracePt t="95195" x="4718050" y="2393950"/>
          <p14:tracePt t="95212" x="4705350" y="2393950"/>
          <p14:tracePt t="95229" x="4692650" y="2393950"/>
          <p14:tracePt t="95245" x="4673600" y="2393950"/>
          <p14:tracePt t="95262" x="4648200" y="2393950"/>
          <p14:tracePt t="95279" x="4603750" y="2374900"/>
          <p14:tracePt t="95296" x="4572000" y="2374900"/>
          <p14:tracePt t="95312" x="4527550" y="2355850"/>
          <p14:tracePt t="95329" x="4508500" y="2349500"/>
          <p14:tracePt t="95345" x="4476750" y="2330450"/>
          <p14:tracePt t="95363" x="4470400" y="2330450"/>
          <p14:tracePt t="95379" x="4451350" y="2324100"/>
          <p14:tracePt t="95396" x="4438650" y="2317750"/>
          <p14:tracePt t="95412" x="4419600" y="2317750"/>
          <p14:tracePt t="95429" x="4413250" y="2311400"/>
          <p14:tracePt t="95828" x="4406900" y="2311400"/>
          <p14:tracePt t="95836" x="4286250" y="2305050"/>
          <p14:tracePt t="95872" x="4254500" y="2298700"/>
          <p14:tracePt t="95896" x="4229100" y="2292350"/>
          <p14:tracePt t="95912" x="4216400" y="2292350"/>
          <p14:tracePt t="95929" x="4203700" y="2292350"/>
          <p14:tracePt t="95945" x="4191000" y="2292350"/>
          <p14:tracePt t="95962" x="4159250" y="2292350"/>
          <p14:tracePt t="95979" x="4102100" y="2286000"/>
          <p14:tracePt t="95996" x="4038600" y="2273300"/>
          <p14:tracePt t="96012" x="4006850" y="2266950"/>
          <p14:tracePt t="96029" x="3981450" y="2266950"/>
          <p14:tracePt t="96046" x="3956050" y="2260600"/>
          <p14:tracePt t="96062" x="3937000" y="2260600"/>
          <p14:tracePt t="96079" x="3905250" y="2260600"/>
          <p14:tracePt t="96095" x="3860800" y="2254250"/>
          <p14:tracePt t="96112" x="3841750" y="2254250"/>
          <p14:tracePt t="96129" x="3810000" y="2247900"/>
          <p14:tracePt t="96145" x="3771900" y="2241550"/>
          <p14:tracePt t="96162" x="3740150" y="2241550"/>
          <p14:tracePt t="96179" x="3702050" y="2235200"/>
          <p14:tracePt t="96195" x="3651250" y="2222500"/>
          <p14:tracePt t="96212" x="3606800" y="2222500"/>
          <p14:tracePt t="96229" x="3575050" y="2216150"/>
          <p14:tracePt t="96245" x="3543300" y="2209800"/>
          <p14:tracePt t="96262" x="3505200" y="2203450"/>
          <p14:tracePt t="96279" x="3467100" y="2203450"/>
          <p14:tracePt t="96295" x="3422650" y="2203450"/>
          <p14:tracePt t="96312" x="3365500" y="2197100"/>
          <p14:tracePt t="96329" x="3321050" y="2184400"/>
          <p14:tracePt t="96346" x="3263900" y="2171700"/>
          <p14:tracePt t="96362" x="3213100" y="2165350"/>
          <p14:tracePt t="96379" x="3149600" y="2159000"/>
          <p14:tracePt t="96396" x="3105150" y="2159000"/>
          <p14:tracePt t="96412" x="3054350" y="2159000"/>
          <p14:tracePt t="96429" x="3003550" y="2159000"/>
          <p14:tracePt t="96446" x="2952750" y="2159000"/>
          <p14:tracePt t="96462" x="2889250" y="2159000"/>
          <p14:tracePt t="96479" x="2806700" y="2159000"/>
          <p14:tracePt t="96496" x="2736850" y="2159000"/>
          <p14:tracePt t="96512" x="2654300" y="2159000"/>
          <p14:tracePt t="96529" x="2590800" y="2159000"/>
          <p14:tracePt t="96545" x="2501900" y="2159000"/>
          <p14:tracePt t="96562" x="2438400" y="2159000"/>
          <p14:tracePt t="96579" x="2349500" y="2171700"/>
          <p14:tracePt t="96579" x="2305050" y="2171700"/>
          <p14:tracePt t="96596" x="2216150" y="2190750"/>
          <p14:tracePt t="96612" x="2114550" y="2209800"/>
          <p14:tracePt t="96629" x="2044700" y="2228850"/>
          <p14:tracePt t="96646" x="1962150" y="2247900"/>
          <p14:tracePt t="96662" x="1917700" y="2266950"/>
          <p14:tracePt t="96679" x="1860550" y="2286000"/>
          <p14:tracePt t="96695" x="1809750" y="2311400"/>
          <p14:tracePt t="96712" x="1771650" y="2324100"/>
          <p14:tracePt t="96729" x="1714500" y="2349500"/>
          <p14:tracePt t="96745" x="1670050" y="2368550"/>
          <p14:tracePt t="96762" x="1625600" y="2393950"/>
          <p14:tracePt t="96779" x="1555750" y="2419350"/>
          <p14:tracePt t="96796" x="1517650" y="2438400"/>
          <p14:tracePt t="96812" x="1460500" y="2463800"/>
          <p14:tracePt t="96829" x="1390650" y="2514600"/>
          <p14:tracePt t="96845" x="1333500" y="2552700"/>
          <p14:tracePt t="96862" x="1263650" y="2603500"/>
          <p14:tracePt t="96879" x="1187450" y="2667000"/>
          <p14:tracePt t="96895" x="1123950" y="2717800"/>
          <p14:tracePt t="96912" x="1054100" y="2794000"/>
          <p14:tracePt t="96929" x="984250" y="2876550"/>
          <p14:tracePt t="96945" x="920750" y="2971800"/>
          <p14:tracePt t="96962" x="882650" y="3035300"/>
          <p14:tracePt t="96979" x="819150" y="3124200"/>
          <p14:tracePt t="96995" x="704850" y="3270250"/>
          <p14:tracePt t="97012" x="615950" y="3397250"/>
          <p14:tracePt t="97029" x="533400" y="3524250"/>
          <p14:tracePt t="97045" x="463550" y="3632200"/>
          <p14:tracePt t="97062" x="406400" y="3721100"/>
          <p14:tracePt t="97079" x="393700" y="3759200"/>
          <p14:tracePt t="97095" x="387350" y="3759200"/>
          <p14:tracePt t="97140" x="387350" y="3765550"/>
          <p14:tracePt t="97156" x="406400" y="3771900"/>
          <p14:tracePt t="97156" x="463550" y="3790950"/>
          <p14:tracePt t="97179" x="565150" y="3822700"/>
          <p14:tracePt t="97196" x="762000" y="3879850"/>
          <p14:tracePt t="97212" x="882650" y="3917950"/>
          <p14:tracePt t="97229" x="1009650" y="3930650"/>
          <p14:tracePt t="97245" x="1079500" y="3930650"/>
          <p14:tracePt t="97262" x="1117600" y="3930650"/>
          <p14:tracePt t="97279" x="1123950" y="3930650"/>
          <p14:tracePt t="97296" x="1136650" y="3930650"/>
          <p14:tracePt t="97312" x="1149350" y="3917950"/>
          <p14:tracePt t="97329" x="1162050" y="3905250"/>
          <p14:tracePt t="97346" x="1168400" y="3898900"/>
          <p14:tracePt t="97362" x="1181100" y="3886200"/>
          <p14:tracePt t="97379" x="1187450" y="3867150"/>
          <p14:tracePt t="97379" x="1193800" y="3854450"/>
          <p14:tracePt t="97396" x="1200150" y="3829050"/>
          <p14:tracePt t="97412" x="1206500" y="3816350"/>
          <p14:tracePt t="97429" x="1206500" y="3803650"/>
          <p14:tracePt t="97445" x="1212850" y="3797300"/>
          <p14:tracePt t="97462" x="1212850" y="3784600"/>
          <p14:tracePt t="97479" x="1219200" y="3765550"/>
          <p14:tracePt t="97496" x="1225550" y="3759200"/>
          <p14:tracePt t="97512" x="1231900" y="3752850"/>
          <p14:tracePt t="97548" x="1231900" y="3746500"/>
          <p14:tracePt t="97596" x="1231900" y="3740150"/>
          <p14:tracePt t="97652" x="1231900" y="3733800"/>
          <p14:tracePt t="97708" x="1238250" y="3727450"/>
          <p14:tracePt t="97713" x="1238250" y="3721100"/>
          <p14:tracePt t="97724" x="1250950" y="3714750"/>
          <p14:tracePt t="97745" x="1263650" y="3683000"/>
          <p14:tracePt t="97762" x="1276350" y="3663950"/>
          <p14:tracePt t="97779" x="1301750" y="3613150"/>
          <p14:tracePt t="97796" x="1320800" y="3556000"/>
          <p14:tracePt t="97812" x="1327150" y="3511550"/>
          <p14:tracePt t="97829" x="1339850" y="3467100"/>
          <p14:tracePt t="97845" x="1346200" y="3429000"/>
          <p14:tracePt t="97863" x="1346200" y="3403600"/>
          <p14:tracePt t="97879" x="1352550" y="3371850"/>
          <p14:tracePt t="97896" x="1365250" y="3359150"/>
          <p14:tracePt t="97913" x="1365250" y="3333750"/>
          <p14:tracePt t="97929" x="1377950" y="3308350"/>
          <p14:tracePt t="97946" x="1384300" y="3276600"/>
          <p14:tracePt t="97963" x="1390650" y="3263900"/>
          <p14:tracePt t="97979" x="1397000" y="3251200"/>
          <p14:tracePt t="97979" x="1397000" y="3244850"/>
          <p14:tracePt t="97996" x="1397000" y="3232150"/>
          <p14:tracePt t="98012" x="1403350" y="3225800"/>
          <p14:tracePt t="98029" x="1409700" y="3213100"/>
          <p14:tracePt t="98045" x="1416050" y="3200400"/>
          <p14:tracePt t="98062" x="1428750" y="3175000"/>
          <p14:tracePt t="98079" x="1441450" y="3143250"/>
          <p14:tracePt t="98096" x="1454150" y="3130550"/>
          <p14:tracePt t="98112" x="1460500" y="3117850"/>
          <p14:tracePt t="98129" x="1473200" y="3111500"/>
          <p14:tracePt t="98146" x="1492250" y="3098800"/>
          <p14:tracePt t="98162" x="1517650" y="3092450"/>
          <p14:tracePt t="98179" x="1543050" y="3073400"/>
          <p14:tracePt t="98179" x="1562100" y="3073400"/>
          <p14:tracePt t="98196" x="1581150" y="3067050"/>
          <p14:tracePt t="98212" x="1593850" y="3067050"/>
          <p14:tracePt t="98229" x="1612900" y="3054350"/>
          <p14:tracePt t="98348" x="1619250" y="3054350"/>
          <p14:tracePt t="98444" x="1625600" y="3054350"/>
          <p14:tracePt t="98476" x="1631950" y="3048000"/>
          <p14:tracePt t="98484" x="1638300" y="3035300"/>
          <p14:tracePt t="98492" x="1670050" y="2901950"/>
          <p14:tracePt t="98512" x="1701800" y="2730500"/>
          <p14:tracePt t="98529" x="1701800" y="2552700"/>
          <p14:tracePt t="98545" x="1701800" y="2368550"/>
          <p14:tracePt t="98562" x="1676400" y="2216150"/>
          <p14:tracePt t="98579" x="1651000" y="2114550"/>
          <p14:tracePt t="98595" x="1651000" y="2051050"/>
          <p14:tracePt t="98612" x="1682750" y="2019300"/>
          <p14:tracePt t="98629" x="1727200" y="1981200"/>
          <p14:tracePt t="98645" x="1803400" y="1924050"/>
          <p14:tracePt t="98662" x="1847850" y="1885950"/>
          <p14:tracePt t="98679" x="1905000" y="1835150"/>
          <p14:tracePt t="98695" x="1936750" y="1809750"/>
          <p14:tracePt t="98712" x="1987550" y="1765300"/>
          <p14:tracePt t="98729" x="2070100" y="1714500"/>
          <p14:tracePt t="98746" x="2152650" y="1670050"/>
          <p14:tracePt t="98762" x="2247900" y="1631950"/>
          <p14:tracePt t="98779" x="2324100" y="1600200"/>
          <p14:tracePt t="98796" x="2336800" y="1600200"/>
          <p14:tracePt t="98924" x="2336800" y="1606550"/>
          <p14:tracePt t="98940" x="2324100" y="1631950"/>
          <p14:tracePt t="98948" x="2298700" y="1663700"/>
          <p14:tracePt t="98962" x="2279650" y="1689100"/>
          <p14:tracePt t="98979" x="2254250" y="1708150"/>
          <p14:tracePt t="98979" x="2241550" y="1720850"/>
          <p14:tracePt t="98996" x="2222500" y="1727200"/>
          <p14:tracePt t="99012" x="2197100" y="1733550"/>
          <p14:tracePt t="99029" x="2152650" y="1739900"/>
          <p14:tracePt t="99046" x="2095500" y="1746250"/>
          <p14:tracePt t="99062" x="2019300" y="1746250"/>
          <p14:tracePt t="99079" x="1930400" y="1746250"/>
          <p14:tracePt t="99095" x="1835150" y="1714500"/>
          <p14:tracePt t="99112" x="1746250" y="1682750"/>
          <p14:tracePt t="99129" x="1695450" y="1663700"/>
          <p14:tracePt t="99145" x="1670050" y="1657350"/>
          <p14:tracePt t="99162" x="1657350" y="1657350"/>
          <p14:tracePt t="99179" x="1644650" y="1657350"/>
          <p14:tracePt t="99195" x="1612900" y="1657350"/>
          <p14:tracePt t="99212" x="1581150" y="1657350"/>
          <p14:tracePt t="99229" x="1562100" y="1657350"/>
          <p14:tracePt t="99245" x="1536700" y="1657350"/>
          <p14:tracePt t="99262" x="1511300" y="1657350"/>
          <p14:tracePt t="99279" x="1485900" y="1657350"/>
          <p14:tracePt t="99295" x="1447800" y="1676400"/>
          <p14:tracePt t="99312" x="1403350" y="1708150"/>
          <p14:tracePt t="99329" x="1365250" y="1746250"/>
          <p14:tracePt t="99345" x="1346200" y="1765300"/>
          <p14:tracePt t="99363" x="1333500" y="1790700"/>
          <p14:tracePt t="99379" x="1327150" y="1797050"/>
          <p14:tracePt t="99395" x="1327150" y="1816100"/>
          <p14:tracePt t="99413" x="1327150" y="1828800"/>
          <p14:tracePt t="99580" x="1320800" y="1828800"/>
          <p14:tracePt t="99580" x="1308100" y="1784350"/>
          <p14:tracePt t="99604" x="1225550" y="1727200"/>
          <p14:tracePt t="99639" x="1104900" y="1689100"/>
          <p14:tracePt t="99662" x="1041400" y="1689100"/>
          <p14:tracePt t="99680" x="984250" y="1689100"/>
          <p14:tracePt t="99696" x="933450" y="1689100"/>
          <p14:tracePt t="99712" x="889000" y="1689100"/>
          <p14:tracePt t="99731" x="838200" y="1708150"/>
          <p14:tracePt t="99746" x="800100" y="1714500"/>
          <p14:tracePt t="99762" x="781050" y="1727200"/>
          <p14:tracePt t="99779" x="774700" y="1727200"/>
          <p14:tracePt t="100332" x="774700" y="1733550"/>
          <p14:tracePt t="100348" x="781050" y="1733550"/>
          <p14:tracePt t="100362" x="793750" y="1746250"/>
          <p14:tracePt t="100362" x="812800" y="1752600"/>
          <p14:tracePt t="100379" x="850900" y="1771650"/>
          <p14:tracePt t="100396" x="895350" y="1809750"/>
          <p14:tracePt t="100412" x="927100" y="1835150"/>
          <p14:tracePt t="100429" x="952500" y="1873250"/>
          <p14:tracePt t="100446" x="990600" y="1924050"/>
          <p14:tracePt t="100462" x="1022350" y="1981200"/>
          <p14:tracePt t="100479" x="1073150" y="2076450"/>
          <p14:tracePt t="100495" x="1143000" y="2184400"/>
          <p14:tracePt t="100512" x="1212850" y="2298700"/>
          <p14:tracePt t="100529" x="1295400" y="2400300"/>
          <p14:tracePt t="100545" x="1371600" y="2482850"/>
          <p14:tracePt t="100562" x="1454150" y="2578100"/>
          <p14:tracePt t="100579" x="1530350" y="2635250"/>
          <p14:tracePt t="100596" x="1549400" y="2647950"/>
          <p14:tracePt t="100612" x="1568450" y="2673350"/>
          <p14:tracePt t="100629" x="1593850" y="2717800"/>
          <p14:tracePt t="100646" x="1631950" y="2794000"/>
          <p14:tracePt t="100662" x="1689100" y="2882900"/>
          <p14:tracePt t="100679" x="1746250" y="2965450"/>
          <p14:tracePt t="100696" x="1797050" y="3028950"/>
          <p14:tracePt t="100712" x="1816100" y="3048000"/>
          <p14:tracePt t="100729" x="1822450" y="3060700"/>
          <p14:tracePt t="100796" x="1822450" y="3067050"/>
          <p14:tracePt t="100812" x="1822450" y="3073400"/>
          <p14:tracePt t="100816" x="1822450" y="3098800"/>
          <p14:tracePt t="100829" x="1822450" y="3149600"/>
          <p14:tracePt t="100846" x="1822450" y="3225800"/>
          <p14:tracePt t="100862" x="1797050" y="3314700"/>
          <p14:tracePt t="100879" x="1771650" y="3403600"/>
          <p14:tracePt t="100896" x="1758950" y="3473450"/>
          <p14:tracePt t="100913" x="1739900" y="3492500"/>
          <p14:tracePt t="101132" x="1739900" y="3486150"/>
          <p14:tracePt t="101140" x="1739900" y="3473450"/>
          <p14:tracePt t="101147" x="1739900" y="3448050"/>
          <p14:tracePt t="101162" x="1739900" y="3429000"/>
          <p14:tracePt t="101179" x="1739900" y="3409950"/>
          <p14:tracePt t="101195" x="1739900" y="3365500"/>
          <p14:tracePt t="101212" x="1746250" y="3340100"/>
          <p14:tracePt t="101229" x="1752600" y="3333750"/>
          <p14:tracePt t="101245" x="1752600" y="3314700"/>
          <p14:tracePt t="101262" x="1765300" y="3302000"/>
          <p14:tracePt t="101348" x="1771650" y="3295650"/>
          <p14:tracePt t="101380" x="1778000" y="3295650"/>
          <p14:tracePt t="101396" x="1784350" y="3295650"/>
          <p14:tracePt t="101409" x="1784350" y="3308350"/>
          <p14:tracePt t="101412" x="1784350" y="3340100"/>
          <p14:tracePt t="101429" x="1784350" y="3378200"/>
          <p14:tracePt t="101446" x="1778000" y="3416300"/>
          <p14:tracePt t="101462" x="1758950" y="3448050"/>
          <p14:tracePt t="101479" x="1752600" y="3479800"/>
          <p14:tracePt t="101495" x="1739900" y="3498850"/>
          <p14:tracePt t="101512" x="1739900" y="3511550"/>
          <p14:tracePt t="101529" x="1733550" y="3524250"/>
          <p14:tracePt t="101546" x="1733550" y="3530600"/>
          <p14:tracePt t="101562" x="1733550" y="3543300"/>
          <p14:tracePt t="101579" x="1733550" y="3549650"/>
          <p14:tracePt t="101595" x="1733550" y="3562350"/>
          <p14:tracePt t="101844" x="1739900" y="3562350"/>
          <p14:tracePt t="101900" x="1752600" y="3556000"/>
          <p14:tracePt t="101980" x="1758950" y="3549650"/>
          <p14:tracePt t="101980" x="1771650" y="3543300"/>
          <p14:tracePt t="101988" x="1809750" y="3511550"/>
          <p14:tracePt t="102012" x="1841500" y="3492500"/>
          <p14:tracePt t="102029" x="1873250" y="3486150"/>
          <p14:tracePt t="102045" x="1898650" y="3467100"/>
          <p14:tracePt t="102062" x="1905000" y="3460750"/>
          <p14:tracePt t="102079" x="1911350" y="3460750"/>
          <p14:tracePt t="102096" x="1917700" y="3454400"/>
          <p14:tracePt t="102140" x="1924050" y="3448050"/>
          <p14:tracePt t="102156" x="1924050" y="3441700"/>
          <p14:tracePt t="102172" x="1924050" y="3435350"/>
          <p14:tracePt t="102180" x="1930400" y="3429000"/>
          <p14:tracePt t="102196" x="1936750" y="3422650"/>
          <p14:tracePt t="102476" x="1943100" y="3403600"/>
          <p14:tracePt t="102484" x="1968500" y="3359150"/>
          <p14:tracePt t="102492" x="2012950" y="3219450"/>
          <p14:tracePt t="102512" x="2044700" y="3124200"/>
          <p14:tracePt t="102529" x="2057400" y="3054350"/>
          <p14:tracePt t="102545" x="2057400" y="3041650"/>
          <p14:tracePt t="102708" x="2063750" y="3035300"/>
          <p14:tracePt t="102788" x="2063750" y="3041650"/>
          <p14:tracePt t="102804" x="2063750" y="3048000"/>
          <p14:tracePt t="102805" x="2063750" y="3067050"/>
          <p14:tracePt t="102829" x="2063750" y="3073400"/>
          <p14:tracePt t="102846" x="2057400" y="3098800"/>
          <p14:tracePt t="102862" x="2057400" y="3111500"/>
          <p14:tracePt t="102879" x="2051050" y="3124200"/>
          <p14:tracePt t="102895" x="2044700" y="3143250"/>
          <p14:tracePt t="102913" x="2038350" y="3155950"/>
          <p14:tracePt t="102929" x="2038350" y="3168650"/>
          <p14:tracePt t="102945" x="2025650" y="3194050"/>
          <p14:tracePt t="102963" x="2025650" y="3200400"/>
          <p14:tracePt t="102979" x="2025650" y="3219450"/>
          <p14:tracePt t="102996" x="2025650" y="3225800"/>
          <p14:tracePt t="103012" x="2038350" y="3251200"/>
          <p14:tracePt t="103029" x="2127250" y="3257550"/>
          <p14:tracePt t="103046" x="2279650" y="3276600"/>
          <p14:tracePt t="103062" x="2470150" y="3276600"/>
          <p14:tracePt t="103083" x="2743200" y="3251200"/>
          <p14:tracePt t="103141" x="2743200" y="3238500"/>
          <p14:tracePt t="103260" x="2743200" y="3232150"/>
          <p14:tracePt t="103452" x="2743200" y="3251200"/>
          <p14:tracePt t="103460" x="2749550" y="3257550"/>
          <p14:tracePt t="103468" x="2749550" y="3276600"/>
          <p14:tracePt t="103479" x="2749550" y="3295650"/>
          <p14:tracePt t="103495" x="2749550" y="3314700"/>
          <p14:tracePt t="103512" x="2749550" y="3327400"/>
          <p14:tracePt t="103529" x="2749550" y="3340100"/>
          <p14:tracePt t="103545" x="2743200" y="3365500"/>
          <p14:tracePt t="103562" x="2705100" y="3397250"/>
          <p14:tracePt t="103579" x="2641600" y="3441700"/>
          <p14:tracePt t="103595" x="2533650" y="3473450"/>
          <p14:tracePt t="103612" x="2451100" y="3486150"/>
          <p14:tracePt t="103629" x="2393950" y="3486150"/>
          <p14:tracePt t="103645" x="2355850" y="3479800"/>
          <p14:tracePt t="103662" x="2317750" y="3467100"/>
          <p14:tracePt t="103679" x="2286000" y="3448050"/>
          <p14:tracePt t="103695" x="2260600" y="3429000"/>
          <p14:tracePt t="103713" x="2247900" y="3403600"/>
          <p14:tracePt t="103729" x="2241550" y="3390900"/>
          <p14:tracePt t="103745" x="2235200" y="3371850"/>
          <p14:tracePt t="103762" x="2235200" y="3365500"/>
          <p14:tracePt t="104132" x="2228850" y="3371850"/>
          <p14:tracePt t="104156" x="2228850" y="3378200"/>
          <p14:tracePt t="104172" x="2222500" y="3384550"/>
          <p14:tracePt t="104195" x="2222500" y="3390900"/>
          <p14:tracePt t="104196" x="2222500" y="3397250"/>
          <p14:tracePt t="104212" x="2216150" y="3416300"/>
          <p14:tracePt t="104229" x="2216150" y="3422650"/>
          <p14:tracePt t="104246" x="2216150" y="3441700"/>
          <p14:tracePt t="104262" x="2216150" y="3448050"/>
          <p14:tracePt t="104279" x="2216150" y="3454400"/>
          <p14:tracePt t="104316" x="2216150" y="3460750"/>
          <p14:tracePt t="104332" x="2216150" y="3473450"/>
          <p14:tracePt t="104340" x="2235200" y="3479800"/>
          <p14:tracePt t="104348" x="2286000" y="3492500"/>
          <p14:tracePt t="104362" x="2374900" y="3505200"/>
          <p14:tracePt t="104379" x="2463800" y="3517900"/>
          <p14:tracePt t="104395" x="2584450" y="3524250"/>
          <p14:tracePt t="104412" x="2616200" y="3524250"/>
          <p14:tracePt t="104429" x="2622550" y="3517900"/>
          <p14:tracePt t="104492" x="2622550" y="3505200"/>
          <p14:tracePt t="104524" x="2622550" y="3498850"/>
          <p14:tracePt t="104596" x="2622550" y="3479800"/>
          <p14:tracePt t="104604" x="2622550" y="3473450"/>
          <p14:tracePt t="104608" x="2603500" y="3378200"/>
          <p14:tracePt t="104629" x="2533650" y="3232150"/>
          <p14:tracePt t="104646" x="2451100" y="3060700"/>
          <p14:tracePt t="104662" x="2355850" y="2844800"/>
          <p14:tracePt t="104679" x="2305050" y="2711450"/>
          <p14:tracePt t="104696" x="2254250" y="2603500"/>
          <p14:tracePt t="104712" x="2209800" y="2540000"/>
          <p14:tracePt t="104729" x="2197100" y="2520950"/>
          <p14:tracePt t="104780" x="2190750" y="2520950"/>
          <p14:tracePt t="104796" x="2184400" y="2520950"/>
          <p14:tracePt t="104812" x="2171700" y="2520950"/>
          <p14:tracePt t="104821" x="2152650" y="2520950"/>
          <p14:tracePt t="104845" x="2139950" y="2520950"/>
          <p14:tracePt t="104862" x="2127250" y="2520950"/>
          <p14:tracePt t="104879" x="2108200" y="2520950"/>
          <p14:tracePt t="104895" x="2089150" y="2520950"/>
          <p14:tracePt t="104912" x="2063750" y="2527300"/>
          <p14:tracePt t="104929" x="2038350" y="2527300"/>
          <p14:tracePt t="104945" x="1993900" y="2533650"/>
          <p14:tracePt t="104962" x="1987550" y="2533650"/>
          <p14:tracePt t="104979" x="1974850" y="2533650"/>
          <p14:tracePt t="105220" x="1974850" y="2540000"/>
          <p14:tracePt t="105244" x="1974850" y="2546350"/>
          <p14:tracePt t="105254" x="1968500" y="2546350"/>
          <p14:tracePt t="105255" x="1943100" y="2559050"/>
          <p14:tracePt t="105279" x="1911350" y="2565400"/>
          <p14:tracePt t="105295" x="1898650" y="2565400"/>
          <p14:tracePt t="105312" x="1892300" y="2565400"/>
          <p14:tracePt t="105436" x="1885950" y="2565400"/>
          <p14:tracePt t="106220" x="1885950" y="2559050"/>
          <p14:tracePt t="106238" x="1885950" y="2552700"/>
          <p14:tracePt t="106276" x="1885950" y="2540000"/>
          <p14:tracePt t="106332" x="1885950" y="2533650"/>
          <p14:tracePt t="106372" x="1885950" y="2527300"/>
          <p14:tracePt t="106444" x="1892300" y="2520950"/>
          <p14:tracePt t="106460" x="1892300" y="2514600"/>
          <p14:tracePt t="106479" x="1898650" y="2508250"/>
          <p14:tracePt t="106532" x="1905000" y="2508250"/>
          <p14:tracePt t="106540" x="1917700" y="2501900"/>
          <p14:tracePt t="106586" x="1924050" y="2489200"/>
          <p14:tracePt t="106660" x="1936750" y="2489200"/>
          <p14:tracePt t="106684" x="1949450" y="2482850"/>
          <p14:tracePt t="106696" x="1962150" y="2476500"/>
          <p14:tracePt t="106704" x="1981200" y="2470150"/>
          <p14:tracePt t="106729" x="2006600" y="2463800"/>
          <p14:tracePt t="106746" x="2038350" y="2457450"/>
          <p14:tracePt t="106762" x="2089150" y="2457450"/>
          <p14:tracePt t="106779" x="2165350" y="2438400"/>
          <p14:tracePt t="106796" x="2197100" y="2432050"/>
          <p14:tracePt t="106812" x="2228850" y="2425700"/>
          <p14:tracePt t="106829" x="2260600" y="2419350"/>
          <p14:tracePt t="106845" x="2279650" y="2413000"/>
          <p14:tracePt t="106862" x="2311400" y="2413000"/>
          <p14:tracePt t="106879" x="2349500" y="2413000"/>
          <p14:tracePt t="106896" x="2387600" y="2406650"/>
          <p14:tracePt t="106912" x="2457450" y="2387600"/>
          <p14:tracePt t="106929" x="2514600" y="2381250"/>
          <p14:tracePt t="106945" x="2578100" y="2374900"/>
          <p14:tracePt t="106962" x="2641600" y="2374900"/>
          <p14:tracePt t="106979" x="2749550" y="2355850"/>
          <p14:tracePt t="106996" x="2851150" y="2336800"/>
          <p14:tracePt t="107013" x="2965450" y="2317750"/>
          <p14:tracePt t="107029" x="3086100" y="2317750"/>
          <p14:tracePt t="107046" x="3206750" y="2317750"/>
          <p14:tracePt t="107062" x="3352800" y="2317750"/>
          <p14:tracePt t="107079" x="3473450" y="2317750"/>
          <p14:tracePt t="107096" x="3594100" y="2317750"/>
          <p14:tracePt t="107112" x="3702050" y="2324100"/>
          <p14:tracePt t="107129" x="3816350" y="2336800"/>
          <p14:tracePt t="107146" x="3930650" y="2362200"/>
          <p14:tracePt t="107162" x="4013200" y="2393950"/>
          <p14:tracePt t="107179" x="4070350" y="2406650"/>
          <p14:tracePt t="107195" x="4121150" y="2419350"/>
          <p14:tracePt t="107212" x="4127500" y="2419350"/>
          <p14:tracePt t="107372" x="4133850" y="2425700"/>
          <p14:tracePt t="107588" x="4133850" y="2438400"/>
          <p14:tracePt t="107596" x="4102100" y="2463800"/>
          <p14:tracePt t="107604" x="3987800" y="2520950"/>
          <p14:tracePt t="107629" x="3873500" y="2571750"/>
          <p14:tracePt t="107646" x="3714750" y="2628900"/>
          <p14:tracePt t="107662" x="3556000" y="2686050"/>
          <p14:tracePt t="107679" x="3390900" y="2762250"/>
          <p14:tracePt t="107695" x="3232150" y="2838450"/>
          <p14:tracePt t="107712" x="3111500" y="2895600"/>
          <p14:tracePt t="107729" x="3016250" y="2927350"/>
          <p14:tracePt t="107746" x="2946400" y="2959100"/>
          <p14:tracePt t="107762" x="2901950" y="2990850"/>
          <p14:tracePt t="107779" x="2863850" y="3028950"/>
          <p14:tracePt t="107796" x="2844800" y="3041650"/>
          <p14:tracePt t="107812" x="2832100" y="3060700"/>
          <p14:tracePt t="107829" x="2825750" y="3067050"/>
          <p14:tracePt t="107846" x="2813050" y="3079750"/>
          <p14:tracePt t="107862" x="2806700" y="3086100"/>
          <p14:tracePt t="107879" x="2800350" y="3098800"/>
          <p14:tracePt t="107895" x="2794000" y="3105150"/>
          <p14:tracePt t="107912" x="2781300" y="3117850"/>
          <p14:tracePt t="107929" x="2781300" y="3130550"/>
          <p14:tracePt t="107946" x="2768600" y="3149600"/>
          <p14:tracePt t="107962" x="2768600" y="3155950"/>
          <p14:tracePt t="107979" x="2768600" y="3162300"/>
          <p14:tracePt t="107995" x="2768600" y="3181350"/>
          <p14:tracePt t="108012" x="2762250" y="3194050"/>
          <p14:tracePt t="108029" x="2762250" y="3206750"/>
          <p14:tracePt t="108046" x="2762250" y="3225800"/>
          <p14:tracePt t="108062" x="2762250" y="3238500"/>
          <p14:tracePt t="108079" x="2762250" y="3244850"/>
          <p14:tracePt t="108096" x="2762250" y="3270250"/>
          <p14:tracePt t="108112" x="2762250" y="3327400"/>
          <p14:tracePt t="108129" x="2781300" y="3365500"/>
          <p14:tracePt t="108146" x="2794000" y="3397250"/>
          <p14:tracePt t="108162" x="2800350" y="3441700"/>
          <p14:tracePt t="108179" x="2813050" y="3467100"/>
          <p14:tracePt t="108179" x="2813050" y="3473450"/>
          <p14:tracePt t="108196" x="2813050" y="3492500"/>
          <p14:tracePt t="108236" x="2813050" y="3505200"/>
          <p14:tracePt t="108260" x="2813050" y="3511550"/>
          <p14:tracePt t="108716" x="2819400" y="3511550"/>
          <p14:tracePt t="108740" x="2825750" y="3511550"/>
          <p14:tracePt t="108740" x="2832100" y="3511550"/>
          <p14:tracePt t="108796" x="2838450" y="3511550"/>
          <p14:tracePt t="108908" x="2838450" y="3505200"/>
          <p14:tracePt t="108964" x="2832100" y="3505200"/>
          <p14:tracePt t="109124" x="2825750" y="3505200"/>
          <p14:tracePt t="109404" x="2819400" y="3505200"/>
          <p14:tracePt t="109421" x="2813050" y="3505200"/>
          <p14:tracePt t="109427" x="2800350" y="3505200"/>
          <p14:tracePt t="109445" x="2781300" y="3505200"/>
          <p14:tracePt t="109462" x="2755900" y="3505200"/>
          <p14:tracePt t="109479" x="2730500" y="3492500"/>
          <p14:tracePt t="109496" x="2686050" y="3486150"/>
          <p14:tracePt t="109512" x="2628900" y="3479800"/>
          <p14:tracePt t="109529" x="2603500" y="3479800"/>
          <p14:tracePt t="109546" x="2571750" y="3479800"/>
          <p14:tracePt t="109562" x="2533650" y="3467100"/>
          <p14:tracePt t="109579" x="2514600" y="3467100"/>
          <p14:tracePt t="109579" x="2489200" y="3467100"/>
          <p14:tracePt t="109596" x="2432050" y="3467100"/>
          <p14:tracePt t="109612" x="2400300" y="3467100"/>
          <p14:tracePt t="109629" x="2368550" y="3467100"/>
          <p14:tracePt t="109645" x="2355850" y="3467100"/>
          <p14:tracePt t="109662" x="2336800" y="3467100"/>
          <p14:tracePt t="109679" x="2317750" y="3467100"/>
          <p14:tracePt t="109696" x="2279650" y="3467100"/>
          <p14:tracePt t="109712" x="2222500" y="3467100"/>
          <p14:tracePt t="109729" x="2171700" y="3467100"/>
          <p14:tracePt t="109745" x="2133600" y="3467100"/>
          <p14:tracePt t="109762" x="2082800" y="3467100"/>
          <p14:tracePt t="109779" x="2063750" y="3467100"/>
          <p14:tracePt t="109779" x="2051050" y="3467100"/>
          <p14:tracePt t="109796" x="2038350" y="3467100"/>
          <p14:tracePt t="109812" x="2012950" y="3467100"/>
          <p14:tracePt t="109829" x="1993900" y="3467100"/>
          <p14:tracePt t="109846" x="1949450" y="3467100"/>
          <p14:tracePt t="109862" x="1905000" y="3467100"/>
          <p14:tracePt t="109879" x="1873250" y="3467100"/>
          <p14:tracePt t="109896" x="1854200" y="3467100"/>
          <p14:tracePt t="109912" x="1847850" y="3467100"/>
          <p14:tracePt t="110052" x="1841500" y="3467100"/>
          <p14:tracePt t="110068" x="1835150" y="3467100"/>
          <p14:tracePt t="110079" x="1835150" y="3473450"/>
          <p14:tracePt t="110108" x="1828800" y="3473450"/>
          <p14:tracePt t="110116" x="1797050" y="3486150"/>
          <p14:tracePt t="110157" x="1797050" y="3492500"/>
          <p14:tracePt t="110179" x="1778000" y="3498850"/>
          <p14:tracePt t="110208" x="1771650" y="3511550"/>
          <p14:tracePt t="110245" x="1765300" y="3511550"/>
          <p14:tracePt t="110262" x="1752600" y="3517900"/>
          <p14:tracePt t="110279" x="1746250" y="3530600"/>
          <p14:tracePt t="110296" x="1739900" y="3536950"/>
          <p14:tracePt t="110428" x="1733550" y="3536950"/>
          <p14:tracePt t="110732" x="1727200" y="3536950"/>
          <p14:tracePt t="110740" x="1727200" y="3530600"/>
          <p14:tracePt t="110742" x="1733550" y="3492500"/>
          <p14:tracePt t="110762" x="1752600" y="3409950"/>
          <p14:tracePt t="110779" x="1778000" y="3302000"/>
          <p14:tracePt t="110795" x="1822450" y="3086100"/>
          <p14:tracePt t="110812" x="1841500" y="2952750"/>
          <p14:tracePt t="110829" x="1860550" y="2819400"/>
          <p14:tracePt t="110846" x="1892300" y="2705100"/>
          <p14:tracePt t="110862" x="1917700" y="2578100"/>
          <p14:tracePt t="110879" x="1949450" y="2463800"/>
          <p14:tracePt t="110895" x="1981200" y="2324100"/>
          <p14:tracePt t="110912" x="2012950" y="2190750"/>
          <p14:tracePt t="110929" x="2044700" y="2082800"/>
          <p14:tracePt t="110945" x="2057400" y="2051050"/>
          <p14:tracePt t="110962" x="2082800" y="2000250"/>
          <p14:tracePt t="110979" x="2089150" y="1968500"/>
          <p14:tracePt t="110995" x="2133600" y="1898650"/>
          <p14:tracePt t="111012" x="2165350" y="1866900"/>
          <p14:tracePt t="111029" x="2209800" y="1822450"/>
          <p14:tracePt t="111046" x="2235200" y="1797050"/>
          <p14:tracePt t="111062" x="2266950" y="1765300"/>
          <p14:tracePt t="111079" x="2292350" y="1739900"/>
          <p14:tracePt t="111096" x="2298700" y="1727200"/>
          <p14:tracePt t="111112" x="2305050" y="1720850"/>
          <p14:tracePt t="111148" x="2305050" y="1714500"/>
          <p14:tracePt t="111155" x="2311400" y="1708150"/>
          <p14:tracePt t="111340" x="2317750" y="1708150"/>
          <p14:tracePt t="111348" x="2317750" y="1714500"/>
          <p14:tracePt t="111356" x="2305050" y="1727200"/>
          <p14:tracePt t="111379" x="2292350" y="1733550"/>
          <p14:tracePt t="111396" x="2279650" y="1739900"/>
          <p14:tracePt t="111412" x="2273300" y="1739900"/>
          <p14:tracePt t="111429" x="2247900" y="1739900"/>
          <p14:tracePt t="111446" x="2228850" y="1739900"/>
          <p14:tracePt t="111462" x="2190750" y="1739900"/>
          <p14:tracePt t="111479" x="2152650" y="1739900"/>
          <p14:tracePt t="111496" x="2095500" y="1727200"/>
          <p14:tracePt t="111512" x="2025650" y="1701800"/>
          <p14:tracePt t="111529" x="1955800" y="1695450"/>
          <p14:tracePt t="111546" x="1917700" y="1676400"/>
          <p14:tracePt t="111562" x="1866900" y="1663700"/>
          <p14:tracePt t="111579" x="1841500" y="1651000"/>
          <p14:tracePt t="111579" x="1822450" y="1644650"/>
          <p14:tracePt t="111596" x="1816100" y="1644650"/>
          <p14:tracePt t="111612" x="1797050" y="1644650"/>
          <p14:tracePt t="111629" x="1784350" y="1631950"/>
          <p14:tracePt t="111646" x="1778000" y="1631950"/>
          <p14:tracePt t="111662" x="1758950" y="1631950"/>
          <p14:tracePt t="111679" x="1733550" y="1631950"/>
          <p14:tracePt t="111695" x="1701800" y="1631950"/>
          <p14:tracePt t="111712" x="1676400" y="1631950"/>
          <p14:tracePt t="111729" x="1657350" y="1631950"/>
          <p14:tracePt t="111745" x="1644650" y="1631950"/>
          <p14:tracePt t="111762" x="1638300" y="1631950"/>
          <p14:tracePt t="111779" x="1631950" y="1631950"/>
          <p14:tracePt t="111795" x="1612900" y="1631950"/>
          <p14:tracePt t="111852" x="1606550" y="1638300"/>
          <p14:tracePt t="111868" x="1593850" y="1644650"/>
          <p14:tracePt t="111884" x="1587500" y="1651000"/>
          <p14:tracePt t="111908" x="1581150" y="1663700"/>
          <p14:tracePt t="111911" x="1581150" y="1670050"/>
          <p14:tracePt t="111929" x="1581150" y="1676400"/>
          <p14:tracePt t="111945" x="1581150" y="1682750"/>
          <p14:tracePt t="112004" x="1581150" y="1695450"/>
          <p14:tracePt t="112300" x="1568450" y="1695450"/>
          <p14:tracePt t="112308" x="1562100" y="1695450"/>
          <p14:tracePt t="112313" x="1524000" y="1695450"/>
          <p14:tracePt t="112329" x="1473200" y="1682750"/>
          <p14:tracePt t="112346" x="1422400" y="1682750"/>
          <p14:tracePt t="112362" x="1358900" y="1682750"/>
          <p14:tracePt t="112379" x="1295400" y="1682750"/>
          <p14:tracePt t="112395" x="1244600" y="1682750"/>
          <p14:tracePt t="112412" x="1187450" y="1676400"/>
          <p14:tracePt t="112429" x="1143000" y="1676400"/>
          <p14:tracePt t="112446" x="1104900" y="1676400"/>
          <p14:tracePt t="112462" x="1073150" y="1676400"/>
          <p14:tracePt t="112479" x="1041400" y="1676400"/>
          <p14:tracePt t="112496" x="1016000" y="1676400"/>
          <p14:tracePt t="112512" x="1003300" y="1676400"/>
          <p14:tracePt t="112529" x="984250" y="1676400"/>
          <p14:tracePt t="112546" x="965200" y="1676400"/>
          <p14:tracePt t="112562" x="946150" y="1676400"/>
          <p14:tracePt t="112579" x="920750" y="1689100"/>
          <p14:tracePt t="112596" x="914400" y="1689100"/>
          <p14:tracePt t="112612" x="901700" y="1689100"/>
          <p14:tracePt t="114636" x="908050" y="1689100"/>
          <p14:tracePt t="114644" x="914400" y="1689100"/>
          <p14:tracePt t="114656" x="920750" y="1689100"/>
          <p14:tracePt t="114662" x="939800" y="1701800"/>
          <p14:tracePt t="114679" x="958850" y="1708150"/>
          <p14:tracePt t="114820" x="965200" y="1714500"/>
          <p14:tracePt t="114924" x="971550" y="1714500"/>
          <p14:tracePt t="114956" x="977900" y="1714500"/>
          <p14:tracePt t="114966" x="984250" y="1714500"/>
          <p14:tracePt t="115004" x="996950" y="1714500"/>
          <p14:tracePt t="115028" x="1003300" y="1714500"/>
          <p14:tracePt t="115076" x="1009650" y="1714500"/>
          <p14:tracePt t="115084" x="1016000" y="1714500"/>
          <p14:tracePt t="115095" x="1022350" y="1714500"/>
          <p14:tracePt t="115112" x="1028700" y="1714500"/>
          <p14:tracePt t="115129" x="1035050" y="1714500"/>
          <p14:tracePt t="115145" x="1041400" y="1714500"/>
          <p14:tracePt t="115180" x="1054100" y="1714500"/>
          <p14:tracePt t="115540" x="1060450" y="1714500"/>
          <p14:tracePt t="115548" x="1066800" y="1720850"/>
          <p14:tracePt t="115556" x="1073150" y="1727200"/>
          <p14:tracePt t="115562" x="1092200" y="1733550"/>
          <p14:tracePt t="115579" x="1111250" y="1739900"/>
          <p14:tracePt t="115596" x="1136650" y="1739900"/>
          <p14:tracePt t="115613" x="1155700" y="1752600"/>
          <p14:tracePt t="115629" x="1168400" y="1752600"/>
          <p14:tracePt t="115646" x="1168400" y="1758950"/>
          <p14:tracePt t="115924" x="1174750" y="1758950"/>
          <p14:tracePt t="115932" x="1181100" y="1758950"/>
          <p14:tracePt t="115932" x="1187450" y="1758950"/>
          <p14:tracePt t="115964" x="1200150" y="1758950"/>
          <p14:tracePt t="115964" x="1206500" y="1758950"/>
          <p14:tracePt t="115979" x="1231900" y="1752600"/>
          <p14:tracePt t="115996" x="1270000" y="1746250"/>
          <p14:tracePt t="116012" x="1289050" y="1727200"/>
          <p14:tracePt t="116029" x="1308100" y="1727200"/>
          <p14:tracePt t="116045" x="1314450" y="1727200"/>
          <p14:tracePt t="116084" x="1320800" y="1727200"/>
          <p14:tracePt t="116180" x="1333500" y="1727200"/>
          <p14:tracePt t="116180" x="1339850" y="1727200"/>
          <p14:tracePt t="116188" x="1422400" y="1733550"/>
          <p14:tracePt t="116212" x="1479550" y="1739900"/>
          <p14:tracePt t="116229" x="1524000" y="1746250"/>
          <p14:tracePt t="116246" x="1543050" y="1752600"/>
          <p14:tracePt t="116388" x="1549400" y="1752600"/>
          <p14:tracePt t="116404" x="1555750" y="1752600"/>
          <p14:tracePt t="116411" x="1574800" y="1752600"/>
          <p14:tracePt t="116429" x="1587500" y="1765300"/>
          <p14:tracePt t="116446" x="1593850" y="1765300"/>
          <p14:tracePt t="116462" x="1612900" y="1778000"/>
          <p14:tracePt t="116668" x="1619250" y="1778000"/>
          <p14:tracePt t="116692" x="1625600" y="1778000"/>
          <p14:tracePt t="116876" x="1644650" y="1778000"/>
          <p14:tracePt t="116876" x="1670050" y="1778000"/>
          <p14:tracePt t="116919" x="1682750" y="1771650"/>
          <p14:tracePt t="117820" x="1689100" y="1778000"/>
          <p14:tracePt t="117828" x="1695450" y="1816100"/>
          <p14:tracePt t="117838" x="1714500" y="1866900"/>
          <p14:tracePt t="117862" x="1720850" y="1892300"/>
          <p14:tracePt t="117879" x="1720850" y="1905000"/>
          <p14:tracePt t="117895" x="1720850" y="1917700"/>
          <p14:tracePt t="117912" x="1720850" y="1930400"/>
          <p14:tracePt t="117929" x="1733550" y="1955800"/>
          <p14:tracePt t="117946" x="1739900" y="1981200"/>
          <p14:tracePt t="117962" x="1746250" y="2019300"/>
          <p14:tracePt t="117979" x="1758950" y="2057400"/>
          <p14:tracePt t="117979" x="1765300" y="2076450"/>
          <p14:tracePt t="117996" x="1778000" y="2120900"/>
          <p14:tracePt t="118012" x="1797050" y="2146300"/>
          <p14:tracePt t="118029" x="1816100" y="2197100"/>
          <p14:tracePt t="118046" x="1854200" y="2260600"/>
          <p14:tracePt t="118062" x="1924050" y="2336800"/>
          <p14:tracePt t="118079" x="2012950" y="2425700"/>
          <p14:tracePt t="118096" x="2159000" y="2533650"/>
          <p14:tracePt t="118112" x="2286000" y="2609850"/>
          <p14:tracePt t="118129" x="2406650" y="2673350"/>
          <p14:tracePt t="118146" x="2508250" y="2736850"/>
          <p14:tracePt t="118162" x="2603500" y="2781300"/>
          <p14:tracePt t="118179" x="2698750" y="2844800"/>
          <p14:tracePt t="118179" x="2736850" y="2857500"/>
          <p14:tracePt t="118196" x="2825750" y="2914650"/>
          <p14:tracePt t="118212" x="2927350" y="2984500"/>
          <p14:tracePt t="118229" x="3048000" y="3060700"/>
          <p14:tracePt t="118246" x="3181350" y="3149600"/>
          <p14:tracePt t="118262" x="3321050" y="3225800"/>
          <p14:tracePt t="118279" x="3448050" y="3276600"/>
          <p14:tracePt t="118296" x="3556000" y="3333750"/>
          <p14:tracePt t="118312" x="3619500" y="3359150"/>
          <p14:tracePt t="118329" x="3632200" y="3371850"/>
          <p14:tracePt t="118345" x="3651250" y="3384550"/>
          <p14:tracePt t="118362" x="3676650" y="3403600"/>
          <p14:tracePt t="118379" x="3689350" y="3409950"/>
          <p14:tracePt t="118395" x="3740150" y="3441700"/>
          <p14:tracePt t="118412" x="3790950" y="3460750"/>
          <p14:tracePt t="118429" x="3841750" y="3473450"/>
          <p14:tracePt t="118445" x="3879850" y="3486150"/>
          <p14:tracePt t="118462" x="3917950" y="3486150"/>
          <p14:tracePt t="118479" x="3956050" y="3505200"/>
          <p14:tracePt t="118496" x="3981450" y="3511550"/>
          <p14:tracePt t="118512" x="4000500" y="3511550"/>
          <p14:tracePt t="118604" x="4006850" y="3511550"/>
          <p14:tracePt t="118828" x="4019550" y="3511550"/>
          <p14:tracePt t="118834" x="4025900" y="3511550"/>
          <p14:tracePt t="118838" x="4076700" y="3505200"/>
          <p14:tracePt t="118862" x="4114800" y="3492500"/>
          <p14:tracePt t="118879" x="4159250" y="3486150"/>
          <p14:tracePt t="118896" x="4197350" y="3479800"/>
          <p14:tracePt t="118912" x="4203700" y="3473450"/>
          <p14:tracePt t="118956" x="4210050" y="3473450"/>
          <p14:tracePt t="118972" x="4210050" y="3467100"/>
          <p14:tracePt t="118972" x="4210050" y="3460750"/>
          <p14:tracePt t="118972" x="4216400" y="3448050"/>
          <p14:tracePt t="118996" x="4222750" y="3422650"/>
          <p14:tracePt t="119012" x="4222750" y="3416300"/>
          <p14:tracePt t="119029" x="4222750" y="3390900"/>
          <p14:tracePt t="119046" x="4222750" y="3384550"/>
          <p14:tracePt t="119156" x="4222750" y="3378200"/>
          <p14:tracePt t="119180" x="4222750" y="3371850"/>
          <p14:tracePt t="119188" x="4203700" y="3365500"/>
          <p14:tracePt t="119196" x="4184650" y="3359150"/>
          <p14:tracePt t="119213" x="4152900" y="3352800"/>
          <p14:tracePt t="119229" x="4127500" y="3352800"/>
          <p14:tracePt t="119246" x="4083050" y="3346450"/>
          <p14:tracePt t="119262" x="4025900" y="3333750"/>
          <p14:tracePt t="119279" x="3975100" y="3327400"/>
          <p14:tracePt t="119296" x="3943350" y="3321050"/>
          <p14:tracePt t="119313" x="3911600" y="3321050"/>
          <p14:tracePt t="119330" x="3892550" y="3321050"/>
          <p14:tracePt t="119346" x="3873500" y="3321050"/>
          <p14:tracePt t="119362" x="3854450" y="3308350"/>
          <p14:tracePt t="119379" x="3822700" y="3308350"/>
          <p14:tracePt t="119396" x="3784600" y="3308350"/>
          <p14:tracePt t="119412" x="3752850" y="3308350"/>
          <p14:tracePt t="119429" x="3733800" y="3308350"/>
          <p14:tracePt t="119445" x="3721100" y="3308350"/>
          <p14:tracePt t="119462" x="3714750" y="3308350"/>
          <p14:tracePt t="119479" x="3702050" y="3308350"/>
          <p14:tracePt t="119516" x="3695700" y="3308350"/>
          <p14:tracePt t="119529" x="3689350" y="3308350"/>
          <p14:tracePt t="119529" x="3683000" y="3308350"/>
          <p14:tracePt t="119764" x="3689350" y="3295650"/>
          <p14:tracePt t="119772" x="3695700" y="3276600"/>
          <p14:tracePt t="119773" x="3733800" y="3232150"/>
          <p14:tracePt t="119797" x="3740150" y="3225800"/>
          <p14:tracePt t="119812" x="3746500" y="3213100"/>
          <p14:tracePt t="119932" x="3733800" y="3213100"/>
          <p14:tracePt t="119940" x="3727450" y="3213100"/>
          <p14:tracePt t="119943" x="3702050" y="3213100"/>
          <p14:tracePt t="119962" x="3670300" y="3219450"/>
          <p14:tracePt t="119979" x="3651250" y="3232150"/>
          <p14:tracePt t="119995" x="3613150" y="3251200"/>
          <p14:tracePt t="120012" x="3587750" y="3270250"/>
          <p14:tracePt t="120029" x="3568700" y="3282950"/>
          <p14:tracePt t="120046" x="3549650" y="3302000"/>
          <p14:tracePt t="120062" x="3536950" y="3308350"/>
          <p14:tracePt t="120079" x="3536950" y="3314700"/>
          <p14:tracePt t="120164" x="3536950" y="3321050"/>
          <p14:tracePt t="120196" x="3536950" y="3327400"/>
          <p14:tracePt t="120212" x="3536950" y="3333750"/>
          <p14:tracePt t="120229" x="3536950" y="3340100"/>
          <p14:tracePt t="120229" x="3543300" y="3346450"/>
          <p14:tracePt t="120245" x="3568700" y="3359150"/>
          <p14:tracePt t="120262" x="3581400" y="3359150"/>
          <p14:tracePt t="120279" x="3587750" y="3359150"/>
          <p14:tracePt t="120316" x="3594100" y="3359150"/>
          <p14:tracePt t="120324" x="3600450" y="3359150"/>
          <p14:tracePt t="120348" x="3613150" y="3359150"/>
          <p14:tracePt t="120363" x="3625850" y="3359150"/>
          <p14:tracePt t="120380" x="3638550" y="3359150"/>
          <p14:tracePt t="120396" x="3651250" y="3359150"/>
          <p14:tracePt t="120396" x="3651250" y="3352800"/>
          <p14:tracePt t="120604" x="3663950" y="3352800"/>
          <p14:tracePt t="120612" x="3670300" y="3352800"/>
          <p14:tracePt t="120627" x="3689350" y="3352800"/>
          <p14:tracePt t="120646" x="3702050" y="3352800"/>
          <p14:tracePt t="120756" x="3708400" y="3352800"/>
          <p14:tracePt t="120764" x="3708400" y="3359150"/>
          <p14:tracePt t="120771" x="3708400" y="3378200"/>
          <p14:tracePt t="120796" x="3708400" y="3397250"/>
          <p14:tracePt t="120836" x="3708400" y="3403600"/>
          <p14:tracePt t="120845" x="3708400" y="3416300"/>
          <p14:tracePt t="120900" x="3708400" y="3429000"/>
          <p14:tracePt t="120924" x="3702050" y="3435350"/>
          <p14:tracePt t="120964" x="3695700" y="3441700"/>
          <p14:tracePt t="121068" x="3695700" y="3448050"/>
          <p14:tracePt t="121924" x="3695700" y="3441700"/>
          <p14:tracePt t="121938" x="3695700" y="3429000"/>
          <p14:tracePt t="121939" x="3733800" y="3384550"/>
          <p14:tracePt t="121962" x="3752850" y="3365500"/>
          <p14:tracePt t="121979" x="3759200" y="3359150"/>
          <p14:tracePt t="121996" x="3771900" y="3352800"/>
          <p14:tracePt t="122324" x="3771900" y="3365500"/>
          <p14:tracePt t="122356" x="3771900" y="3371850"/>
          <p14:tracePt t="122444" x="3771900" y="3384550"/>
          <p14:tracePt t="122484" x="3771900" y="3390900"/>
          <p14:tracePt t="122524" x="3771900" y="3403600"/>
          <p14:tracePt t="122620" x="3771900" y="3409950"/>
          <p14:tracePt t="122652" x="3771900" y="3422650"/>
          <p14:tracePt t="122772" x="3778250" y="3422650"/>
          <p14:tracePt t="122780" x="3784600" y="3397250"/>
          <p14:tracePt t="122788" x="3803650" y="3352800"/>
          <p14:tracePt t="122812" x="3803650" y="3346450"/>
          <p14:tracePt t="122924" x="3803650" y="3340100"/>
          <p14:tracePt t="122956" x="3803650" y="3333750"/>
          <p14:tracePt t="123004" x="3803650" y="3327400"/>
          <p14:tracePt t="123012" x="3803650" y="3321050"/>
          <p14:tracePt t="123021" x="3803650" y="3314700"/>
          <p14:tracePt t="123046" x="3810000" y="3295650"/>
          <p14:tracePt t="123084" x="3810000" y="3289300"/>
          <p14:tracePt t="123089" x="3810000" y="3282950"/>
          <p14:tracePt t="123095" x="3816350" y="3270250"/>
          <p14:tracePt t="123112" x="3822700" y="3263900"/>
          <p14:tracePt t="123129" x="3829050" y="3257550"/>
          <p14:tracePt t="123146" x="3829050" y="3251200"/>
          <p14:tracePt t="123188" x="3835400" y="3238500"/>
          <p14:tracePt t="123204" x="3835400" y="3232150"/>
          <p14:tracePt t="123212" x="3848100" y="3213100"/>
          <p14:tracePt t="123221" x="3860800" y="3187700"/>
          <p14:tracePt t="123246" x="3867150" y="3175000"/>
          <p14:tracePt t="123262" x="3873500" y="3162300"/>
          <p14:tracePt t="123279" x="3873500" y="3149600"/>
          <p14:tracePt t="123295" x="3879850" y="3149600"/>
          <p14:tracePt t="123312" x="3886200" y="3143250"/>
          <p14:tracePt t="123508" x="3886200" y="3149600"/>
          <p14:tracePt t="123516" x="3886200" y="3162300"/>
          <p14:tracePt t="123524" x="3886200" y="3200400"/>
          <p14:tracePt t="123545" x="3886200" y="3238500"/>
          <p14:tracePt t="123562" x="3886200" y="3263900"/>
          <p14:tracePt t="123579" x="3886200" y="3295650"/>
          <p14:tracePt t="123595" x="3879850" y="3327400"/>
          <p14:tracePt t="123612" x="3873500" y="3346450"/>
          <p14:tracePt t="123629" x="3873500" y="3352800"/>
          <p14:tracePt t="123646" x="3873500" y="3365500"/>
          <p14:tracePt t="123662" x="3873500" y="3371850"/>
          <p14:tracePt t="123679" x="3873500" y="3378200"/>
          <p14:tracePt t="123868" x="3873500" y="3371850"/>
          <p14:tracePt t="123876" x="3873500" y="3340100"/>
          <p14:tracePt t="123996" x="3867150" y="3333750"/>
          <p14:tracePt t="124012" x="3860800" y="3333750"/>
          <p14:tracePt t="124029" x="3860800" y="3327400"/>
          <p14:tracePt t="124029" x="3848100" y="3327400"/>
          <p14:tracePt t="124046" x="3841750" y="3327400"/>
          <p14:tracePt t="124062" x="3835400" y="3327400"/>
          <p14:tracePt t="124079" x="3822700" y="3333750"/>
          <p14:tracePt t="124096" x="3816350" y="3333750"/>
          <p14:tracePt t="124132" x="3810000" y="3340100"/>
          <p14:tracePt t="124132" x="3810000" y="3346450"/>
          <p14:tracePt t="124146" x="3797300" y="3365500"/>
          <p14:tracePt t="124162" x="3797300" y="3378200"/>
          <p14:tracePt t="124179" x="3797300" y="3384550"/>
          <p14:tracePt t="124228" x="3797300" y="3390900"/>
          <p14:tracePt t="124276" x="3797300" y="3397250"/>
          <p14:tracePt t="124284" x="3810000" y="3397250"/>
          <p14:tracePt t="124292" x="3829050" y="3390900"/>
          <p14:tracePt t="124300" x="3886200" y="3352800"/>
          <p14:tracePt t="124312" x="3937000" y="3321050"/>
          <p14:tracePt t="124329" x="3975100" y="3289300"/>
          <p14:tracePt t="124346" x="3987800" y="3282950"/>
          <p14:tracePt t="124924" x="3994150" y="3282950"/>
          <p14:tracePt t="124932" x="3994150" y="3289300"/>
          <p14:tracePt t="124940" x="4000500" y="3314700"/>
          <p14:tracePt t="124962" x="4006850" y="3327400"/>
          <p14:tracePt t="124979" x="4013200" y="3333750"/>
          <p14:tracePt t="124995" x="4032250" y="3352800"/>
          <p14:tracePt t="125012" x="4044950" y="3352800"/>
          <p14:tracePt t="125029" x="4064000" y="3352800"/>
          <p14:tracePt t="125046" x="4095750" y="3346450"/>
          <p14:tracePt t="125062" x="4146550" y="3321050"/>
          <p14:tracePt t="125079" x="4222750" y="3270250"/>
          <p14:tracePt t="125095" x="4279900" y="3219450"/>
          <p14:tracePt t="125112" x="4305300" y="3194050"/>
          <p14:tracePt t="125129" x="4305300" y="3187700"/>
          <p14:tracePt t="125300" x="4305300" y="3200400"/>
          <p14:tracePt t="125316" x="4298950" y="3213100"/>
          <p14:tracePt t="125324" x="4292600" y="3232150"/>
          <p14:tracePt t="125332" x="4292600" y="3244850"/>
          <p14:tracePt t="125346" x="4279900" y="3263900"/>
          <p14:tracePt t="125396" x="4273550" y="3270250"/>
          <p14:tracePt t="125412" x="4273550" y="3282950"/>
          <p14:tracePt t="125444" x="4267200" y="3295650"/>
          <p14:tracePt t="125452" x="4267200" y="3302000"/>
          <p14:tracePt t="125460" x="4254500" y="3321050"/>
          <p14:tracePt t="125479" x="4254500" y="3327400"/>
          <p14:tracePt t="125496" x="4254500" y="3333750"/>
          <p14:tracePt t="125540" x="4254500" y="3340100"/>
          <p14:tracePt t="125556" x="4254500" y="3352800"/>
          <p14:tracePt t="125571" x="4235450" y="3365500"/>
          <p14:tracePt t="125572" x="4216400" y="3378200"/>
          <p14:tracePt t="125572" x="4203700" y="3390900"/>
          <p14:tracePt t="125596" x="4171950" y="3397250"/>
          <p14:tracePt t="125612" x="4133850" y="3403600"/>
          <p14:tracePt t="125629" x="4083050" y="3416300"/>
          <p14:tracePt t="125645" x="4000500" y="3416300"/>
          <p14:tracePt t="125662" x="3905250" y="3416300"/>
          <p14:tracePt t="125679" x="3803650" y="3416300"/>
          <p14:tracePt t="125695" x="3702050" y="3416300"/>
          <p14:tracePt t="125712" x="3625850" y="3403600"/>
          <p14:tracePt t="125729" x="3575050" y="3390900"/>
          <p14:tracePt t="125746" x="3556000" y="3390900"/>
          <p14:tracePt t="126332" x="3562350" y="3378200"/>
          <p14:tracePt t="126364" x="3568700" y="3371850"/>
          <p14:tracePt t="126404" x="3568700" y="3365500"/>
          <p14:tracePt t="126612" x="3575050" y="3359150"/>
          <p14:tracePt t="126619" x="3581400" y="3359150"/>
          <p14:tracePt t="126621" x="3594100" y="3359150"/>
          <p14:tracePt t="126646" x="3600450" y="3352800"/>
          <p14:tracePt t="126662" x="3619500" y="3352800"/>
          <p14:tracePt t="126679" x="3644900" y="3352800"/>
          <p14:tracePt t="126696" x="3676650" y="3352800"/>
          <p14:tracePt t="126712" x="3721100" y="3352800"/>
          <p14:tracePt t="126729" x="3765550" y="3352800"/>
          <p14:tracePt t="126746" x="3797300" y="3352800"/>
          <p14:tracePt t="126762" x="3816350" y="3352800"/>
          <p14:tracePt t="127188" x="3822700" y="3352800"/>
          <p14:tracePt t="127204" x="3822700" y="3359150"/>
          <p14:tracePt t="127212" x="3822700" y="3365500"/>
          <p14:tracePt t="127221" x="3822700" y="3371850"/>
          <p14:tracePt t="127246" x="3829050" y="3390900"/>
          <p14:tracePt t="127289" x="3835400" y="3397250"/>
          <p14:tracePt t="127312" x="3841750" y="3403600"/>
          <p14:tracePt t="127338" x="3841750" y="3416300"/>
          <p14:tracePt t="127372" x="3848100" y="3429000"/>
          <p14:tracePt t="127428" x="3854450" y="3435350"/>
          <p14:tracePt t="127444" x="3860800" y="3448050"/>
          <p14:tracePt t="127468" x="3860800" y="3454400"/>
          <p14:tracePt t="127472" x="3873500" y="3467100"/>
          <p14:tracePt t="127556" x="3873500" y="3479800"/>
          <p14:tracePt t="127564" x="3879850" y="3486150"/>
          <p14:tracePt t="127574" x="3886200" y="3498850"/>
          <p14:tracePt t="127595" x="3898900" y="3517900"/>
          <p14:tracePt t="127612" x="3905250" y="3524250"/>
          <p14:tracePt t="127629" x="3905250" y="3530600"/>
          <p14:tracePt t="127645" x="3905250" y="3543300"/>
          <p14:tracePt t="127756" x="3911600" y="3549650"/>
          <p14:tracePt t="127764" x="3917950" y="3549650"/>
          <p14:tracePt t="127780" x="3917950" y="3556000"/>
          <p14:tracePt t="128068" x="3917950" y="3562350"/>
          <p14:tracePt t="128092" x="3911600" y="3562350"/>
          <p14:tracePt t="128100" x="3905250" y="3562350"/>
          <p14:tracePt t="128115" x="3905250" y="3549650"/>
          <p14:tracePt t="128148" x="3905250" y="3543300"/>
          <p14:tracePt t="128188" x="3905250" y="3536950"/>
          <p14:tracePt t="128220" x="3905250" y="3530600"/>
          <p14:tracePt t="128332" x="3905250" y="3524250"/>
          <p14:tracePt t="128380" x="3905250" y="3517900"/>
          <p14:tracePt t="128404" x="3905250" y="3511550"/>
          <p14:tracePt t="128412" x="3898900" y="3505200"/>
          <p14:tracePt t="128423" x="3898900" y="3492500"/>
          <p14:tracePt t="128980" x="3892550" y="3492500"/>
          <p14:tracePt t="128996" x="3892550" y="3486150"/>
          <p14:tracePt t="129021" x="3892550" y="3473450"/>
          <p14:tracePt t="129036" x="3892550" y="3467100"/>
          <p14:tracePt t="129045" x="3892550" y="3460750"/>
          <p14:tracePt t="129046" x="3892550" y="3454400"/>
          <p14:tracePt t="129100" x="3892550" y="3448050"/>
          <p14:tracePt t="129116" x="3892550" y="3441700"/>
          <p14:tracePt t="129122" x="3892550" y="3435350"/>
          <p14:tracePt t="129145" x="3892550" y="3422650"/>
          <p14:tracePt t="129180" x="3892550" y="3416300"/>
          <p14:tracePt t="129180" x="3892550" y="3409950"/>
          <p14:tracePt t="129196" x="3892550" y="3397250"/>
          <p14:tracePt t="129236" x="3898900" y="3390900"/>
          <p14:tracePt t="129316" x="3905250" y="3378200"/>
          <p14:tracePt t="129332" x="3905250" y="3371850"/>
          <p14:tracePt t="129348" x="3905250" y="3365500"/>
          <p14:tracePt t="129350" x="3917950" y="3359150"/>
          <p14:tracePt t="129362" x="3917950" y="3352800"/>
          <p14:tracePt t="130188" x="3924300" y="3346450"/>
          <p14:tracePt t="130196" x="3943350" y="3352800"/>
          <p14:tracePt t="130204" x="3975100" y="3359150"/>
          <p14:tracePt t="130229" x="3981450" y="3359150"/>
          <p14:tracePt t="130396" x="3994150" y="3359150"/>
          <p14:tracePt t="130444" x="4000500" y="3359150"/>
          <p14:tracePt t="130468" x="4013200" y="3359150"/>
          <p14:tracePt t="130492" x="4019550" y="3359150"/>
          <p14:tracePt t="130500" x="4025900" y="3359150"/>
          <p14:tracePt t="130508" x="4051300" y="3359150"/>
          <p14:tracePt t="130529" x="4083050" y="3359150"/>
          <p14:tracePt t="130545" x="4121150" y="3378200"/>
          <p14:tracePt t="130562" x="4152900" y="3390900"/>
          <p14:tracePt t="130579" x="4184650" y="3397250"/>
          <p14:tracePt t="130579" x="4184650" y="3403600"/>
          <p14:tracePt t="130596" x="4210050" y="3403600"/>
          <p14:tracePt t="130612" x="4222750" y="3422650"/>
          <p14:tracePt t="130629" x="4241800" y="3435350"/>
          <p14:tracePt t="130646" x="4267200" y="3454400"/>
          <p14:tracePt t="130662" x="4292600" y="3473450"/>
          <p14:tracePt t="130679" x="4318000" y="3498850"/>
          <p14:tracePt t="130696" x="4337050" y="3511550"/>
          <p14:tracePt t="130712" x="4343400" y="3517900"/>
          <p14:tracePt t="130729" x="4349750" y="3524250"/>
          <p14:tracePt t="130746" x="4356100" y="3530600"/>
          <p14:tracePt t="130860" x="4362450" y="3536950"/>
          <p14:tracePt t="131068" x="4375150" y="3536950"/>
          <p14:tracePt t="131076" x="4387850" y="3536950"/>
          <p14:tracePt t="131079" x="4419600" y="3536950"/>
          <p14:tracePt t="131095" x="4445000" y="3536950"/>
          <p14:tracePt t="131112" x="4464050" y="3536950"/>
          <p14:tracePt t="131129" x="4476750" y="3530600"/>
          <p14:tracePt t="131146" x="4483100" y="3530600"/>
          <p14:tracePt t="131236" x="4495800" y="3524250"/>
          <p14:tracePt t="131292" x="4495800" y="3517900"/>
          <p14:tracePt t="131364" x="4502150" y="3511550"/>
          <p14:tracePt t="131412" x="4502150" y="3505200"/>
          <p14:tracePt t="131548" x="4502150" y="3498850"/>
          <p14:tracePt t="131620" x="4502150" y="3492500"/>
          <p14:tracePt t="131756" x="4502150" y="3486150"/>
          <p14:tracePt t="131772" x="4502150" y="3479800"/>
          <p14:tracePt t="132172" x="4502150" y="3473450"/>
          <p14:tracePt t="132180" x="4508500" y="3467100"/>
          <p14:tracePt t="132180" x="4514850" y="3460750"/>
          <p14:tracePt t="132196" x="4521200" y="3460750"/>
          <p14:tracePt t="132196" x="4521200" y="3454400"/>
          <p14:tracePt t="132236" x="4527550" y="3454400"/>
          <p14:tracePt t="132245" x="4533900" y="3448050"/>
          <p14:tracePt t="132246" x="4540250" y="3441700"/>
          <p14:tracePt t="132294" x="4546600" y="3435350"/>
          <p14:tracePt t="132308" x="4552950" y="3435350"/>
          <p14:tracePt t="132372" x="4559300" y="3435350"/>
          <p14:tracePt t="132836" x="4565650" y="3429000"/>
          <p14:tracePt t="132916" x="4572000" y="3422650"/>
          <p14:tracePt t="132972" x="4572000" y="3416300"/>
          <p14:tracePt t="133084" x="4559300" y="3416300"/>
          <p14:tracePt t="133100" x="4552950" y="3416300"/>
          <p14:tracePt t="133364" x="4552950" y="3403600"/>
          <p14:tracePt t="133372" x="4559300" y="3390900"/>
          <p14:tracePt t="133396" x="4559300" y="3384550"/>
          <p14:tracePt t="133396" x="4559300" y="3378200"/>
          <p14:tracePt t="133844" x="4565650" y="3378200"/>
          <p14:tracePt t="133860" x="4578350" y="3378200"/>
          <p14:tracePt t="133863" x="4591050" y="3371850"/>
          <p14:tracePt t="133879" x="4597400" y="3371850"/>
          <p14:tracePt t="133896" x="4603750" y="3365500"/>
          <p14:tracePt t="134292" x="4610100" y="3365500"/>
          <p14:tracePt t="134332" x="4616450" y="3352800"/>
          <p14:tracePt t="134364" x="4622800" y="3352800"/>
          <p14:tracePt t="134412" x="4635500" y="3346450"/>
          <p14:tracePt t="134452" x="4641850" y="3340100"/>
          <p14:tracePt t="134676" x="4654550" y="3340100"/>
          <p14:tracePt t="134724" x="4667250" y="3333750"/>
          <p14:tracePt t="134772" x="4673600" y="3333750"/>
          <p14:tracePt t="134796" x="4679950" y="3327400"/>
          <p14:tracePt t="135364" x="4686300" y="3327400"/>
          <p14:tracePt t="135380" x="4686300" y="3333750"/>
          <p14:tracePt t="135396" x="4686300" y="3340100"/>
          <p14:tracePt t="135396" x="4686300" y="3352800"/>
          <p14:tracePt t="135412" x="4699000" y="3359150"/>
          <p14:tracePt t="135500" x="4699000" y="3365500"/>
          <p14:tracePt t="135521" x="4699000" y="3371850"/>
          <p14:tracePt t="135580" x="4699000" y="3378200"/>
          <p14:tracePt t="135596" x="4699000" y="3390900"/>
          <p14:tracePt t="135612" x="4705350" y="3390900"/>
          <p14:tracePt t="135621" x="4705350" y="3397250"/>
          <p14:tracePt t="135645" x="4705350" y="3403600"/>
          <p14:tracePt t="135836" x="4705350" y="3409950"/>
          <p14:tracePt t="135892" x="4705350" y="3416300"/>
          <p14:tracePt t="135908" x="4705350" y="3422650"/>
          <p14:tracePt t="135916" x="4705350" y="3429000"/>
          <p14:tracePt t="135972" x="4705350" y="3435350"/>
          <p14:tracePt t="136004" x="4705350" y="3441700"/>
          <p14:tracePt t="136028" x="4705350" y="3448050"/>
          <p14:tracePt t="136348" x="4705350" y="3454400"/>
          <p14:tracePt t="136380" x="4705350" y="3467100"/>
          <p14:tracePt t="136508" x="4692650" y="3467100"/>
          <p14:tracePt t="136548" x="4692650" y="3473450"/>
          <p14:tracePt t="136612" x="4679950" y="3479800"/>
          <p14:tracePt t="136692" x="4673600" y="3486150"/>
          <p14:tracePt t="136756" x="4667250" y="3486150"/>
          <p14:tracePt t="136956" x="4660900" y="3486150"/>
          <p14:tracePt t="136980" x="4660900" y="3479800"/>
          <p14:tracePt t="136988" x="4660900" y="3473450"/>
          <p14:tracePt t="136989" x="4660900" y="3467100"/>
          <p14:tracePt t="137044" x="4660900" y="3460750"/>
          <p14:tracePt t="137060" x="4660900" y="3454400"/>
          <p14:tracePt t="137084" x="4660900" y="3448050"/>
          <p14:tracePt t="137140" x="4667250" y="3435350"/>
          <p14:tracePt t="137188" x="4667250" y="3429000"/>
          <p14:tracePt t="137220" x="4673600" y="3429000"/>
          <p14:tracePt t="137284" x="4679950" y="3429000"/>
          <p14:tracePt t="137308" x="4692650" y="3422650"/>
          <p14:tracePt t="137372" x="4699000" y="3422650"/>
          <p14:tracePt t="137404" x="4705350" y="3422650"/>
          <p14:tracePt t="137419" x="4711700" y="3422650"/>
          <p14:tracePt t="137437" x="4718050" y="3422650"/>
          <p14:tracePt t="137498" x="4724400" y="3422650"/>
          <p14:tracePt t="137796" x="4730750" y="3422650"/>
          <p14:tracePt t="137964" x="4737100" y="3422650"/>
          <p14:tracePt t="137980" x="4743450" y="3429000"/>
          <p14:tracePt t="137981" x="4749800" y="3429000"/>
          <p14:tracePt t="137996" x="4756150" y="3429000"/>
          <p14:tracePt t="138012" x="4768850" y="3429000"/>
          <p14:tracePt t="138060" x="4775200" y="3429000"/>
          <p14:tracePt t="138076" x="4781550" y="3429000"/>
          <p14:tracePt t="138086" x="4787900" y="3429000"/>
          <p14:tracePt t="138164" x="4800600" y="3429000"/>
          <p14:tracePt t="138212" x="4806950" y="3429000"/>
          <p14:tracePt t="138220" x="4813300" y="3429000"/>
          <p14:tracePt t="138260" x="4832350" y="3422650"/>
          <p14:tracePt t="138292" x="4838700" y="3422650"/>
          <p14:tracePt t="138300" x="4845050" y="3422650"/>
          <p14:tracePt t="138300" x="4851400" y="3422650"/>
          <p14:tracePt t="138322" x="4857750" y="3422650"/>
          <p14:tracePt t="138329" x="4864100" y="3422650"/>
          <p14:tracePt t="138692" x="4876800" y="3422650"/>
          <p14:tracePt t="138708" x="4876800" y="3416300"/>
          <p14:tracePt t="138710" x="4883150" y="3416300"/>
          <p14:tracePt t="138764" x="4889500" y="3409950"/>
          <p14:tracePt t="138780" x="4895850" y="3409950"/>
          <p14:tracePt t="138787" x="4914900" y="3409950"/>
          <p14:tracePt t="138796" x="4933950" y="3409950"/>
          <p14:tracePt t="138812" x="4953000" y="3409950"/>
          <p14:tracePt t="140484" x="4959350" y="3409950"/>
          <p14:tracePt t="140492" x="4959350" y="3416300"/>
          <p14:tracePt t="140492" x="4978400" y="3448050"/>
          <p14:tracePt t="140514" x="4978400" y="3486150"/>
          <p14:tracePt t="140529" x="4991100" y="3517900"/>
          <p14:tracePt t="140546" x="5003800" y="3556000"/>
          <p14:tracePt t="140562" x="5010150" y="3581400"/>
          <p14:tracePt t="140579" x="5022850" y="3613150"/>
          <p14:tracePt t="140596" x="5022850" y="3625850"/>
          <p14:tracePt t="140612" x="5029200" y="3632200"/>
          <p14:tracePt t="140724" x="5029200" y="3638550"/>
          <p14:tracePt t="140996" x="5035550" y="3638550"/>
          <p14:tracePt t="142300" x="5041900" y="3638550"/>
          <p14:tracePt t="142308" x="5041900" y="3644900"/>
          <p14:tracePt t="142348" x="5048250" y="3651250"/>
          <p14:tracePt t="142364" x="5048250" y="3663950"/>
          <p14:tracePt t="142364" x="5054600" y="3663950"/>
          <p14:tracePt t="142372" x="5067300" y="3670300"/>
          <p14:tracePt t="142396" x="5073650" y="3683000"/>
          <p14:tracePt t="142436" x="5080000" y="3683000"/>
          <p14:tracePt t="142445" x="5086350" y="3689350"/>
          <p14:tracePt t="142448" x="5099050" y="3702050"/>
          <p14:tracePt t="142462" x="5124450" y="3708400"/>
          <p14:tracePt t="142479" x="5149850" y="3721100"/>
          <p14:tracePt t="142496" x="5175250" y="3733800"/>
          <p14:tracePt t="142512" x="5194300" y="3740150"/>
          <p14:tracePt t="142529" x="5207000" y="3752850"/>
          <p14:tracePt t="142546" x="5213350" y="3752850"/>
          <p14:tracePt t="142562" x="5219700" y="3752850"/>
          <p14:tracePt t="142579" x="5238750" y="3759200"/>
          <p14:tracePt t="142596" x="5264150" y="3765550"/>
          <p14:tracePt t="142612" x="5314950" y="3778250"/>
          <p14:tracePt t="142629" x="5346700" y="3784600"/>
          <p14:tracePt t="142646" x="5384800" y="3797300"/>
          <p14:tracePt t="142662" x="5397500" y="3803650"/>
          <p14:tracePt t="142679" x="5410200" y="3803650"/>
          <p14:tracePt t="142764" x="5422900" y="3803650"/>
          <p14:tracePt t="142772" x="5435600" y="3803650"/>
          <p14:tracePt t="142781" x="5467350" y="3803650"/>
          <p14:tracePt t="142796" x="5499100" y="3797300"/>
          <p14:tracePt t="142812" x="5524500" y="3797300"/>
          <p14:tracePt t="142829" x="5562600" y="3790950"/>
          <p14:tracePt t="142846" x="5594350" y="3784600"/>
          <p14:tracePt t="142862" x="5619750" y="3784600"/>
          <p14:tracePt t="142879" x="5638800" y="3778250"/>
          <p14:tracePt t="142896" x="5657850" y="3778250"/>
          <p14:tracePt t="143180" x="5664200" y="3771900"/>
          <p14:tracePt t="143188" x="5670550" y="3765550"/>
          <p14:tracePt t="143195" x="5683250" y="3746500"/>
          <p14:tracePt t="143212" x="5683250" y="3733800"/>
          <p14:tracePt t="143229" x="5689600" y="3721100"/>
          <p14:tracePt t="143246" x="5689600" y="3714750"/>
          <p14:tracePt t="143284" x="5689600" y="3708400"/>
          <p14:tracePt t="143308" x="5689600" y="3702050"/>
          <p14:tracePt t="143316" x="5695950" y="3695700"/>
          <p14:tracePt t="143508" x="5695950" y="3683000"/>
          <p14:tracePt t="143532" x="5689600" y="3676650"/>
          <p14:tracePt t="143545" x="5683250" y="3670300"/>
          <p14:tracePt t="143546" x="5676900" y="3663950"/>
          <p14:tracePt t="143562" x="5664200" y="3657600"/>
          <p14:tracePt t="143579" x="5645150" y="3644900"/>
          <p14:tracePt t="143620" x="5638800" y="3644900"/>
          <p14:tracePt t="143629" x="5632450" y="3644900"/>
          <p14:tracePt t="143633" x="5619750" y="3644900"/>
          <p14:tracePt t="143646" x="5607050" y="3644900"/>
          <p14:tracePt t="143662" x="5594350" y="3644900"/>
          <p14:tracePt t="143679" x="5581650" y="3651250"/>
          <p14:tracePt t="143716" x="5568950" y="3651250"/>
          <p14:tracePt t="143732" x="5556250" y="3657600"/>
          <p14:tracePt t="143735" x="5537200" y="3663950"/>
          <p14:tracePt t="143746" x="5524500" y="3670300"/>
          <p14:tracePt t="143762" x="5492750" y="3676650"/>
          <p14:tracePt t="143779" x="5454650" y="3689350"/>
          <p14:tracePt t="143796" x="5441950" y="3695700"/>
          <p14:tracePt t="143812" x="5429250" y="3695700"/>
          <p14:tracePt t="143829" x="5410200" y="3702050"/>
          <p14:tracePt t="143846" x="5403850" y="3702050"/>
          <p14:tracePt t="143862" x="5372100" y="3714750"/>
          <p14:tracePt t="143879" x="5359400" y="3714750"/>
          <p14:tracePt t="143896" x="5321300" y="3714750"/>
          <p14:tracePt t="143912" x="5283200" y="3714750"/>
          <p14:tracePt t="143929" x="5251450" y="3714750"/>
          <p14:tracePt t="143946" x="5219700" y="3708400"/>
          <p14:tracePt t="143962" x="5187950" y="3695700"/>
          <p14:tracePt t="143979" x="5162550" y="3683000"/>
          <p14:tracePt t="143979" x="5156200" y="3676650"/>
          <p14:tracePt t="143996" x="5143500" y="3676650"/>
          <p14:tracePt t="144012" x="5130800" y="3663950"/>
          <p14:tracePt t="144029" x="5118100" y="3663950"/>
          <p14:tracePt t="144045" x="5111750" y="3663950"/>
          <p14:tracePt t="144084" x="5099050" y="3663950"/>
          <p14:tracePt t="144092" x="5086350" y="3657600"/>
          <p14:tracePt t="144097" x="5080000" y="3657600"/>
          <p14:tracePt t="144112" x="5060950" y="3644900"/>
          <p14:tracePt t="144130" x="5048250" y="3638550"/>
          <p14:tracePt t="144146" x="5041900" y="3638550"/>
          <p14:tracePt t="145980" x="5035550" y="3638550"/>
          <p14:tracePt t="146508" x="5041900" y="3638550"/>
          <p14:tracePt t="149476" x="5048250" y="3638550"/>
          <p14:tracePt t="150460" x="5048250" y="3632200"/>
          <p14:tracePt t="151724" x="5054600" y="3632200"/>
          <p14:tracePt t="151764" x="5060950" y="3619500"/>
          <p14:tracePt t="153531" x="5067300" y="3613150"/>
          <p14:tracePt t="153556" x="5067300" y="3606800"/>
          <p14:tracePt t="155132" x="5073650" y="3606800"/>
          <p14:tracePt t="155180" x="5080000" y="3606800"/>
          <p14:tracePt t="155196" x="5086350" y="3606800"/>
          <p14:tracePt t="155200" x="5099050" y="3606800"/>
          <p14:tracePt t="155212" x="5105400" y="3606800"/>
          <p14:tracePt t="155229" x="5118100" y="3606800"/>
          <p14:tracePt t="155246" x="5124450" y="3606800"/>
          <p14:tracePt t="155262" x="5137150" y="3606800"/>
          <p14:tracePt t="155279" x="5143500" y="3606800"/>
          <p14:tracePt t="155296" x="5162550" y="3606800"/>
          <p14:tracePt t="155312" x="5175250" y="3606800"/>
          <p14:tracePt t="155329" x="5187950" y="3606800"/>
          <p14:tracePt t="155346" x="5207000" y="3606800"/>
          <p14:tracePt t="155362" x="5245100" y="3606800"/>
          <p14:tracePt t="155379" x="5340350" y="3606800"/>
          <p14:tracePt t="155396" x="5448300" y="3613150"/>
          <p14:tracePt t="155413" x="5575300" y="3644900"/>
          <p14:tracePt t="155429" x="5695950" y="3670300"/>
          <p14:tracePt t="155446" x="5803900" y="3689350"/>
          <p14:tracePt t="155462" x="5880100" y="3714750"/>
          <p14:tracePt t="155479" x="5962650" y="3733800"/>
          <p14:tracePt t="155496" x="6000750" y="3746500"/>
          <p14:tracePt t="155512" x="6045200" y="3765550"/>
          <p14:tracePt t="155529" x="6134100" y="3803650"/>
          <p14:tracePt t="155546" x="6286500" y="3841750"/>
          <p14:tracePt t="155562" x="6477000" y="3892550"/>
          <p14:tracePt t="155579" x="6750050" y="3981450"/>
          <p14:tracePt t="155596" x="6883400" y="4025900"/>
          <p14:tracePt t="155612" x="6940550" y="4044950"/>
          <p14:tracePt t="155716" x="6946900" y="4051300"/>
          <p14:tracePt t="155724" x="6946900" y="4057650"/>
          <p14:tracePt t="155748" x="6953250" y="4057650"/>
          <p14:tracePt t="155748" x="6959600" y="4064000"/>
          <p14:tracePt t="155788" x="6959600" y="4070350"/>
          <p14:tracePt t="155828" x="6959600" y="4076700"/>
          <p14:tracePt t="155836" x="6959600" y="4083050"/>
          <p14:tracePt t="155846" x="6959600" y="4089400"/>
          <p14:tracePt t="155862" x="6965950" y="4102100"/>
          <p14:tracePt t="155916" x="6965950" y="4108450"/>
          <p14:tracePt t="155932" x="6965950" y="4114800"/>
          <p14:tracePt t="155948" x="6965950" y="4121150"/>
          <p14:tracePt t="155962" x="6965950" y="4127500"/>
          <p14:tracePt t="155963" x="6959600" y="4133850"/>
          <p14:tracePt t="155996" x="6953250" y="4140200"/>
          <p14:tracePt t="155996" x="6946900" y="4146550"/>
          <p14:tracePt t="156012" x="6946900" y="4152900"/>
          <p14:tracePt t="156100" x="6934200" y="4152900"/>
          <p14:tracePt t="156100" x="6927850" y="4152900"/>
          <p14:tracePt t="156116" x="6921500" y="4152900"/>
          <p14:tracePt t="156129" x="6915150" y="4152900"/>
          <p14:tracePt t="156132" x="6896100" y="4152900"/>
          <p14:tracePt t="156146" x="6877050" y="4152900"/>
          <p14:tracePt t="156162" x="6864350" y="4152900"/>
          <p14:tracePt t="156179" x="6851650" y="4152900"/>
          <p14:tracePt t="156196" x="6845300" y="4152900"/>
          <p14:tracePt t="156212" x="6832600" y="4152900"/>
          <p14:tracePt t="156229" x="6826250" y="4152900"/>
          <p14:tracePt t="156246" x="6813550" y="4152900"/>
          <p14:tracePt t="156756" x="6807200" y="4165600"/>
          <p14:tracePt t="156772" x="6800850" y="4165600"/>
          <p14:tracePt t="156779" x="6781800" y="4171950"/>
          <p14:tracePt t="156796" x="6705600" y="4178300"/>
          <p14:tracePt t="156813" x="6604000" y="4191000"/>
          <p14:tracePt t="156829" x="6508750" y="4191000"/>
          <p14:tracePt t="156846" x="6419850" y="4191000"/>
          <p14:tracePt t="156862" x="6350000" y="4191000"/>
          <p14:tracePt t="156879" x="6324600" y="4191000"/>
          <p14:tracePt t="156896" x="6299200" y="4191000"/>
          <p14:tracePt t="156913" x="6292850" y="4191000"/>
          <p14:tracePt t="156929" x="6286500" y="4191000"/>
          <p14:tracePt t="156946" x="6280150" y="4191000"/>
          <p14:tracePt t="156962" x="6254750" y="4191000"/>
          <p14:tracePt t="156979" x="6223000" y="4191000"/>
          <p14:tracePt t="156979" x="6210300" y="4191000"/>
          <p14:tracePt t="156996" x="6178550" y="4191000"/>
          <p14:tracePt t="157012" x="6165850" y="4191000"/>
          <p14:tracePt t="157212" x="6159500" y="4191000"/>
          <p14:tracePt t="157500" x="6153150" y="4191000"/>
          <p14:tracePt t="157892" x="6134100" y="4191000"/>
          <p14:tracePt t="157904" x="6096000" y="4191000"/>
          <p14:tracePt t="157908" x="5969000" y="4178300"/>
          <p14:tracePt t="157929" x="5873750" y="4159250"/>
          <p14:tracePt t="157946" x="5810250" y="4152900"/>
          <p14:tracePt t="157962" x="5746750" y="4133850"/>
          <p14:tracePt t="157979" x="5715000" y="4127500"/>
          <p14:tracePt t="157996" x="5670550" y="4121150"/>
          <p14:tracePt t="158012" x="5645150" y="4108450"/>
          <p14:tracePt t="158029" x="5613400" y="4102100"/>
          <p14:tracePt t="158046" x="5562600" y="4083050"/>
          <p14:tracePt t="158062" x="5524500" y="4076700"/>
          <p14:tracePt t="158079" x="5467350" y="4076700"/>
          <p14:tracePt t="158096" x="5429250" y="4057650"/>
          <p14:tracePt t="158112" x="5410200" y="4051300"/>
          <p14:tracePt t="158129" x="5403850" y="4051300"/>
          <p14:tracePt t="158173" x="5397500" y="4051300"/>
          <p14:tracePt t="158228" x="5391150" y="4051300"/>
          <p14:tracePt t="158236" x="5378450" y="4051300"/>
          <p14:tracePt t="158242" x="5359400" y="4044950"/>
          <p14:tracePt t="158262" x="5353050" y="4044950"/>
          <p14:tracePt t="158356" x="5346700" y="4044950"/>
          <p14:tracePt t="158580" x="5346700" y="4038600"/>
          <p14:tracePt t="158583" x="5346700" y="4032250"/>
          <p14:tracePt t="158588" x="5384800" y="4006850"/>
          <p14:tracePt t="158612" x="5416550" y="4000500"/>
          <p14:tracePt t="158629" x="5461000" y="3987800"/>
          <p14:tracePt t="158646" x="5499100" y="3981450"/>
          <p14:tracePt t="158662" x="5549900" y="3975100"/>
          <p14:tracePt t="158679" x="5632450" y="3975100"/>
          <p14:tracePt t="158696" x="5715000" y="3975100"/>
          <p14:tracePt t="158712" x="5803900" y="3975100"/>
          <p14:tracePt t="158729" x="5867400" y="3975100"/>
          <p14:tracePt t="158746" x="5924550" y="3975100"/>
          <p14:tracePt t="158762" x="5981700" y="3975100"/>
          <p14:tracePt t="158779" x="6089650" y="3987800"/>
          <p14:tracePt t="158796" x="6178550" y="4000500"/>
          <p14:tracePt t="158813" x="6286500" y="4006850"/>
          <p14:tracePt t="158830" x="6394450" y="4038600"/>
          <p14:tracePt t="158846" x="6534150" y="4089400"/>
          <p14:tracePt t="158862" x="6648450" y="4127500"/>
          <p14:tracePt t="158879" x="6737350" y="4159250"/>
          <p14:tracePt t="158896" x="6819900" y="4191000"/>
          <p14:tracePt t="158912" x="6870700" y="4203700"/>
          <p14:tracePt t="158929" x="6908800" y="4222750"/>
          <p14:tracePt t="158946" x="6940550" y="4235450"/>
          <p14:tracePt t="158962" x="6997700" y="4260850"/>
          <p14:tracePt t="158979" x="7080250" y="4286250"/>
          <p14:tracePt t="158979" x="7137400" y="4305300"/>
          <p14:tracePt t="158996" x="7226300" y="4324350"/>
          <p14:tracePt t="159012" x="7327900" y="4356100"/>
          <p14:tracePt t="159029" x="7416800" y="4381500"/>
          <p14:tracePt t="159046" x="7480300" y="4394200"/>
          <p14:tracePt t="159062" x="7512050" y="4394200"/>
          <p14:tracePt t="159079" x="7531100" y="4394200"/>
          <p14:tracePt t="159095" x="7537450" y="4394200"/>
          <p14:tracePt t="159112" x="7543800" y="4394200"/>
          <p14:tracePt t="159129" x="7556500" y="4394200"/>
          <p14:tracePt t="159146" x="7562850" y="4387850"/>
          <p14:tracePt t="159162" x="7588250" y="4368800"/>
          <p14:tracePt t="159179" x="7613650" y="4356100"/>
          <p14:tracePt t="159196" x="7626350" y="4343400"/>
          <p14:tracePt t="159212" x="7632700" y="4337050"/>
          <p14:tracePt t="159260" x="7632700" y="4324350"/>
          <p14:tracePt t="159268" x="7645400" y="4318000"/>
          <p14:tracePt t="159276" x="7651750" y="4298950"/>
          <p14:tracePt t="159532" x="7651750" y="4292600"/>
          <p14:tracePt t="159540" x="7645400" y="4292600"/>
          <p14:tracePt t="159564" x="7645400" y="4286250"/>
          <p14:tracePt t="159564" x="7639050" y="4279900"/>
          <p14:tracePt t="159579" x="7626350" y="4279900"/>
          <p14:tracePt t="159596" x="7607300" y="4273550"/>
          <p14:tracePt t="159612" x="7575550" y="4267200"/>
          <p14:tracePt t="159629" x="7543800" y="4254500"/>
          <p14:tracePt t="159646" x="7524750" y="4248150"/>
          <p14:tracePt t="159662" x="7499350" y="4248150"/>
          <p14:tracePt t="159679" x="7493000" y="4241800"/>
          <p14:tracePt t="159696" x="7486650" y="4235450"/>
          <p14:tracePt t="161588" x="7429500" y="4210050"/>
          <p14:tracePt t="161596" x="6851650" y="4057650"/>
          <p14:tracePt t="161604" x="5219700" y="3435350"/>
          <p14:tracePt t="161629" x="3917950" y="2990850"/>
          <p14:tracePt t="161646" x="2717800" y="2552700"/>
          <p14:tracePt t="161662" x="1892300" y="2292350"/>
          <p14:tracePt t="161679" x="1504950" y="2190750"/>
          <p14:tracePt t="161696" x="1422400" y="2165350"/>
          <p14:tracePt t="161712" x="1416050" y="2165350"/>
          <p14:tracePt t="161804" x="1422400" y="2165350"/>
          <p14:tracePt t="161812" x="1435100" y="2165350"/>
          <p14:tracePt t="161820" x="1511300" y="2178050"/>
          <p14:tracePt t="161829" x="1644650" y="2222500"/>
          <p14:tracePt t="161846" x="1828800" y="2266950"/>
          <p14:tracePt t="161863" x="2095500" y="2349500"/>
          <p14:tracePt t="161879" x="2324100" y="2406650"/>
          <p14:tracePt t="161896" x="2565400" y="2495550"/>
          <p14:tracePt t="161913" x="2705100" y="2533650"/>
          <p14:tracePt t="161929" x="2806700" y="2565400"/>
          <p14:tracePt t="161946" x="2876550" y="2590800"/>
          <p14:tracePt t="161963" x="2940050" y="2616200"/>
          <p14:tracePt t="161979" x="3111500" y="2692400"/>
          <p14:tracePt t="161996" x="3384550" y="2794000"/>
          <p14:tracePt t="162012" x="3778250" y="2940050"/>
          <p14:tracePt t="162029" x="4191000" y="3073400"/>
          <p14:tracePt t="162046" x="4527550" y="3175000"/>
          <p14:tracePt t="162062" x="4686300" y="3257550"/>
          <p14:tracePt t="162079" x="4743450" y="3282950"/>
          <p14:tracePt t="162096" x="4756150" y="3295650"/>
          <p14:tracePt t="162148" x="4762500" y="3308350"/>
          <p14:tracePt t="162156" x="4781550" y="3346450"/>
          <p14:tracePt t="162164" x="4851400" y="3448050"/>
          <p14:tracePt t="162179" x="5041900" y="3632200"/>
          <p14:tracePt t="162196" x="5232400" y="3746500"/>
          <p14:tracePt t="162212" x="5410200" y="3822700"/>
          <p14:tracePt t="162229" x="5518150" y="3848100"/>
          <p14:tracePt t="162246" x="5530850" y="3848100"/>
          <p14:tracePt t="162356" x="5530850" y="3841750"/>
          <p14:tracePt t="162420" x="5530850" y="3829050"/>
          <p14:tracePt t="162428" x="5530850" y="3810000"/>
          <p14:tracePt t="162436" x="5594350" y="3765550"/>
          <p14:tracePt t="162447" x="5746750" y="3721100"/>
          <p14:tracePt t="162463" x="5994400" y="3695700"/>
          <p14:tracePt t="162480" x="6248400" y="3695700"/>
          <p14:tracePt t="162496" x="6394450" y="3695700"/>
          <p14:tracePt t="162512" x="6413500" y="3695700"/>
          <p14:tracePt t="162636" x="6426200" y="3702050"/>
          <p14:tracePt t="162644" x="6445250" y="3714750"/>
          <p14:tracePt t="162652" x="6483350" y="3727450"/>
          <p14:tracePt t="162662" x="6521450" y="3746500"/>
          <p14:tracePt t="162679" x="6578600" y="3771900"/>
          <p14:tracePt t="162696" x="6654800" y="3790950"/>
          <p14:tracePt t="162712" x="6731000" y="3810000"/>
          <p14:tracePt t="162729" x="6800850" y="3822700"/>
          <p14:tracePt t="162746" x="6838950" y="3829050"/>
          <p14:tracePt t="162762" x="6845300" y="3835400"/>
          <p14:tracePt t="162804" x="6858000" y="3835400"/>
          <p14:tracePt t="162810" x="6877050" y="3835400"/>
          <p14:tracePt t="162812" x="6953250" y="3841750"/>
          <p14:tracePt t="162829" x="7073900" y="3867150"/>
          <p14:tracePt t="162846" x="7213600" y="3879850"/>
          <p14:tracePt t="162863" x="7302500" y="3905250"/>
          <p14:tracePt t="162879" x="7334250" y="3905250"/>
          <p14:tracePt t="162980" x="7340600" y="3905250"/>
          <p14:tracePt t="163004" x="7353300" y="3905250"/>
          <p14:tracePt t="163076" x="7359650" y="3911600"/>
          <p14:tracePt t="163088" x="7372350" y="3911600"/>
          <p14:tracePt t="163092" x="7461250" y="3924300"/>
          <p14:tracePt t="163112" x="7550150" y="3949700"/>
          <p14:tracePt t="163129" x="7626350" y="3968750"/>
          <p14:tracePt t="163146" x="7696200" y="3994150"/>
          <p14:tracePt t="163162" x="7708900" y="3994150"/>
          <p14:tracePt t="163364" x="7715250" y="4000500"/>
          <p14:tracePt t="163372" x="7715250" y="4006850"/>
          <p14:tracePt t="163376" x="7715250" y="4025900"/>
          <p14:tracePt t="163396" x="7708900" y="4032250"/>
          <p14:tracePt t="163412" x="7708900" y="4038600"/>
          <p14:tracePt t="163429" x="7702550" y="4051300"/>
          <p14:tracePt t="163446" x="7696200" y="4064000"/>
          <p14:tracePt t="163516" x="7696200" y="4070350"/>
          <p14:tracePt t="163524" x="7689850" y="4070350"/>
          <p14:tracePt t="163548" x="7689850" y="4076700"/>
          <p14:tracePt t="164102" x="7689850" y="4089400"/>
          <p14:tracePt t="164107" x="7594600" y="4216400"/>
          <p14:tracePt t="164169" x="7537450" y="4305300"/>
          <p14:tracePt t="164205" x="7531100" y="4330700"/>
          <p14:tracePt t="164492" x="7537450" y="4324350"/>
          <p14:tracePt t="164532" x="7543800" y="4318000"/>
          <p14:tracePt t="164564" x="7550150" y="4311650"/>
          <p14:tracePt t="164596" x="7556500" y="4305300"/>
          <p14:tracePt t="164732" x="7569200" y="4305300"/>
          <p14:tracePt t="164748" x="7594600" y="4305300"/>
          <p14:tracePt t="164756" x="7626350" y="4305300"/>
          <p14:tracePt t="164764" x="7753350" y="4305300"/>
          <p14:tracePt t="164779" x="7918450" y="4305300"/>
          <p14:tracePt t="164796" x="7981950" y="4292600"/>
          <p14:tracePt t="164812" x="8001000" y="4279900"/>
          <p14:tracePt t="164829" x="8007350" y="4273550"/>
          <p14:tracePt t="165036" x="8001000" y="4279900"/>
          <p14:tracePt t="165044" x="7994650" y="4286250"/>
          <p14:tracePt t="165051" x="7981950" y="4305300"/>
          <p14:tracePt t="165062" x="7969250" y="4311650"/>
          <p14:tracePt t="165079" x="7956550" y="4318000"/>
          <p14:tracePt t="165096" x="7943850" y="4318000"/>
          <p14:tracePt t="165112" x="7918450" y="4318000"/>
          <p14:tracePt t="165129" x="7861300" y="4318000"/>
          <p14:tracePt t="165146" x="7785100" y="4318000"/>
          <p14:tracePt t="165162" x="7689850" y="4318000"/>
          <p14:tracePt t="165179" x="7531100" y="4298950"/>
          <p14:tracePt t="165196" x="7454900" y="4292600"/>
          <p14:tracePt t="165212" x="7416800" y="4292600"/>
          <p14:tracePt t="165229" x="7410450" y="4286250"/>
          <p14:tracePt t="166812" x="7416800" y="4286250"/>
          <p14:tracePt t="166836" x="7423150" y="4279900"/>
          <p14:tracePt t="166868" x="7429500" y="4273550"/>
          <p14:tracePt t="167076" x="7435850" y="4273550"/>
          <p14:tracePt t="167140" x="7442200" y="4273550"/>
          <p14:tracePt t="167244" x="7442200" y="4267200"/>
          <p14:tracePt t="167276" x="7454900" y="4260850"/>
          <p14:tracePt t="167372" x="7454900" y="4254500"/>
          <p14:tracePt t="167374" x="7467600" y="4241800"/>
          <p14:tracePt t="167500" x="7467600" y="4235450"/>
          <p14:tracePt t="167524" x="7473950" y="4229100"/>
          <p14:tracePt t="169028" x="7473950" y="4222750"/>
          <p14:tracePt t="169076" x="7473950" y="4216400"/>
          <p14:tracePt t="169108" x="7473950" y="4203700"/>
          <p14:tracePt t="169204" x="7473950" y="4197350"/>
          <p14:tracePt t="169220" x="7473950" y="4184650"/>
          <p14:tracePt t="169229" x="7473950" y="4178300"/>
          <p14:tracePt t="169229" x="7473950" y="4152900"/>
          <p14:tracePt t="169246" x="7473950" y="4127500"/>
          <p14:tracePt t="169262" x="7473950" y="4102100"/>
          <p14:tracePt t="169279" x="7473950" y="4095750"/>
          <p14:tracePt t="169296" x="7473950" y="4089400"/>
          <p14:tracePt t="169340" x="7473950" y="4083050"/>
          <p14:tracePt t="169612" x="7467600" y="4076700"/>
          <p14:tracePt t="169622" x="7467600" y="4064000"/>
          <p14:tracePt t="169622" x="7461250" y="4025900"/>
          <p14:tracePt t="169646" x="7461250" y="4000500"/>
          <p14:tracePt t="169662" x="7461250" y="3981450"/>
          <p14:tracePt t="169679" x="7461250" y="3956050"/>
          <p14:tracePt t="169696" x="7461250" y="3937000"/>
          <p14:tracePt t="169712" x="7461250" y="3917950"/>
          <p14:tracePt t="169729" x="7461250" y="3911600"/>
          <p14:tracePt t="169746" x="7461250" y="3898900"/>
          <p14:tracePt t="169788" x="7448550" y="3886200"/>
          <p14:tracePt t="169795" x="7404100" y="3835400"/>
          <p14:tracePt t="169804" x="7162800" y="3721100"/>
          <p14:tracePt t="169829" x="6870700" y="3625850"/>
          <p14:tracePt t="169846" x="6553200" y="3536950"/>
          <p14:tracePt t="169862" x="6311900" y="3473450"/>
          <p14:tracePt t="169879" x="6178550" y="3448050"/>
          <p14:tracePt t="169896" x="6115050" y="3441700"/>
          <p14:tracePt t="169912" x="6108700" y="3441700"/>
          <p14:tracePt t="169929" x="6096000" y="3441700"/>
          <p14:tracePt t="169946" x="6089650" y="3441700"/>
          <p14:tracePt t="169962" x="6064250" y="3448050"/>
          <p14:tracePt t="169980" x="5994400" y="3448050"/>
          <p14:tracePt t="169996" x="5899150" y="3448050"/>
          <p14:tracePt t="170012" x="5791200" y="3448050"/>
          <p14:tracePt t="170029" x="5708650" y="3448050"/>
          <p14:tracePt t="170046" x="5664200" y="3448050"/>
          <p14:tracePt t="170063" x="5645150" y="3448050"/>
          <p14:tracePt t="170164" x="5638800" y="3454400"/>
          <p14:tracePt t="170172" x="5632450" y="3460750"/>
          <p14:tracePt t="170180" x="5607050" y="3473450"/>
          <p14:tracePt t="170195" x="5530850" y="3498850"/>
          <p14:tracePt t="170212" x="5467350" y="3498850"/>
          <p14:tracePt t="170229" x="5435600" y="3498850"/>
          <p14:tracePt t="170246" x="5416550" y="3505200"/>
          <p14:tracePt t="170324" x="5410200" y="3511550"/>
          <p14:tracePt t="170348" x="5397500" y="3517900"/>
          <p14:tracePt t="170356" x="5391150" y="3517900"/>
          <p14:tracePt t="170362" x="5359400" y="3517900"/>
          <p14:tracePt t="170379" x="5314950" y="3517900"/>
          <p14:tracePt t="170396" x="5295900" y="3517900"/>
          <p14:tracePt t="170412" x="5283200" y="3517900"/>
          <p14:tracePt t="170548" x="5276850" y="3517900"/>
          <p14:tracePt t="170580" x="5270500" y="3517900"/>
          <p14:tracePt t="170596" x="5264150" y="3517900"/>
          <p14:tracePt t="170596" x="5257800" y="3524250"/>
          <p14:tracePt t="170612" x="5232400" y="3530600"/>
          <p14:tracePt t="170629" x="5213350" y="3549650"/>
          <p14:tracePt t="170646" x="5200650" y="3556000"/>
          <p14:tracePt t="170662" x="5194300" y="3556000"/>
          <p14:tracePt t="170679" x="5187950" y="3562350"/>
          <p14:tracePt t="170884" x="5187950" y="3549650"/>
          <p14:tracePt t="170892" x="5187950" y="3524250"/>
          <p14:tracePt t="170900" x="5187950" y="3486150"/>
          <p14:tracePt t="170912" x="5175250" y="3448050"/>
          <p14:tracePt t="170929" x="5175250" y="3429000"/>
          <p14:tracePt t="170946" x="5175250" y="3422650"/>
          <p14:tracePt t="170962" x="5175250" y="3409950"/>
          <p14:tracePt t="171148" x="5168900" y="3422650"/>
          <p14:tracePt t="171156" x="5168900" y="3441700"/>
          <p14:tracePt t="171158" x="5143500" y="3473450"/>
          <p14:tracePt t="171179" x="5111750" y="3505200"/>
          <p14:tracePt t="171179" x="5092700" y="3530600"/>
          <p14:tracePt t="171196" x="5048250" y="3543300"/>
          <p14:tracePt t="171212" x="5010150" y="3556000"/>
          <p14:tracePt t="171229" x="4972050" y="3556000"/>
          <p14:tracePt t="171246" x="4933950" y="3556000"/>
          <p14:tracePt t="171262" x="4883150" y="3549650"/>
          <p14:tracePt t="171279" x="4806950" y="3517900"/>
          <p14:tracePt t="171296" x="4730750" y="3486150"/>
          <p14:tracePt t="171312" x="4635500" y="3448050"/>
          <p14:tracePt t="171329" x="4584700" y="3422650"/>
          <p14:tracePt t="171346" x="4552950" y="3409950"/>
          <p14:tracePt t="171362" x="4533900" y="3403600"/>
          <p14:tracePt t="171379" x="4527550" y="3397250"/>
          <p14:tracePt t="171492" x="4514850" y="3384550"/>
          <p14:tracePt t="171508" x="4508500" y="3384550"/>
          <p14:tracePt t="171732" x="4502150" y="3384550"/>
          <p14:tracePt t="171748" x="4502150" y="3397250"/>
          <p14:tracePt t="171752" x="4502150" y="3409950"/>
          <p14:tracePt t="171762" x="4508500" y="3441700"/>
          <p14:tracePt t="171779" x="4527550" y="3460750"/>
          <p14:tracePt t="171796" x="4540250" y="3473450"/>
          <p14:tracePt t="171812" x="4572000" y="3479800"/>
          <p14:tracePt t="171829" x="4635500" y="3498850"/>
          <p14:tracePt t="171846" x="4730750" y="3511550"/>
          <p14:tracePt t="171862" x="4851400" y="3530600"/>
          <p14:tracePt t="171879" x="4921250" y="3536950"/>
          <p14:tracePt t="171896" x="4959350" y="3536950"/>
          <p14:tracePt t="171932" x="4965700" y="3536950"/>
          <p14:tracePt t="171933" x="4972050" y="3536950"/>
          <p14:tracePt t="171946" x="4978400" y="3536950"/>
          <p14:tracePt t="171963" x="4984750" y="3524250"/>
          <p14:tracePt t="171979" x="4997450" y="3498850"/>
          <p14:tracePt t="172020" x="4997450" y="3492500"/>
          <p14:tracePt t="172292" x="4991100" y="3492500"/>
          <p14:tracePt t="172295" x="4991100" y="3498850"/>
          <p14:tracePt t="172304" x="4965700" y="3517900"/>
          <p14:tracePt t="172329" x="4953000" y="3524250"/>
          <p14:tracePt t="172346" x="4946650" y="3536950"/>
          <p14:tracePt t="172412" x="4940300" y="3536950"/>
          <p14:tracePt t="172444" x="4933950" y="3543300"/>
          <p14:tracePt t="172450" x="4933950" y="3549650"/>
          <p14:tracePt t="172532" x="4927600" y="3549650"/>
          <p14:tracePt t="172548" x="4921250" y="3549650"/>
          <p14:tracePt t="172554" x="4902200" y="3556000"/>
          <p14:tracePt t="172579" x="4895850" y="3568700"/>
          <p14:tracePt t="172684" x="4889500" y="3568700"/>
          <p14:tracePt t="172756" x="4889500" y="3556000"/>
          <p14:tracePt t="172780" x="4889500" y="3549650"/>
          <p14:tracePt t="173092" x="4889500" y="3543300"/>
          <p14:tracePt t="173164" x="4889500" y="3530600"/>
          <p14:tracePt t="173180" x="4883150" y="3530600"/>
          <p14:tracePt t="173196" x="4870450" y="3524250"/>
          <p14:tracePt t="173197" x="4851400" y="3524250"/>
          <p14:tracePt t="173212" x="4832350" y="3524250"/>
          <p14:tracePt t="173229" x="4819650" y="3517900"/>
          <p14:tracePt t="173246" x="4813300" y="3517900"/>
          <p14:tracePt t="173262" x="4813300" y="3511550"/>
          <p14:tracePt t="173279" x="4787900" y="3511550"/>
          <p14:tracePt t="173296" x="4756150" y="3505200"/>
          <p14:tracePt t="173313" x="4730750" y="3505200"/>
          <p14:tracePt t="173329" x="4718050" y="3505200"/>
          <p14:tracePt t="173380" x="4711700" y="3505200"/>
          <p14:tracePt t="173403" x="4711700" y="3498850"/>
          <p14:tracePt t="173436" x="4711700" y="3492500"/>
          <p14:tracePt t="173444" x="4705350" y="3492500"/>
          <p14:tracePt t="173462" x="4699000" y="3486150"/>
          <p14:tracePt t="173463" x="4692650" y="3486150"/>
          <p14:tracePt t="173479" x="4686300" y="3486150"/>
          <p14:tracePt t="173496" x="4667250" y="3486150"/>
          <p14:tracePt t="173512" x="4660900" y="3473450"/>
          <p14:tracePt t="173860" x="4654550" y="3473450"/>
          <p14:tracePt t="173884" x="4654550" y="3467100"/>
          <p14:tracePt t="173892" x="4654550" y="3460750"/>
          <p14:tracePt t="173948" x="4654550" y="3454400"/>
          <p14:tracePt t="174172" x="4660900" y="3454400"/>
          <p14:tracePt t="174244" x="4667250" y="3454400"/>
          <p14:tracePt t="174268" x="4667250" y="3467100"/>
          <p14:tracePt t="174288" x="4667250" y="3473450"/>
          <p14:tracePt t="174289" x="4667250" y="3486150"/>
          <p14:tracePt t="174396" x="4667250" y="3492500"/>
          <p14:tracePt t="174444" x="4667250" y="3505200"/>
          <p14:tracePt t="174540" x="4667250" y="3511550"/>
          <p14:tracePt t="174716" x="4673600" y="3511550"/>
          <p14:tracePt t="174724" x="4679950" y="3511550"/>
          <p14:tracePt t="174732" x="4686300" y="3505200"/>
          <p14:tracePt t="174746" x="4699000" y="3492500"/>
          <p14:tracePt t="174763" x="4705350" y="3486150"/>
          <p14:tracePt t="174779" x="4724400" y="3479800"/>
          <p14:tracePt t="174796" x="4737100" y="3479800"/>
          <p14:tracePt t="174812" x="4749800" y="3479800"/>
          <p14:tracePt t="174829" x="4756150" y="3479800"/>
          <p14:tracePt t="174846" x="4781550" y="3479800"/>
          <p14:tracePt t="174862" x="4794250" y="3479800"/>
          <p14:tracePt t="175004" x="4800600" y="3479800"/>
          <p14:tracePt t="175580" x="4806950" y="3479800"/>
          <p14:tracePt t="176812" x="4806950" y="3486150"/>
          <p14:tracePt t="176820" x="4806950" y="3498850"/>
          <p14:tracePt t="176828" x="4819650" y="3536950"/>
          <p14:tracePt t="176846" x="4832350" y="3575050"/>
          <p14:tracePt t="176863" x="4838700" y="3606800"/>
          <p14:tracePt t="176879" x="4857750" y="3632200"/>
          <p14:tracePt t="176896" x="4857750" y="3657600"/>
          <p14:tracePt t="176912" x="4876800" y="3695700"/>
          <p14:tracePt t="176929" x="4876800" y="3733800"/>
          <p14:tracePt t="176946" x="4876800" y="3771900"/>
          <p14:tracePt t="176962" x="4876800" y="3803650"/>
          <p14:tracePt t="176979" x="4876800" y="3854450"/>
          <p14:tracePt t="176996" x="4876800" y="3867150"/>
          <p14:tracePt t="177012" x="4876800" y="3886200"/>
          <p14:tracePt t="177029" x="4876800" y="3898900"/>
          <p14:tracePt t="177046" x="4876800" y="3924300"/>
          <p14:tracePt t="177062" x="4876800" y="3943350"/>
          <p14:tracePt t="177080" x="4870450" y="3962400"/>
          <p14:tracePt t="177096" x="4870450" y="3975100"/>
          <p14:tracePt t="177132" x="4857750" y="3981450"/>
          <p14:tracePt t="177156" x="4857750" y="3987800"/>
          <p14:tracePt t="177172" x="4857750" y="3994150"/>
          <p14:tracePt t="177172" x="4851400" y="4000500"/>
          <p14:tracePt t="177444" x="4845050" y="4000500"/>
          <p14:tracePt t="177460" x="4838700" y="4000500"/>
          <p14:tracePt t="177484" x="4832350" y="4006850"/>
          <p14:tracePt t="177508" x="4826000" y="4006850"/>
          <p14:tracePt t="177516" x="4819650" y="4006850"/>
          <p14:tracePt t="177529" x="4800600" y="4013200"/>
          <p14:tracePt t="177546" x="4794250" y="4019550"/>
          <p14:tracePt t="177562" x="4775200" y="4025900"/>
          <p14:tracePt t="177579" x="4768850" y="4032250"/>
          <p14:tracePt t="177596" x="4749800" y="4044950"/>
          <p14:tracePt t="177636" x="4749800" y="4057650"/>
          <p14:tracePt t="177704" x="4743450" y="4064000"/>
          <p14:tracePt t="177729" x="4730750" y="4076700"/>
          <p14:tracePt t="177746" x="4705350" y="4108450"/>
          <p14:tracePt t="177763" x="4679950" y="4140200"/>
          <p14:tracePt t="177779" x="4648200" y="4210050"/>
          <p14:tracePt t="177796" x="4622800" y="4248150"/>
          <p14:tracePt t="177813" x="4603750" y="4286250"/>
          <p14:tracePt t="177829" x="4572000" y="4330700"/>
          <p14:tracePt t="177846" x="4565650" y="4337050"/>
          <p14:tracePt t="177862" x="4552950" y="4349750"/>
          <p14:tracePt t="177879" x="4546600" y="4362450"/>
          <p14:tracePt t="178204" x="4540250" y="4362450"/>
          <p14:tracePt t="178284" x="4533900" y="4362450"/>
          <p14:tracePt t="178292" x="4527550" y="4362450"/>
          <p14:tracePt t="178300" x="4521200" y="4362450"/>
          <p14:tracePt t="178312" x="4508500" y="4362450"/>
          <p14:tracePt t="178329" x="4476750" y="4349750"/>
          <p14:tracePt t="178346" x="4432300" y="4330700"/>
          <p14:tracePt t="178363" x="4343400" y="4292600"/>
          <p14:tracePt t="178379" x="4235450" y="4241800"/>
          <p14:tracePt t="178396" x="4203700" y="4229100"/>
          <p14:tracePt t="178413" x="4178300" y="4216400"/>
          <p14:tracePt t="178429" x="4171950" y="4210050"/>
          <p14:tracePt t="178588" x="4159250" y="4210050"/>
          <p14:tracePt t="178596" x="4152900" y="4210050"/>
          <p14:tracePt t="178604" x="4133850" y="4210050"/>
          <p14:tracePt t="178612" x="4095750" y="4210050"/>
          <p14:tracePt t="178629" x="4064000" y="4210050"/>
          <p14:tracePt t="178646" x="4051300" y="4210050"/>
          <p14:tracePt t="178684" x="4044950" y="4210050"/>
          <p14:tracePt t="178764" x="4038600" y="4210050"/>
          <p14:tracePt t="178788" x="4032250" y="4210050"/>
          <p14:tracePt t="178796" x="4025900" y="4210050"/>
          <p14:tracePt t="178796" x="4006850" y="4210050"/>
          <p14:tracePt t="178812" x="3987800" y="4210050"/>
          <p14:tracePt t="178829" x="3975100" y="4210050"/>
          <p14:tracePt t="178846" x="3962400" y="4210050"/>
          <p14:tracePt t="178884" x="3956050" y="4210050"/>
          <p14:tracePt t="178980" x="3949700" y="4210050"/>
          <p14:tracePt t="179204" x="3943350" y="4210050"/>
          <p14:tracePt t="179292" x="3937000" y="4203700"/>
          <p14:tracePt t="179356" x="3937000" y="4197350"/>
          <p14:tracePt t="179364" x="3937000" y="4191000"/>
          <p14:tracePt t="179372" x="3937000" y="4184650"/>
          <p14:tracePt t="179386" x="3930650" y="4171950"/>
          <p14:tracePt t="179468" x="3924300" y="4171950"/>
          <p14:tracePt t="179580" x="3917950" y="4171950"/>
          <p14:tracePt t="179684" x="3911600" y="4171950"/>
          <p14:tracePt t="179692" x="3905250" y="4178300"/>
          <p14:tracePt t="179694" x="3905250" y="4184650"/>
          <p14:tracePt t="179713" x="3898900" y="4184650"/>
          <p14:tracePt t="179729" x="3886200" y="4184650"/>
          <p14:tracePt t="179812" x="3879850" y="4184650"/>
          <p14:tracePt t="179844" x="3873500" y="4184650"/>
          <p14:tracePt t="179855" x="3867150" y="4184650"/>
          <p14:tracePt t="179855" x="3841750" y="4178300"/>
          <p14:tracePt t="179879" x="3829050" y="4178300"/>
          <p14:tracePt t="179896" x="3803650" y="4165600"/>
          <p14:tracePt t="179912" x="3790950" y="4165600"/>
          <p14:tracePt t="179929" x="3784600" y="4159250"/>
          <p14:tracePt t="179946" x="3778250" y="4152900"/>
          <p14:tracePt t="180004" x="3771900" y="4152900"/>
          <p14:tracePt t="180012" x="3765550" y="4152900"/>
          <p14:tracePt t="180029" x="3759200" y="4146550"/>
          <p14:tracePt t="180030" x="3752850" y="4146550"/>
          <p14:tracePt t="180124" x="3752850" y="4140200"/>
          <p14:tracePt t="180148" x="3746500" y="4133850"/>
          <p14:tracePt t="180156" x="3740150" y="4114800"/>
          <p14:tracePt t="180162" x="3733800" y="4083050"/>
          <p14:tracePt t="180179" x="3733800" y="4064000"/>
          <p14:tracePt t="180196" x="3721100" y="4044950"/>
          <p14:tracePt t="180212" x="3721100" y="4032250"/>
          <p14:tracePt t="180229" x="3721100" y="4019550"/>
          <p14:tracePt t="180246" x="3721100" y="4006850"/>
          <p14:tracePt t="180262" x="3727450" y="3987800"/>
          <p14:tracePt t="180279" x="3727450" y="3968750"/>
          <p14:tracePt t="180296" x="3727450" y="3930650"/>
          <p14:tracePt t="180313" x="3740150" y="3892550"/>
          <p14:tracePt t="180329" x="3746500" y="3860800"/>
          <p14:tracePt t="180346" x="3752850" y="3841750"/>
          <p14:tracePt t="180362" x="3765550" y="3810000"/>
          <p14:tracePt t="180379" x="3778250" y="3778250"/>
          <p14:tracePt t="180396" x="3778250" y="3765550"/>
          <p14:tracePt t="180412" x="3784600" y="3759200"/>
          <p14:tracePt t="180429" x="3790950" y="3752850"/>
          <p14:tracePt t="180446" x="3790950" y="3746500"/>
          <p14:tracePt t="180462" x="3797300" y="3746500"/>
          <p14:tracePt t="180508" x="3803650" y="3746500"/>
          <p14:tracePt t="180516" x="3810000" y="3740150"/>
          <p14:tracePt t="180628" x="3816350" y="3740150"/>
          <p14:tracePt t="180644" x="3822700" y="3740150"/>
          <p14:tracePt t="180668" x="3829050" y="3740150"/>
          <p14:tracePt t="180724" x="3835400" y="3746500"/>
          <p14:tracePt t="180796" x="3835400" y="3752850"/>
          <p14:tracePt t="180799" x="3841750" y="3752850"/>
          <p14:tracePt t="180805" x="3854450" y="3759200"/>
          <p14:tracePt t="180829" x="3892550" y="3765550"/>
          <p14:tracePt t="180846" x="3917950" y="3778250"/>
          <p14:tracePt t="180862" x="3962400" y="3784600"/>
          <p14:tracePt t="180879" x="3987800" y="3797300"/>
          <p14:tracePt t="181044" x="3994150" y="3803650"/>
          <p14:tracePt t="181060" x="4000500" y="3803650"/>
          <p14:tracePt t="181060" x="4006850" y="3816350"/>
          <p14:tracePt t="181079" x="4025900" y="3848100"/>
          <p14:tracePt t="181096" x="4051300" y="3879850"/>
          <p14:tracePt t="181113" x="4070350" y="3898900"/>
          <p14:tracePt t="181144" x="4070350" y="3905250"/>
          <p14:tracePt t="181163" x="4108450" y="4102100"/>
          <p14:tracePt t="181235" x="4108450" y="4171950"/>
          <p14:tracePt t="181256" x="4108450" y="4216400"/>
          <p14:tracePt t="181279" x="4108450" y="4241800"/>
          <p14:tracePt t="181296" x="4102100" y="4267200"/>
          <p14:tracePt t="181312" x="4095750" y="4292600"/>
          <p14:tracePt t="181329" x="4076700" y="4311650"/>
          <p14:tracePt t="181346" x="4070350" y="4311650"/>
          <p14:tracePt t="181362" x="4057650" y="4318000"/>
          <p14:tracePt t="181379" x="4025900" y="4318000"/>
          <p14:tracePt t="181396" x="4000500" y="4318000"/>
          <p14:tracePt t="181412" x="3975100" y="4318000"/>
          <p14:tracePt t="181429" x="3943350" y="4318000"/>
          <p14:tracePt t="181446" x="3924300" y="4318000"/>
          <p14:tracePt t="181462" x="3886200" y="4305300"/>
          <p14:tracePt t="181479" x="3879850" y="4305300"/>
          <p14:tracePt t="181496" x="3867150" y="4298950"/>
          <p14:tracePt t="181512" x="3860800" y="4292600"/>
          <p14:tracePt t="181529" x="3848100" y="4279900"/>
          <p14:tracePt t="181546" x="3829050" y="4267200"/>
          <p14:tracePt t="181562" x="3816350" y="4254500"/>
          <p14:tracePt t="181579" x="3797300" y="4241800"/>
          <p14:tracePt t="181620" x="3790950" y="4235450"/>
          <p14:tracePt t="181668" x="3790950" y="4229100"/>
          <p14:tracePt t="181676" x="3790950" y="4222750"/>
          <p14:tracePt t="181682" x="3790950" y="4216400"/>
          <p14:tracePt t="181696" x="3790950" y="4203700"/>
          <p14:tracePt t="181713" x="3784600" y="4197350"/>
          <p14:tracePt t="181748" x="3784600" y="4191000"/>
          <p14:tracePt t="181773" x="3778250" y="4184650"/>
          <p14:tracePt t="182036" x="3765550" y="4184650"/>
          <p14:tracePt t="182044" x="3746500" y="4178300"/>
          <p14:tracePt t="182044" x="3670300" y="4165600"/>
          <p14:tracePt t="182063" x="3575050" y="4152900"/>
          <p14:tracePt t="182079" x="3473450" y="4127500"/>
          <p14:tracePt t="182096" x="3403600" y="4114800"/>
          <p14:tracePt t="182112" x="3346450" y="4089400"/>
          <p14:tracePt t="182129" x="3302000" y="4083050"/>
          <p14:tracePt t="182146" x="3276600" y="4076700"/>
          <p14:tracePt t="182162" x="3257550" y="4070350"/>
          <p14:tracePt t="182180" x="3244850" y="4070350"/>
          <p14:tracePt t="182196" x="3232150" y="4070350"/>
          <p14:tracePt t="182212" x="3206750" y="4070350"/>
          <p14:tracePt t="182229" x="3175000" y="4070350"/>
          <p14:tracePt t="182246" x="3149600" y="4070350"/>
          <p14:tracePt t="182262" x="3124200" y="4070350"/>
          <p14:tracePt t="182279" x="3111500" y="4070350"/>
          <p14:tracePt t="182296" x="3098800" y="4070350"/>
          <p14:tracePt t="182312" x="3092450" y="4070350"/>
          <p14:tracePt t="182329" x="3079750" y="4070350"/>
          <p14:tracePt t="182346" x="3067050" y="4070350"/>
          <p14:tracePt t="182362" x="3054350" y="4070350"/>
          <p14:tracePt t="182379" x="3028950" y="4070350"/>
          <p14:tracePt t="182396" x="2997200" y="4070350"/>
          <p14:tracePt t="182412" x="2952750" y="4070350"/>
          <p14:tracePt t="182429" x="2914650" y="4070350"/>
          <p14:tracePt t="182446" x="2882900" y="4070350"/>
          <p14:tracePt t="182462" x="2857500" y="4070350"/>
          <p14:tracePt t="182500" x="2851150" y="4070350"/>
          <p14:tracePt t="182516" x="2838450" y="4070350"/>
          <p14:tracePt t="182532" x="2832100" y="4070350"/>
          <p14:tracePt t="182538" x="2819400" y="4070350"/>
          <p14:tracePt t="182562" x="2794000" y="4070350"/>
          <p14:tracePt t="182579" x="2749550" y="4044950"/>
          <p14:tracePt t="182596" x="2679700" y="4019550"/>
          <p14:tracePt t="182613" x="2597150" y="4006850"/>
          <p14:tracePt t="182629" x="2514600" y="3968750"/>
          <p14:tracePt t="182646" x="2451100" y="3949700"/>
          <p14:tracePt t="182663" x="2419350" y="3943350"/>
          <p14:tracePt t="182679" x="2413000" y="3943350"/>
          <p14:tracePt t="182756" x="2406650" y="3943350"/>
          <p14:tracePt t="182772" x="2393950" y="3943350"/>
          <p14:tracePt t="182772" x="2362200" y="3943350"/>
          <p14:tracePt t="182796" x="2292350" y="3943350"/>
          <p14:tracePt t="182813" x="2178050" y="3943350"/>
          <p14:tracePt t="182829" x="2000250" y="3911600"/>
          <p14:tracePt t="182846" x="1822450" y="3879850"/>
          <p14:tracePt t="182862" x="1657350" y="3854450"/>
          <p14:tracePt t="182879" x="1549400" y="3848100"/>
          <p14:tracePt t="182896" x="1511300" y="3841750"/>
          <p14:tracePt t="182956" x="1498600" y="3841750"/>
          <p14:tracePt t="182964" x="1473200" y="3841750"/>
          <p14:tracePt t="182972" x="1397000" y="3848100"/>
          <p14:tracePt t="182996" x="1320800" y="3848100"/>
          <p14:tracePt t="183012" x="1250950" y="3848100"/>
          <p14:tracePt t="183029" x="1187450" y="3848100"/>
          <p14:tracePt t="183046" x="1130300" y="3848100"/>
          <p14:tracePt t="183062" x="1092200" y="3854450"/>
          <p14:tracePt t="183079" x="1022350" y="3879850"/>
          <p14:tracePt t="183096" x="946150" y="3911600"/>
          <p14:tracePt t="183113" x="825500" y="3956050"/>
          <p14:tracePt t="183129" x="698500" y="4013200"/>
          <p14:tracePt t="183146" x="584200" y="4057650"/>
          <p14:tracePt t="183163" x="469900" y="4121150"/>
          <p14:tracePt t="183179" x="330200" y="4216400"/>
          <p14:tracePt t="183196" x="273050" y="4254500"/>
          <p14:tracePt t="183213" x="247650" y="4273550"/>
          <p14:tracePt t="183229" x="241300" y="4279900"/>
          <p14:tracePt t="183246" x="234950" y="4286250"/>
          <p14:tracePt t="183262" x="222250" y="4298950"/>
          <p14:tracePt t="183279" x="209550" y="4311650"/>
          <p14:tracePt t="183296" x="196850" y="4343400"/>
          <p14:tracePt t="183313" x="177800" y="4381500"/>
          <p14:tracePt t="183329" x="152400" y="4425950"/>
          <p14:tracePt t="183346" x="127000" y="4476750"/>
          <p14:tracePt t="183363" x="120650" y="4502150"/>
          <p14:tracePt t="183379" x="114300" y="4521200"/>
          <p14:tracePt t="183396" x="114300" y="4527550"/>
          <p14:tracePt t="183413" x="114300" y="4540250"/>
          <p14:tracePt t="183429" x="114300" y="4559300"/>
          <p14:tracePt t="183446" x="114300" y="4591050"/>
          <p14:tracePt t="183462" x="177800" y="4660900"/>
          <p14:tracePt t="183479" x="247650" y="4711700"/>
          <p14:tracePt t="183496" x="317500" y="4749800"/>
          <p14:tracePt t="183513" x="381000" y="4781550"/>
          <p14:tracePt t="183529" x="450850" y="4794250"/>
          <p14:tracePt t="183546" x="508000" y="4800600"/>
          <p14:tracePt t="183562" x="546100" y="4800600"/>
          <p14:tracePt t="183579" x="571500" y="4800600"/>
          <p14:tracePt t="183596" x="590550" y="4800600"/>
          <p14:tracePt t="183612" x="609600" y="4800600"/>
          <p14:tracePt t="183629" x="635000" y="4800600"/>
          <p14:tracePt t="183646" x="666750" y="4806950"/>
          <p14:tracePt t="183662" x="685800" y="4813300"/>
          <p14:tracePt t="183679" x="730250" y="4813300"/>
          <p14:tracePt t="183696" x="749300" y="4826000"/>
          <p14:tracePt t="183712" x="768350" y="4826000"/>
          <p14:tracePt t="183729" x="774700" y="4826000"/>
          <p14:tracePt t="183746" x="781050" y="4826000"/>
          <p14:tracePt t="183762" x="793750" y="4826000"/>
          <p14:tracePt t="183779" x="800100" y="4826000"/>
          <p14:tracePt t="183796" x="812800" y="4813300"/>
          <p14:tracePt t="183836" x="819150" y="4806950"/>
          <p14:tracePt t="183852" x="819150" y="4794250"/>
          <p14:tracePt t="183862" x="825500" y="4787900"/>
          <p14:tracePt t="183873" x="831850" y="4787900"/>
          <p14:tracePt t="184476" x="831850" y="4775200"/>
          <p14:tracePt t="184508" x="831850" y="4762500"/>
          <p14:tracePt t="184521" x="838200" y="4756150"/>
          <p14:tracePt t="184522" x="838200" y="4749800"/>
          <p14:tracePt t="184546" x="838200" y="4743450"/>
          <p14:tracePt t="184562" x="838200" y="4737100"/>
          <p14:tracePt t="184579" x="838200" y="4730750"/>
          <p14:tracePt t="184596" x="844550" y="4718050"/>
          <p14:tracePt t="184644" x="844550" y="4711700"/>
          <p14:tracePt t="184660" x="850900" y="4705350"/>
          <p14:tracePt t="184684" x="850900" y="4699000"/>
          <p14:tracePt t="184692" x="857250" y="4692650"/>
          <p14:tracePt t="184698" x="863600" y="4686300"/>
          <p14:tracePt t="184712" x="869950" y="4673600"/>
          <p14:tracePt t="184729" x="869950" y="4667250"/>
          <p14:tracePt t="184746" x="876300" y="4660900"/>
          <p14:tracePt t="184762" x="882650" y="4654550"/>
          <p14:tracePt t="184779" x="895350" y="4648200"/>
          <p14:tracePt t="184820" x="895350" y="4641850"/>
          <p14:tracePt t="184826" x="901700" y="4635500"/>
          <p14:tracePt t="184829" x="914400" y="4622800"/>
          <p14:tracePt t="184846" x="920750" y="4610100"/>
          <p14:tracePt t="184862" x="927100" y="4603750"/>
          <p14:tracePt t="184879" x="939800" y="4591050"/>
          <p14:tracePt t="184896" x="946150" y="4591050"/>
          <p14:tracePt t="185804" x="952500" y="4591050"/>
          <p14:tracePt t="185820" x="952500" y="4597400"/>
          <p14:tracePt t="185829" x="952500" y="4610100"/>
          <p14:tracePt t="185884" x="952500" y="4616450"/>
          <p14:tracePt t="185892" x="952500" y="4622800"/>
          <p14:tracePt t="185900" x="952500" y="4635500"/>
          <p14:tracePt t="185912" x="946150" y="4648200"/>
          <p14:tracePt t="185948" x="946150" y="4654550"/>
          <p14:tracePt t="185956" x="946150" y="4660900"/>
          <p14:tracePt t="185962" x="946150" y="4673600"/>
          <p14:tracePt t="185979" x="946150" y="4718050"/>
          <p14:tracePt t="185996" x="946150" y="4730750"/>
          <p14:tracePt t="186012" x="946150" y="4737100"/>
          <p14:tracePt t="186092" x="946150" y="4743450"/>
          <p14:tracePt t="186108" x="971550" y="4743450"/>
          <p14:tracePt t="186114" x="1047750" y="4768850"/>
          <p14:tracePt t="186129" x="1181100" y="4794250"/>
          <p14:tracePt t="186146" x="1346200" y="4838700"/>
          <p14:tracePt t="186162" x="1517650" y="4883150"/>
          <p14:tracePt t="186179" x="1727200" y="4933950"/>
          <p14:tracePt t="186196" x="1803400" y="4953000"/>
          <p14:tracePt t="186212" x="1809750" y="4953000"/>
          <p14:tracePt t="186316" x="1816100" y="4953000"/>
          <p14:tracePt t="186340" x="1828800" y="4946650"/>
          <p14:tracePt t="186372" x="1828800" y="4940300"/>
          <p14:tracePt t="186444" x="1828800" y="4933950"/>
          <p14:tracePt t="186476" x="1828800" y="4927600"/>
          <p14:tracePt t="186516" x="1835150" y="4921250"/>
          <p14:tracePt t="186532" x="1835150" y="4914900"/>
          <p14:tracePt t="186908" x="1835150" y="4908550"/>
          <p14:tracePt t="186996" x="1835150" y="4902200"/>
          <p14:tracePt t="187012" x="1828800" y="4902200"/>
          <p14:tracePt t="187044" x="1816100" y="4902200"/>
          <p14:tracePt t="187084" x="1809750" y="4902200"/>
          <p14:tracePt t="187100" x="1797050" y="4902200"/>
          <p14:tracePt t="187116" x="1790700" y="4902200"/>
          <p14:tracePt t="187121" x="1778000" y="4902200"/>
          <p14:tracePt t="187146" x="1771650" y="4902200"/>
          <p14:tracePt t="187162" x="1752600" y="4902200"/>
          <p14:tracePt t="187179" x="1733550" y="4902200"/>
          <p14:tracePt t="187196" x="1720850" y="4895850"/>
          <p14:tracePt t="187213" x="1714500" y="4895850"/>
          <p14:tracePt t="187284" x="1708150" y="4889500"/>
          <p14:tracePt t="187324" x="1701800" y="4889500"/>
          <p14:tracePt t="187332" x="1701800" y="4883150"/>
          <p14:tracePt t="187340" x="1701800" y="4876800"/>
          <p14:tracePt t="187348" x="1689100" y="4864100"/>
          <p14:tracePt t="187380" x="1682750" y="4864100"/>
          <p14:tracePt t="187796" x="1682750" y="4857750"/>
          <p14:tracePt t="187804" x="1682750" y="4851400"/>
          <p14:tracePt t="187812" x="1695450" y="4845050"/>
          <p14:tracePt t="187829" x="1714500" y="4838700"/>
          <p14:tracePt t="187846" x="1739900" y="4838700"/>
          <p14:tracePt t="187862" x="1797050" y="4838700"/>
          <p14:tracePt t="187879" x="1885950" y="4838700"/>
          <p14:tracePt t="187896" x="1981200" y="4838700"/>
          <p14:tracePt t="187912" x="2082800" y="4819650"/>
          <p14:tracePt t="187929" x="2171700" y="4813300"/>
          <p14:tracePt t="187946" x="2266950" y="4813300"/>
          <p14:tracePt t="187962" x="2381250" y="4787900"/>
          <p14:tracePt t="187979" x="2565400" y="4781550"/>
          <p14:tracePt t="187996" x="2660650" y="4781550"/>
          <p14:tracePt t="188012" x="2736850" y="4781550"/>
          <p14:tracePt t="188029" x="2794000" y="4781550"/>
          <p14:tracePt t="188046" x="2838450" y="4781550"/>
          <p14:tracePt t="188062" x="2857500" y="4787900"/>
          <p14:tracePt t="188079" x="2863850" y="4787900"/>
          <p14:tracePt t="188140" x="2876550" y="4787900"/>
          <p14:tracePt t="188164" x="2882900" y="4787900"/>
          <p14:tracePt t="188188" x="2895600" y="4787900"/>
          <p14:tracePt t="188189" x="2908300" y="4787900"/>
          <p14:tracePt t="188213" x="2933700" y="4787900"/>
          <p14:tracePt t="188229" x="2971800" y="4787900"/>
          <p14:tracePt t="188246" x="3028950" y="4787900"/>
          <p14:tracePt t="188262" x="3086100" y="4787900"/>
          <p14:tracePt t="188279" x="3149600" y="4787900"/>
          <p14:tracePt t="188296" x="3206750" y="4775200"/>
          <p14:tracePt t="188329" x="3225800" y="4775200"/>
          <p14:tracePt t="188348" x="3270250" y="4775200"/>
          <p14:tracePt t="188371" x="3346450" y="4775200"/>
          <p14:tracePt t="188396" x="3441700" y="4787900"/>
          <p14:tracePt t="188432" x="3467100" y="4794250"/>
          <p14:tracePt t="188446" x="3492500" y="4800600"/>
          <p14:tracePt t="188463" x="3517900" y="4813300"/>
          <p14:tracePt t="188479" x="3530600" y="4819650"/>
          <p14:tracePt t="188588" x="3536950" y="4826000"/>
          <p14:tracePt t="188604" x="3543300" y="4832350"/>
          <p14:tracePt t="188612" x="3549650" y="4851400"/>
          <p14:tracePt t="188621" x="3549650" y="4870450"/>
          <p14:tracePt t="188646" x="3549650" y="4889500"/>
          <p14:tracePt t="188662" x="3543300" y="4895850"/>
          <p14:tracePt t="188679" x="3536950" y="4902200"/>
          <p14:tracePt t="188696" x="3511550" y="4914900"/>
          <p14:tracePt t="188712" x="3479800" y="4921250"/>
          <p14:tracePt t="188729" x="3448050" y="4927600"/>
          <p14:tracePt t="188746" x="3403600" y="4933950"/>
          <p14:tracePt t="188762" x="3352800" y="4933950"/>
          <p14:tracePt t="188779" x="3270250" y="4933950"/>
          <p14:tracePt t="188796" x="3213100" y="4927600"/>
          <p14:tracePt t="188812" x="3162300" y="4914900"/>
          <p14:tracePt t="188829" x="3111500" y="4895850"/>
          <p14:tracePt t="188846" x="3067050" y="4883150"/>
          <p14:tracePt t="188863" x="3016250" y="4857750"/>
          <p14:tracePt t="188879" x="2971800" y="4845050"/>
          <p14:tracePt t="188896" x="2914650" y="4826000"/>
          <p14:tracePt t="188912" x="2857500" y="4819650"/>
          <p14:tracePt t="188929" x="2806700" y="4813300"/>
          <p14:tracePt t="188946" x="2774950" y="4813300"/>
          <p14:tracePt t="188963" x="2755900" y="4813300"/>
          <p14:tracePt t="188979" x="2736850" y="4813300"/>
          <p14:tracePt t="188996" x="2730500" y="4813300"/>
          <p14:tracePt t="189012" x="2717800" y="4826000"/>
          <p14:tracePt t="189029" x="2711450" y="4826000"/>
          <p14:tracePt t="189046" x="2711450" y="4845050"/>
          <p14:tracePt t="189084" x="2711450" y="4857750"/>
          <p14:tracePt t="189228" x="2705100" y="4864100"/>
          <p14:tracePt t="189244" x="2692400" y="4864100"/>
          <p14:tracePt t="189252" x="2641600" y="4857750"/>
          <p14:tracePt t="189262" x="2590800" y="4851400"/>
          <p14:tracePt t="189279" x="2508250" y="4838700"/>
          <p14:tracePt t="189296" x="2438400" y="4838700"/>
          <p14:tracePt t="189312" x="2349500" y="4838700"/>
          <p14:tracePt t="189329" x="2266950" y="4838700"/>
          <p14:tracePt t="189346" x="2190750" y="4838700"/>
          <p14:tracePt t="189362" x="2114550" y="4864100"/>
          <p14:tracePt t="189379" x="2051050" y="4902200"/>
          <p14:tracePt t="189396" x="2025650" y="4921250"/>
          <p14:tracePt t="189412" x="2019300" y="4921250"/>
          <p14:tracePt t="189429" x="2012950" y="4933950"/>
          <p14:tracePt t="189446" x="2012950" y="4940300"/>
          <p14:tracePt t="189462" x="1993900" y="4953000"/>
          <p14:tracePt t="189479" x="1974850" y="4965700"/>
          <p14:tracePt t="189496" x="1949450" y="4978400"/>
          <p14:tracePt t="189513" x="1930400" y="4984750"/>
          <p14:tracePt t="189529" x="1898650" y="4991100"/>
          <p14:tracePt t="189546" x="1892300" y="4991100"/>
          <p14:tracePt t="189562" x="1879600" y="4991100"/>
          <p14:tracePt t="189579" x="1873250" y="4991100"/>
          <p14:tracePt t="189772" x="1866900" y="4991100"/>
          <p14:tracePt t="189796" x="1860550" y="4991100"/>
          <p14:tracePt t="189876" x="1854200" y="4984750"/>
          <p14:tracePt t="190052" x="1854200" y="4978400"/>
          <p14:tracePt t="190062" x="1854200" y="4972050"/>
          <p14:tracePt t="190071" x="1854200" y="4965700"/>
          <p14:tracePt t="190132" x="1854200" y="4959350"/>
          <p14:tracePt t="190228" x="1854200" y="4953000"/>
          <p14:tracePt t="190236" x="1854200" y="4946650"/>
          <p14:tracePt t="190243" x="1854200" y="4927600"/>
          <p14:tracePt t="190262" x="1854200" y="4908550"/>
          <p14:tracePt t="190279" x="1854200" y="4883150"/>
          <p14:tracePt t="190296" x="1860550" y="4864100"/>
          <p14:tracePt t="190312" x="1860550" y="4857750"/>
          <p14:tracePt t="190329" x="1866900" y="4857750"/>
          <p14:tracePt t="190346" x="1866900" y="4851400"/>
          <p14:tracePt t="190396" x="1879600" y="4845050"/>
          <p14:tracePt t="190460" x="1879600" y="4838700"/>
          <p14:tracePt t="190484" x="1885950" y="4838700"/>
          <p14:tracePt t="190516" x="1898650" y="4838700"/>
          <p14:tracePt t="190540" x="1905000" y="4838700"/>
          <p14:tracePt t="190548" x="1911350" y="4832350"/>
          <p14:tracePt t="190555" x="1924050" y="4826000"/>
          <p14:tracePt t="190579" x="1930400" y="4826000"/>
          <p14:tracePt t="190684" x="1936750" y="4826000"/>
          <p14:tracePt t="190708" x="1949450" y="4819650"/>
          <p14:tracePt t="191500" x="1949450" y="4826000"/>
          <p14:tracePt t="191524" x="1949450" y="4838700"/>
          <p14:tracePt t="191596" x="1943100" y="4845050"/>
          <p14:tracePt t="191636" x="1936750" y="4851400"/>
          <p14:tracePt t="191676" x="1936750" y="4857750"/>
          <p14:tracePt t="191788" x="1930400" y="4864100"/>
          <p14:tracePt t="191836" x="1930400" y="4870450"/>
          <p14:tracePt t="191840" x="1924050" y="4870450"/>
          <p14:tracePt t="191980" x="1917700" y="4876800"/>
          <p14:tracePt t="192412" x="1917700" y="4864100"/>
          <p14:tracePt t="192428" x="1917700" y="4857750"/>
          <p14:tracePt t="192452" x="1917700" y="4845050"/>
          <p14:tracePt t="192580" x="1917700" y="4838700"/>
          <p14:tracePt t="192596" x="1924050" y="4838700"/>
          <p14:tracePt t="192612" x="1936750" y="4838700"/>
          <p14:tracePt t="192660" x="1943100" y="4838700"/>
          <p14:tracePt t="192676" x="1955800" y="4832350"/>
          <p14:tracePt t="192828" x="1962150" y="4832350"/>
          <p14:tracePt t="192852" x="1968500" y="4832350"/>
          <p14:tracePt t="192884" x="1974850" y="4832350"/>
          <p14:tracePt t="192900" x="1981200" y="4832350"/>
          <p14:tracePt t="192914" x="1987550" y="4832350"/>
          <p14:tracePt t="192922" x="1993900" y="4832350"/>
          <p14:tracePt t="192964" x="2000250" y="4832350"/>
          <p14:tracePt t="192964" x="2006600" y="4832350"/>
          <p14:tracePt t="192979" x="2012950" y="4832350"/>
          <p14:tracePt t="192996" x="2032000" y="4832350"/>
          <p14:tracePt t="193036" x="2044700" y="4832350"/>
          <p14:tracePt t="193204" x="2051050" y="4826000"/>
          <p14:tracePt t="193212" x="2057400" y="4826000"/>
          <p14:tracePt t="193229" x="2063750" y="4819650"/>
          <p14:tracePt t="193387" x="2070100" y="4819650"/>
          <p14:tracePt t="193444" x="2082800" y="4819650"/>
          <p14:tracePt t="193468" x="2089150" y="4819650"/>
          <p14:tracePt t="193479" x="2101850" y="4819650"/>
          <p14:tracePt t="193479" x="2120900" y="4819650"/>
          <p14:tracePt t="193496" x="2146300" y="4819650"/>
          <p14:tracePt t="193512" x="2165350" y="4819650"/>
          <p14:tracePt t="193529" x="2171700" y="4819650"/>
          <p14:tracePt t="193676" x="2178050" y="4819650"/>
          <p14:tracePt t="193724" x="2178050" y="4806950"/>
          <p14:tracePt t="193756" x="2178050" y="4800600"/>
          <p14:tracePt t="193764" x="2178050" y="4787900"/>
          <p14:tracePt t="193771" x="2178050" y="4768850"/>
          <p14:tracePt t="193796" x="2178050" y="4756150"/>
          <p14:tracePt t="193813" x="2178050" y="4743450"/>
          <p14:tracePt t="193829" x="2171700" y="4743450"/>
          <p14:tracePt t="193868" x="2171700" y="4737100"/>
          <p14:tracePt t="193892" x="2171700" y="4730750"/>
          <p14:tracePt t="193924" x="2165350" y="4724400"/>
          <p14:tracePt t="194116" x="2165350" y="4737100"/>
          <p14:tracePt t="194132" x="2165350" y="4749800"/>
          <p14:tracePt t="194134" x="2165350" y="4756150"/>
          <p14:tracePt t="194146" x="2165350" y="4768850"/>
          <p14:tracePt t="194162" x="2165350" y="4781550"/>
          <p14:tracePt t="194179" x="2165350" y="4787900"/>
          <p14:tracePt t="194196" x="2165350" y="4806950"/>
          <p14:tracePt t="194212" x="2178050" y="4813300"/>
          <p14:tracePt t="194229" x="2203450" y="4832350"/>
          <p14:tracePt t="194246" x="2222500" y="4851400"/>
          <p14:tracePt t="194262" x="2254250" y="4857750"/>
          <p14:tracePt t="194279" x="2286000" y="4857750"/>
          <p14:tracePt t="194296" x="2311400" y="4870450"/>
          <p14:tracePt t="194313" x="2336800" y="4876800"/>
          <p14:tracePt t="194329" x="2362200" y="4876800"/>
          <p14:tracePt t="194346" x="2374900" y="4876800"/>
          <p14:tracePt t="194444" x="2381250" y="4876800"/>
          <p14:tracePt t="194453" x="2387600" y="4876800"/>
          <p14:tracePt t="194460" x="2400300" y="4864100"/>
          <p14:tracePt t="194479" x="2400300" y="4857750"/>
          <p14:tracePt t="194480" x="2406650" y="4851400"/>
          <p14:tracePt t="194660" x="2406650" y="4838700"/>
          <p14:tracePt t="194764" x="2406650" y="4832350"/>
          <p14:tracePt t="194804" x="2406650" y="4819650"/>
          <p14:tracePt t="195300" x="2413000" y="4806950"/>
          <p14:tracePt t="195307" x="2425700" y="4800600"/>
          <p14:tracePt t="195324" x="2425700" y="4794250"/>
          <p14:tracePt t="195364" x="2432050" y="4787900"/>
          <p14:tracePt t="195396" x="2438400" y="4787900"/>
          <p14:tracePt t="195412" x="2438400" y="4781550"/>
          <p14:tracePt t="195418" x="2438400" y="4768850"/>
          <p14:tracePt t="195460" x="2438400" y="4762500"/>
          <p14:tracePt t="195468" x="2438400" y="4756150"/>
          <p14:tracePt t="195474" x="2438400" y="4749800"/>
          <p14:tracePt t="195496" x="2444750" y="4737100"/>
          <p14:tracePt t="195532" x="2444750" y="4730750"/>
          <p14:tracePt t="195540" x="2444750" y="4724400"/>
          <p14:tracePt t="195548" x="2457450" y="4699000"/>
          <p14:tracePt t="195563" x="2457450" y="4692650"/>
          <p14:tracePt t="195579" x="2463800" y="4679950"/>
          <p14:tracePt t="195596" x="2463800" y="4673600"/>
          <p14:tracePt t="195636" x="2463800" y="4667250"/>
          <p14:tracePt t="195660" x="2470150" y="4660900"/>
          <p14:tracePt t="195988" x="2470150" y="4667250"/>
          <p14:tracePt t="195996" x="2470150" y="4673600"/>
          <p14:tracePt t="196012" x="2470150" y="4686300"/>
          <p14:tracePt t="196021" x="2470150" y="4705350"/>
          <p14:tracePt t="196046" x="2470150" y="4718050"/>
          <p14:tracePt t="196062" x="2482850" y="4737100"/>
          <p14:tracePt t="196079" x="2482850" y="4749800"/>
          <p14:tracePt t="196096" x="2482850" y="4756150"/>
          <p14:tracePt t="196112" x="2482850" y="4768850"/>
          <p14:tracePt t="196129" x="2482850" y="4775200"/>
          <p14:tracePt t="196284" x="2489200" y="4781550"/>
          <p14:tracePt t="196298" x="2495550" y="4787900"/>
          <p14:tracePt t="196306" x="2501900" y="4794250"/>
          <p14:tracePt t="196372" x="2508250" y="4794250"/>
          <p14:tracePt t="196378" x="2514600" y="4794250"/>
          <p14:tracePt t="196388" x="2540000" y="4794250"/>
          <p14:tracePt t="196412" x="2565400" y="4800600"/>
          <p14:tracePt t="196429" x="2571750" y="4800600"/>
          <p14:tracePt t="196668" x="2578100" y="4800600"/>
          <p14:tracePt t="196724" x="2584450" y="4800600"/>
          <p14:tracePt t="196732" x="2590800" y="4800600"/>
          <p14:tracePt t="196738" x="2616200" y="4800600"/>
          <p14:tracePt t="196762" x="2628900" y="4800600"/>
          <p14:tracePt t="196779" x="2647950" y="4800600"/>
          <p14:tracePt t="196796" x="2660650" y="4800600"/>
          <p14:tracePt t="196812" x="2711450" y="4800600"/>
          <p14:tracePt t="196830" x="2800350" y="4800600"/>
          <p14:tracePt t="196846" x="2914650" y="4806950"/>
          <p14:tracePt t="196863" x="3054350" y="4819650"/>
          <p14:tracePt t="196879" x="3168650" y="4819650"/>
          <p14:tracePt t="196896" x="3257550" y="4819650"/>
          <p14:tracePt t="196912" x="3333750" y="4794250"/>
          <p14:tracePt t="196929" x="3359150" y="4787900"/>
          <p14:tracePt t="196946" x="3371850" y="4781550"/>
          <p14:tracePt t="197028" x="3378200" y="4768850"/>
          <p14:tracePt t="197044" x="3384550" y="4762500"/>
          <p14:tracePt t="197050" x="3390900" y="4743450"/>
          <p14:tracePt t="197062" x="3390900" y="4730750"/>
          <p14:tracePt t="197079" x="3390900" y="4724400"/>
          <p14:tracePt t="197096" x="3390900" y="4718050"/>
          <p14:tracePt t="197113" x="3390900" y="4711700"/>
          <p14:tracePt t="197129" x="3390900" y="4699000"/>
          <p14:tracePt t="197146" x="3390900" y="4667250"/>
          <p14:tracePt t="197162" x="3390900" y="4648200"/>
          <p14:tracePt t="197179" x="3384550" y="4591050"/>
          <p14:tracePt t="197196" x="3371850" y="4572000"/>
          <p14:tracePt t="197212" x="3359150" y="4559300"/>
          <p14:tracePt t="197229" x="3352800" y="4546600"/>
          <p14:tracePt t="197246" x="3340100" y="4527550"/>
          <p14:tracePt t="197262" x="3340100" y="4521200"/>
          <p14:tracePt t="197279" x="3327400" y="4514850"/>
          <p14:tracePt t="197296" x="3314700" y="4502150"/>
          <p14:tracePt t="197313" x="3289300" y="4495800"/>
          <p14:tracePt t="197329" x="3263900" y="4476750"/>
          <p14:tracePt t="197346" x="3238500" y="4476750"/>
          <p14:tracePt t="197362" x="3200400" y="4464050"/>
          <p14:tracePt t="197379" x="3143250" y="4451350"/>
          <p14:tracePt t="197396" x="3092450" y="4451350"/>
          <p14:tracePt t="197413" x="3041650" y="4438650"/>
          <p14:tracePt t="197429" x="3003550" y="4432300"/>
          <p14:tracePt t="197446" x="2971800" y="4432300"/>
          <p14:tracePt t="197462" x="2940050" y="4432300"/>
          <p14:tracePt t="197479" x="2921000" y="4432300"/>
          <p14:tracePt t="197496" x="2889250" y="4432300"/>
          <p14:tracePt t="197512" x="2857500" y="4432300"/>
          <p14:tracePt t="197529" x="2832100" y="4432300"/>
          <p14:tracePt t="197546" x="2806700" y="4432300"/>
          <p14:tracePt t="197562" x="2787650" y="4432300"/>
          <p14:tracePt t="197579" x="2755900" y="4432300"/>
          <p14:tracePt t="197596" x="2743200" y="4438650"/>
          <p14:tracePt t="197652" x="2736850" y="4438650"/>
          <p14:tracePt t="197671" x="2717800" y="4451350"/>
          <p14:tracePt t="197672" x="2705100" y="4470400"/>
          <p14:tracePt t="197696" x="2679700" y="4489450"/>
          <p14:tracePt t="197712" x="2673350" y="4502150"/>
          <p14:tracePt t="197729" x="2667000" y="4508500"/>
          <p14:tracePt t="197746" x="2654300" y="4521200"/>
          <p14:tracePt t="197762" x="2647950" y="4527550"/>
          <p14:tracePt t="197779" x="2647950" y="4540250"/>
          <p14:tracePt t="197796" x="2635250" y="4552950"/>
          <p14:tracePt t="197812" x="2628900" y="4559300"/>
          <p14:tracePt t="197829" x="2622550" y="4578350"/>
          <p14:tracePt t="197876" x="2622550" y="4584700"/>
          <p14:tracePt t="197884" x="2622550" y="4591050"/>
          <p14:tracePt t="197892" x="2609850" y="4603750"/>
          <p14:tracePt t="197912" x="2609850" y="4616450"/>
          <p14:tracePt t="197929" x="2609850" y="4622800"/>
          <p14:tracePt t="197946" x="2609850" y="4629150"/>
          <p14:tracePt t="198036" x="2609850" y="4635500"/>
          <p14:tracePt t="198068" x="2603500" y="4648200"/>
          <p14:tracePt t="198092" x="2603500" y="4660900"/>
          <p14:tracePt t="198116" x="2603500" y="4667250"/>
          <p14:tracePt t="198292" x="2603500" y="4679950"/>
          <p14:tracePt t="198308" x="2603500" y="4686300"/>
          <p14:tracePt t="198314" x="2603500" y="4705350"/>
          <p14:tracePt t="198329" x="2603500" y="4730750"/>
          <p14:tracePt t="198346" x="2603500" y="4749800"/>
          <p14:tracePt t="198412" x="2603500" y="4756150"/>
          <p14:tracePt t="198436" x="2603500" y="4762500"/>
          <p14:tracePt t="198441" x="2603500" y="4768850"/>
          <p14:tracePt t="198468" x="2603500" y="4775200"/>
          <p14:tracePt t="198484" x="2603500" y="4781550"/>
          <p14:tracePt t="199340" x="2603500" y="4775200"/>
          <p14:tracePt t="199356" x="2609850" y="4762500"/>
          <p14:tracePt t="199388" x="2616200" y="4762500"/>
          <p14:tracePt t="199396" x="2622550" y="4762500"/>
          <p14:tracePt t="199420" x="2628900" y="4762500"/>
          <p14:tracePt t="199444" x="2635250" y="4756150"/>
          <p14:tracePt t="199460" x="2641600" y="4749800"/>
          <p14:tracePt t="199479" x="2647950" y="4749800"/>
          <p14:tracePt t="199479" x="2660650" y="4749800"/>
          <p14:tracePt t="199496" x="2673350" y="4743450"/>
          <p14:tracePt t="199512" x="2686050" y="4737100"/>
          <p14:tracePt t="199529" x="2698750" y="4730750"/>
          <p14:tracePt t="199964" x="2698750" y="4724400"/>
          <p14:tracePt t="199988" x="2705100" y="4718050"/>
          <p14:tracePt t="199996" x="2711450" y="4718050"/>
          <p14:tracePt t="199996" x="2711450" y="4705350"/>
          <p14:tracePt t="200013" x="2717800" y="4705350"/>
          <p14:tracePt t="200100" x="2717800" y="4699000"/>
          <p14:tracePt t="200124" x="2730500" y="4686300"/>
          <p14:tracePt t="200148" x="2736850" y="4679950"/>
          <p14:tracePt t="200172" x="2743200" y="4673600"/>
          <p14:tracePt t="200180" x="2749550" y="4673600"/>
          <p14:tracePt t="200252" x="2749550" y="4667250"/>
          <p14:tracePt t="200284" x="2755900" y="4660900"/>
          <p14:tracePt t="200296" x="2762250" y="4660900"/>
          <p14:tracePt t="200305" x="2768600" y="4654550"/>
          <p14:tracePt t="200572" x="2774950" y="4648200"/>
          <p14:tracePt t="200780" x="2774950" y="4660900"/>
          <p14:tracePt t="200788" x="2774950" y="4673600"/>
          <p14:tracePt t="200788" x="2774950" y="4718050"/>
          <p14:tracePt t="200812" x="2781300" y="4749800"/>
          <p14:tracePt t="200829" x="2781300" y="4787900"/>
          <p14:tracePt t="200846" x="2781300" y="4813300"/>
          <p14:tracePt t="200862" x="2781300" y="4845050"/>
          <p14:tracePt t="200879" x="2781300" y="4864100"/>
          <p14:tracePt t="200896" x="2787650" y="4876800"/>
          <p14:tracePt t="200912" x="2787650" y="4889500"/>
          <p14:tracePt t="200930" x="2794000" y="4889500"/>
          <p14:tracePt t="200972" x="2794000" y="4895850"/>
          <p14:tracePt t="200980" x="2806700" y="4895850"/>
          <p14:tracePt t="200993" x="2857500" y="4895850"/>
          <p14:tracePt t="201012" x="2889250" y="4895850"/>
          <p14:tracePt t="201029" x="2908300" y="4895850"/>
          <p14:tracePt t="201046" x="2927350" y="4895850"/>
          <p14:tracePt t="201062" x="2940050" y="4895850"/>
          <p14:tracePt t="201079" x="2952750" y="4895850"/>
          <p14:tracePt t="201096" x="2959100" y="4895850"/>
          <p14:tracePt t="201140" x="2971800" y="4895850"/>
          <p14:tracePt t="201156" x="2978150" y="4889500"/>
          <p14:tracePt t="201164" x="2984500" y="4889500"/>
          <p14:tracePt t="201180" x="2997200" y="4883150"/>
          <p14:tracePt t="201196" x="3009900" y="4883150"/>
          <p14:tracePt t="201196" x="3035300" y="4876800"/>
          <p14:tracePt t="201213" x="3054350" y="4876800"/>
          <p14:tracePt t="201229" x="3060700" y="4876800"/>
          <p14:tracePt t="201246" x="3067050" y="4876800"/>
          <p14:tracePt t="201452" x="3073400" y="4876800"/>
          <p14:tracePt t="201460" x="3079750" y="4876800"/>
          <p14:tracePt t="201468" x="3086100" y="4876800"/>
          <p14:tracePt t="201482" x="3092450" y="4876800"/>
          <p14:tracePt t="201496" x="3098800" y="4876800"/>
          <p14:tracePt t="201580" x="3105150" y="4876800"/>
          <p14:tracePt t="201596" x="3111500" y="4876800"/>
          <p14:tracePt t="201604" x="3130550" y="4876800"/>
          <p14:tracePt t="201612" x="3155950" y="4870450"/>
          <p14:tracePt t="201629" x="3194050" y="4857750"/>
          <p14:tracePt t="201646" x="3213100" y="4857750"/>
          <p14:tracePt t="201662" x="3225800" y="4851400"/>
          <p14:tracePt t="201679" x="3238500" y="4851400"/>
          <p14:tracePt t="201716" x="3251200" y="4851400"/>
          <p14:tracePt t="201716" x="3263900" y="4851400"/>
          <p14:tracePt t="201732" x="3289300" y="4851400"/>
          <p14:tracePt t="201746" x="3352800" y="4857750"/>
          <p14:tracePt t="201762" x="3435350" y="4876800"/>
          <p14:tracePt t="201779" x="3530600" y="4902200"/>
          <p14:tracePt t="201796" x="3543300" y="4902200"/>
          <p14:tracePt t="201876" x="3549650" y="4902200"/>
          <p14:tracePt t="201924" x="3549650" y="4908550"/>
          <p14:tracePt t="201932" x="3556000" y="4908550"/>
          <p14:tracePt t="203244" x="3556000" y="4902200"/>
          <p14:tracePt t="203268" x="3556000" y="4895850"/>
          <p14:tracePt t="203276" x="3568700" y="4895850"/>
          <p14:tracePt t="203284" x="3568700" y="4889500"/>
          <p14:tracePt t="203316" x="3568700" y="4883150"/>
          <p14:tracePt t="203356" x="3575050" y="4876800"/>
          <p14:tracePt t="203564" x="3575050" y="4870450"/>
          <p14:tracePt t="203588" x="3575050" y="4864100"/>
          <p14:tracePt t="203620" x="3587750" y="4851400"/>
          <p14:tracePt t="205970" x="0" y="0"/>
        </p14:tracePtLst>
        <p14:tracePtLst>
          <p14:tracePt t="213838" x="3378200" y="4749800"/>
          <p14:tracePt t="213942" x="3378200" y="4756150"/>
          <p14:tracePt t="213959" x="3371850" y="4762500"/>
          <p14:tracePt t="213960" x="3371850" y="4775200"/>
          <p14:tracePt t="213985" x="3371850" y="4794250"/>
          <p14:tracePt t="214001" x="3371850" y="4806950"/>
          <p14:tracePt t="214017" x="3371850" y="4826000"/>
          <p14:tracePt t="214034" x="3371850" y="4845050"/>
          <p14:tracePt t="214051" x="3371850" y="4870450"/>
          <p14:tracePt t="214068" x="3371850" y="4902200"/>
          <p14:tracePt t="214084" x="3371850" y="4908550"/>
          <p14:tracePt t="214101" x="3371850" y="4914900"/>
          <p14:tracePt t="214118" x="3371850" y="4921250"/>
          <p14:tracePt t="214134" x="3371850" y="4927600"/>
          <p14:tracePt t="214366" x="3371850" y="4940300"/>
          <p14:tracePt t="214370" x="3352800" y="4946650"/>
          <p14:tracePt t="214383" x="3314700" y="4953000"/>
          <p14:tracePt t="214401" x="3295650" y="4953000"/>
          <p14:tracePt t="214417" x="3270250" y="4953000"/>
          <p14:tracePt t="214434" x="3257550" y="4953000"/>
          <p14:tracePt t="214451" x="3251200" y="4953000"/>
          <p14:tracePt t="214467" x="3244850" y="4953000"/>
          <p14:tracePt t="214502" x="3238500" y="4959350"/>
          <p14:tracePt t="214502" x="3225800" y="4959350"/>
          <p14:tracePt t="214517" x="3200400" y="4959350"/>
          <p14:tracePt t="214534" x="3162300" y="4959350"/>
          <p14:tracePt t="214551" x="3124200" y="4959350"/>
          <p14:tracePt t="214567" x="3079750" y="4959350"/>
          <p14:tracePt t="214584" x="3060700" y="4959350"/>
          <p14:tracePt t="214822" x="3060700" y="4953000"/>
          <p14:tracePt t="214838" x="3067050" y="4940300"/>
          <p14:tracePt t="214854" x="3067050" y="4927600"/>
          <p14:tracePt t="214867" x="3079750" y="4921250"/>
          <p14:tracePt t="214868" x="3086100" y="4908550"/>
          <p14:tracePt t="214884" x="3098800" y="4883150"/>
          <p14:tracePt t="214901" x="3105150" y="4876800"/>
          <p14:tracePt t="214917" x="3124200" y="4851400"/>
          <p14:tracePt t="214934" x="3130550" y="4838700"/>
          <p14:tracePt t="214951" x="3143250" y="4826000"/>
          <p14:tracePt t="215166" x="3149600" y="4819650"/>
          <p14:tracePt t="215206" x="3162300" y="4819650"/>
          <p14:tracePt t="215246" x="3168650" y="4819650"/>
          <p14:tracePt t="215262" x="3181350" y="4819650"/>
          <p14:tracePt t="215278" x="3187700" y="4819650"/>
          <p14:tracePt t="215286" x="3194050" y="4819650"/>
          <p14:tracePt t="215300" x="3200400" y="4819650"/>
          <p14:tracePt t="215342" x="3206750" y="4819650"/>
          <p14:tracePt t="215358" x="3219450" y="4819650"/>
          <p14:tracePt t="215366" x="3225800" y="4819650"/>
          <p14:tracePt t="215384" x="3257550" y="4819650"/>
          <p14:tracePt t="215384" x="3289300" y="4826000"/>
          <p14:tracePt t="215401" x="3302000" y="4826000"/>
          <p14:tracePt t="215417" x="3308350" y="4826000"/>
          <p14:tracePt t="215558" x="3314700" y="4826000"/>
          <p14:tracePt t="215582" x="3321050" y="4826000"/>
          <p14:tracePt t="215583" x="3333750" y="4826000"/>
          <p14:tracePt t="215593" x="3352800" y="4832350"/>
          <p14:tracePt t="215617" x="3352800" y="4838700"/>
          <p14:tracePt t="216310" x="3359150" y="4838700"/>
          <p14:tracePt t="216318" x="3371850" y="4838700"/>
          <p14:tracePt t="216358" x="3378200" y="4838700"/>
          <p14:tracePt t="216646" x="3384550" y="4838700"/>
          <p14:tracePt t="216838" x="3390900" y="4838700"/>
          <p14:tracePt t="216886" x="3390900" y="4845050"/>
          <p14:tracePt t="216966" x="3390900" y="4857750"/>
          <p14:tracePt t="217950" x="3397250" y="4857750"/>
          <p14:tracePt t="218190" x="3397250" y="4864100"/>
          <p14:tracePt t="218478" x="3397250" y="4870450"/>
          <p14:tracePt t="218502" x="3397250" y="4876800"/>
          <p14:tracePt t="218550" x="3390900" y="4876800"/>
          <p14:tracePt t="218638" x="3378200" y="4876800"/>
          <p14:tracePt t="218734" x="3365500" y="4876800"/>
          <p14:tracePt t="218750" x="3352800" y="4876800"/>
          <p14:tracePt t="218753" x="3340100" y="4870450"/>
          <p14:tracePt t="218767" x="3314700" y="4870450"/>
          <p14:tracePt t="218784" x="3302000" y="4870450"/>
          <p14:tracePt t="218801" x="3289300" y="4870450"/>
          <p14:tracePt t="218817" x="3270250" y="4870450"/>
          <p14:tracePt t="218834" x="3263900" y="4870450"/>
          <p14:tracePt t="218851" x="3251200" y="4870450"/>
          <p14:tracePt t="218867" x="3238500" y="4876800"/>
          <p14:tracePt t="218884" x="3232150" y="4883150"/>
          <p14:tracePt t="218901" x="3232150" y="4889500"/>
          <p14:tracePt t="218917" x="3219450" y="4895850"/>
          <p14:tracePt t="218966" x="3213100" y="4895850"/>
          <p14:tracePt t="218974" x="3206750" y="4902200"/>
          <p14:tracePt t="218985" x="3194050" y="4908550"/>
          <p14:tracePt t="219001" x="3175000" y="4914900"/>
          <p14:tracePt t="219017" x="3168650" y="4921250"/>
          <p14:tracePt t="219034" x="3162300" y="4921250"/>
          <p14:tracePt t="219051" x="3149600" y="4921250"/>
          <p14:tracePt t="219086" x="3143250" y="4921250"/>
          <p14:tracePt t="219102" x="3130550" y="4921250"/>
          <p14:tracePt t="219118" x="3124200" y="4921250"/>
          <p14:tracePt t="219118" x="3111500" y="4927600"/>
          <p14:tracePt t="219134" x="3105150" y="4927600"/>
          <p14:tracePt t="219151" x="3086100" y="4933950"/>
          <p14:tracePt t="219167" x="3041650" y="4933950"/>
          <p14:tracePt t="219184" x="2990850" y="4940300"/>
          <p14:tracePt t="219201" x="2952750" y="4953000"/>
          <p14:tracePt t="219217" x="2895600" y="4965700"/>
          <p14:tracePt t="219234" x="2863850" y="4965700"/>
          <p14:tracePt t="219251" x="2825750" y="4965700"/>
          <p14:tracePt t="219267" x="2787650" y="4965700"/>
          <p14:tracePt t="219284" x="2755900" y="4965700"/>
          <p14:tracePt t="219301" x="2736850" y="4965700"/>
          <p14:tracePt t="219317" x="2724150" y="4965700"/>
          <p14:tracePt t="219414" x="2717800" y="4965700"/>
          <p14:tracePt t="219494" x="2717800" y="4953000"/>
          <p14:tracePt t="219510" x="2717800" y="4946650"/>
          <p14:tracePt t="219518" x="2717800" y="4933950"/>
          <p14:tracePt t="219526" x="2781300" y="4895850"/>
          <p14:tracePt t="219551" x="2908300" y="4889500"/>
          <p14:tracePt t="219567" x="3136900" y="4889500"/>
          <p14:tracePt t="219584" x="3429000" y="4914900"/>
          <p14:tracePt t="219601" x="3708400" y="4972050"/>
          <p14:tracePt t="219617" x="3905250" y="5035550"/>
          <p14:tracePt t="219634" x="3994150" y="5054600"/>
          <p14:tracePt t="219651" x="4019550" y="5067300"/>
          <p14:tracePt t="219710" x="4025900" y="5067300"/>
          <p14:tracePt t="219718" x="4032250" y="5067300"/>
          <p14:tracePt t="219731" x="4044950" y="5060950"/>
          <p14:tracePt t="219798" x="4057650" y="5060950"/>
          <p14:tracePt t="219809" x="4064000" y="5060950"/>
          <p14:tracePt t="219810" x="4102100" y="5060950"/>
          <p14:tracePt t="219834" x="4146550" y="5060950"/>
          <p14:tracePt t="219851" x="4184650" y="5060950"/>
          <p14:tracePt t="219867" x="4203700" y="5060950"/>
          <p14:tracePt t="219884" x="4216400" y="5060950"/>
          <p14:tracePt t="219901" x="4248150" y="5060950"/>
          <p14:tracePt t="219917" x="4368800" y="5048250"/>
          <p14:tracePt t="219934" x="4483100" y="5029200"/>
          <p14:tracePt t="219951" x="4610100" y="5010150"/>
          <p14:tracePt t="219967" x="4679950" y="5003800"/>
          <p14:tracePt t="219984" x="4711700" y="4997450"/>
          <p14:tracePt t="220001" x="4724400" y="4984750"/>
          <p14:tracePt t="220094" x="4724400" y="4978400"/>
          <p14:tracePt t="220102" x="4724400" y="4972050"/>
          <p14:tracePt t="220114" x="4724400" y="4965700"/>
          <p14:tracePt t="220150" x="4724400" y="4959350"/>
          <p14:tracePt t="220158" x="4724400" y="4953000"/>
          <p14:tracePt t="220166" x="4724400" y="4940300"/>
          <p14:tracePt t="220184" x="4724400" y="4921250"/>
          <p14:tracePt t="220201" x="4718050" y="4889500"/>
          <p14:tracePt t="220217" x="4692650" y="4857750"/>
          <p14:tracePt t="220234" x="4667250" y="4832350"/>
          <p14:tracePt t="220251" x="4629150" y="4800600"/>
          <p14:tracePt t="220267" x="4591050" y="4781550"/>
          <p14:tracePt t="220284" x="4572000" y="4762500"/>
          <p14:tracePt t="220301" x="4559300" y="4756150"/>
          <p14:tracePt t="220317" x="4533900" y="4749800"/>
          <p14:tracePt t="220334" x="4514850" y="4743450"/>
          <p14:tracePt t="220351" x="4502150" y="4730750"/>
          <p14:tracePt t="220367" x="4495800" y="4730750"/>
          <p14:tracePt t="220438" x="4489450" y="4730750"/>
          <p14:tracePt t="220446" x="4483100" y="4730750"/>
          <p14:tracePt t="220452" x="4464050" y="4737100"/>
          <p14:tracePt t="220467" x="4445000" y="4749800"/>
          <p14:tracePt t="220484" x="4425950" y="4756150"/>
          <p14:tracePt t="220501" x="4413250" y="4775200"/>
          <p14:tracePt t="220517" x="4394200" y="4787900"/>
          <p14:tracePt t="220534" x="4375150" y="4800600"/>
          <p14:tracePt t="220551" x="4362450" y="4813300"/>
          <p14:tracePt t="220567" x="4343400" y="4845050"/>
          <p14:tracePt t="220584" x="4343400" y="4864100"/>
          <p14:tracePt t="220601" x="4324350" y="4889500"/>
          <p14:tracePt t="220617" x="4324350" y="4902200"/>
          <p14:tracePt t="220634" x="4324350" y="4908550"/>
          <p14:tracePt t="220651" x="4324350" y="4921250"/>
          <p14:tracePt t="220667" x="4324350" y="4927600"/>
          <p14:tracePt t="220710" x="4324350" y="4940300"/>
          <p14:tracePt t="220726" x="4330700" y="4946650"/>
          <p14:tracePt t="220750" x="4337050" y="4946650"/>
          <p14:tracePt t="220767" x="4349750" y="4946650"/>
          <p14:tracePt t="220768" x="4356100" y="4946650"/>
          <p14:tracePt t="220784" x="4362450" y="4946650"/>
          <p14:tracePt t="220801" x="4368800" y="4946650"/>
          <p14:tracePt t="221166" x="4356100" y="4965700"/>
          <p14:tracePt t="221174" x="4260850" y="5041900"/>
          <p14:tracePt t="221194" x="4133850" y="5143500"/>
          <p14:tracePt t="221218" x="4064000" y="5200650"/>
          <p14:tracePt t="221234" x="4013200" y="5245100"/>
          <p14:tracePt t="221251" x="3981450" y="5276850"/>
          <p14:tracePt t="221267" x="3956050" y="5295900"/>
          <p14:tracePt t="221284" x="3937000" y="5321300"/>
          <p14:tracePt t="221301" x="3917950" y="5340350"/>
          <p14:tracePt t="221317" x="3886200" y="5372100"/>
          <p14:tracePt t="221334" x="3848100" y="5403850"/>
          <p14:tracePt t="221351" x="3810000" y="5441950"/>
          <p14:tracePt t="221367" x="3759200" y="5492750"/>
          <p14:tracePt t="221384" x="3721100" y="5530850"/>
          <p14:tracePt t="221401" x="3670300" y="5575300"/>
          <p14:tracePt t="221417" x="3632200" y="5607050"/>
          <p14:tracePt t="221434" x="3606800" y="5638800"/>
          <p14:tracePt t="221451" x="3568700" y="5676900"/>
          <p14:tracePt t="221467" x="3536950" y="5708650"/>
          <p14:tracePt t="221484" x="3505200" y="5727700"/>
          <p14:tracePt t="221501" x="3473450" y="5759450"/>
          <p14:tracePt t="221501" x="3454400" y="5778500"/>
          <p14:tracePt t="221518" x="3429000" y="5784850"/>
          <p14:tracePt t="221534" x="3384550" y="5810250"/>
          <p14:tracePt t="221551" x="3340100" y="5829300"/>
          <p14:tracePt t="221567" x="3308350" y="5842000"/>
          <p14:tracePt t="221584" x="3263900" y="5854700"/>
          <p14:tracePt t="221601" x="3232150" y="5861050"/>
          <p14:tracePt t="221617" x="3187700" y="5867400"/>
          <p14:tracePt t="221634" x="3130550" y="5880100"/>
          <p14:tracePt t="221651" x="3067050" y="5886450"/>
          <p14:tracePt t="221667" x="3009900" y="5892800"/>
          <p14:tracePt t="221684" x="2971800" y="5899150"/>
          <p14:tracePt t="221701" x="2933700" y="5905500"/>
          <p14:tracePt t="221717" x="2882900" y="5924550"/>
          <p14:tracePt t="221734" x="2794000" y="5969000"/>
          <p14:tracePt t="221751" x="2686050" y="6032500"/>
          <p14:tracePt t="221767" x="2552700" y="6134100"/>
          <p14:tracePt t="221784" x="2438400" y="6229350"/>
          <p14:tracePt t="221801" x="2355850" y="6311900"/>
          <p14:tracePt t="221817" x="2292350" y="6356350"/>
          <p14:tracePt t="221834" x="2260600" y="6388100"/>
          <p14:tracePt t="221851" x="2247900" y="6400800"/>
          <p14:tracePt t="221942" x="2241550" y="6413500"/>
          <p14:tracePt t="221958" x="2235200" y="6419850"/>
          <p14:tracePt t="221982" x="2228850" y="6426200"/>
          <p14:tracePt t="222270" x="2235200" y="6426200"/>
          <p14:tracePt t="222278" x="2241550" y="6426200"/>
          <p14:tracePt t="222310" x="2247900" y="6419850"/>
          <p14:tracePt t="222326" x="2247900" y="6413500"/>
          <p14:tracePt t="222342" x="2254250" y="6413500"/>
          <p14:tracePt t="222366" x="2260600" y="6400800"/>
          <p14:tracePt t="222390" x="2266950" y="6400800"/>
          <p14:tracePt t="222422" x="2266950" y="6394450"/>
          <p14:tracePt t="222436" x="2273300" y="6388100"/>
          <p14:tracePt t="222443" x="2279650" y="6375400"/>
          <p14:tracePt t="222467" x="2286000" y="6375400"/>
          <p14:tracePt t="222484" x="2292350" y="6369050"/>
          <p14:tracePt t="222501" x="2305050" y="6350000"/>
          <p14:tracePt t="222517" x="2330450" y="6330950"/>
          <p14:tracePt t="222534" x="2336800" y="6330950"/>
          <p14:tracePt t="222551" x="2349500" y="6318250"/>
          <p14:tracePt t="222567" x="2374900" y="6305550"/>
          <p14:tracePt t="222584" x="2387600" y="6299200"/>
          <p14:tracePt t="222601" x="2413000" y="6292850"/>
          <p14:tracePt t="222617" x="2432050" y="6286500"/>
          <p14:tracePt t="222634" x="2451100" y="6280150"/>
          <p14:tracePt t="222651" x="2470150" y="6273800"/>
          <p14:tracePt t="222667" x="2482850" y="6273800"/>
          <p14:tracePt t="222684" x="2482850" y="6267450"/>
          <p14:tracePt t="222701" x="2489200" y="6267450"/>
          <p14:tracePt t="222717" x="2495550" y="6261100"/>
          <p14:tracePt t="222734" x="2501900" y="6261100"/>
          <p14:tracePt t="222751" x="2508250" y="6261100"/>
          <p14:tracePt t="222767" x="2514600" y="6261100"/>
          <p14:tracePt t="222806" x="2520950" y="6261100"/>
          <p14:tracePt t="222822" x="2527300" y="6261100"/>
          <p14:tracePt t="222838" x="2533650" y="6261100"/>
          <p14:tracePt t="222846" x="2540000" y="6261100"/>
          <p14:tracePt t="222851" x="2552700" y="6261100"/>
          <p14:tracePt t="222867" x="2565400" y="6261100"/>
          <p14:tracePt t="222884" x="2578100" y="6267450"/>
          <p14:tracePt t="222901" x="2597150" y="6273800"/>
          <p14:tracePt t="222917" x="2622550" y="6292850"/>
          <p14:tracePt t="222934" x="2635250" y="6299200"/>
          <p14:tracePt t="222951" x="2647950" y="6299200"/>
          <p14:tracePt t="222967" x="2647950" y="6305550"/>
          <p14:tracePt t="223158" x="2654300" y="6305550"/>
          <p14:tracePt t="223182" x="2660650" y="6305550"/>
          <p14:tracePt t="223198" x="2667000" y="6311900"/>
          <p14:tracePt t="223206" x="2673350" y="6311900"/>
          <p14:tracePt t="223326" x="2679700" y="6311900"/>
          <p14:tracePt t="223334" x="2686050" y="6311900"/>
          <p14:tracePt t="223343" x="2692400" y="6311900"/>
          <p14:tracePt t="223367" x="2698750" y="6311900"/>
          <p14:tracePt t="223422" x="2705100" y="6311900"/>
          <p14:tracePt t="223430" x="2711450" y="6311900"/>
          <p14:tracePt t="223470" x="2717800" y="6311900"/>
          <p14:tracePt t="227118" x="2711450" y="6311900"/>
          <p14:tracePt t="228466" x="2705100" y="6311900"/>
          <p14:tracePt t="228478" x="2698750" y="6311900"/>
          <p14:tracePt t="228478" x="2692400" y="6311900"/>
          <p14:tracePt t="228501" x="2686050" y="6311900"/>
          <p14:tracePt t="228750" x="2679700" y="6311900"/>
          <p14:tracePt t="228753" x="2673350" y="6311900"/>
          <p14:tracePt t="228759" x="2647950" y="6311900"/>
          <p14:tracePt t="228784" x="2622550" y="6311900"/>
          <p14:tracePt t="228801" x="2609850" y="6311900"/>
          <p14:tracePt t="228817" x="2590800" y="6318250"/>
          <p14:tracePt t="228854" x="2584450" y="6324600"/>
          <p14:tracePt t="228878" x="2578100" y="6330950"/>
          <p14:tracePt t="228894" x="2571750" y="6330950"/>
          <p14:tracePt t="228902" x="2571750" y="6337300"/>
          <p14:tracePt t="228909" x="2552700" y="6337300"/>
          <p14:tracePt t="228934" x="2501900" y="6356350"/>
          <p14:tracePt t="228951" x="2432050" y="6369050"/>
          <p14:tracePt t="228968" x="2330450" y="6381750"/>
          <p14:tracePt t="228984" x="2254250" y="6381750"/>
          <p14:tracePt t="229001" x="2203450" y="6381750"/>
          <p14:tracePt t="229018" x="2197100" y="6381750"/>
          <p14:tracePt t="229070" x="2184400" y="6381750"/>
          <p14:tracePt t="229086" x="2184400" y="6388100"/>
          <p14:tracePt t="229093" x="2165350" y="6400800"/>
          <p14:tracePt t="229117" x="2152650" y="6407150"/>
          <p14:tracePt t="229134" x="2139950" y="6413500"/>
          <p14:tracePt t="229151" x="2127250" y="6426200"/>
          <p14:tracePt t="229167" x="2120900" y="6432550"/>
          <p14:tracePt t="229184" x="2108200" y="6445250"/>
          <p14:tracePt t="229201" x="2089150" y="6451600"/>
          <p14:tracePt t="229217" x="2044700" y="6470650"/>
          <p14:tracePt t="229234" x="2012950" y="6496050"/>
          <p14:tracePt t="229251" x="1968500" y="6515100"/>
          <p14:tracePt t="229268" x="1955800" y="6521450"/>
          <p14:tracePt t="229284" x="1949450" y="6521450"/>
          <p14:tracePt t="229301" x="1943100" y="6521450"/>
          <p14:tracePt t="229317" x="1936750" y="6521450"/>
          <p14:tracePt t="229366" x="1930400" y="6521450"/>
          <p14:tracePt t="229376" x="1917700" y="6515100"/>
          <p14:tracePt t="229377" x="1885950" y="6489700"/>
          <p14:tracePt t="229401" x="1860550" y="6464300"/>
          <p14:tracePt t="229418" x="1816100" y="6438900"/>
          <p14:tracePt t="229434" x="1765300" y="6407150"/>
          <p14:tracePt t="229451" x="1701800" y="6369050"/>
          <p14:tracePt t="229467" x="1644650" y="6350000"/>
          <p14:tracePt t="229484" x="1574800" y="6318250"/>
          <p14:tracePt t="229501" x="1517650" y="6299200"/>
          <p14:tracePt t="229517" x="1435100" y="6286500"/>
          <p14:tracePt t="229534" x="1384300" y="6261100"/>
          <p14:tracePt t="229551" x="1327150" y="6261100"/>
          <p14:tracePt t="229567" x="1295400" y="6254750"/>
          <p14:tracePt t="229584" x="1250950" y="6248400"/>
          <p14:tracePt t="229601" x="1231900" y="6242050"/>
          <p14:tracePt t="229617" x="1219200" y="6242050"/>
          <p14:tracePt t="229634" x="1200150" y="6242050"/>
          <p14:tracePt t="229651" x="1162050" y="6242050"/>
          <p14:tracePt t="229667" x="1123950" y="6235700"/>
          <p14:tracePt t="229684" x="1085850" y="6229350"/>
          <p14:tracePt t="229701" x="1047750" y="6223000"/>
          <p14:tracePt t="229701" x="1028700" y="6216650"/>
          <p14:tracePt t="229718" x="1016000" y="6216650"/>
          <p14:tracePt t="229790" x="1016000" y="6210300"/>
          <p14:tracePt t="229798" x="1009650" y="6210300"/>
          <p14:tracePt t="229806" x="977900" y="6203950"/>
          <p14:tracePt t="229817" x="952500" y="6191250"/>
          <p14:tracePt t="229834" x="920750" y="6184900"/>
          <p14:tracePt t="229851" x="895350" y="6172200"/>
          <p14:tracePt t="229867" x="876300" y="6172200"/>
          <p14:tracePt t="229884" x="869950" y="6165850"/>
          <p14:tracePt t="230382" x="869950" y="6153150"/>
          <p14:tracePt t="230390" x="869950" y="6146800"/>
          <p14:tracePt t="230393" x="869950" y="6115050"/>
          <p14:tracePt t="230417" x="869950" y="6108700"/>
          <p14:tracePt t="230434" x="869950" y="6102350"/>
          <p14:tracePt t="230478" x="869950" y="6096000"/>
          <p14:tracePt t="230486" x="869950" y="6089650"/>
          <p14:tracePt t="230511" x="869950" y="6083300"/>
          <p14:tracePt t="230518" x="869950" y="6070600"/>
          <p14:tracePt t="230531" x="869950" y="6057900"/>
          <p14:tracePt t="230551" x="869950" y="6045200"/>
          <p14:tracePt t="230567" x="869950" y="6032500"/>
          <p14:tracePt t="230584" x="869950" y="6013450"/>
          <p14:tracePt t="230601" x="869950" y="6007100"/>
          <p14:tracePt t="230694" x="869950" y="5994400"/>
          <p14:tracePt t="230926" x="857250" y="5994400"/>
          <p14:tracePt t="230934" x="850900" y="5994400"/>
          <p14:tracePt t="230942" x="819150" y="5994400"/>
          <p14:tracePt t="230951" x="793750" y="5994400"/>
          <p14:tracePt t="231134" x="787400" y="5994400"/>
          <p14:tracePt t="231142" x="781050" y="5994400"/>
          <p14:tracePt t="231151" x="774700" y="6000750"/>
          <p14:tracePt t="231190" x="768350" y="6007100"/>
          <p14:tracePt t="231230" x="768350" y="6013450"/>
          <p14:tracePt t="231246" x="762000" y="6013450"/>
          <p14:tracePt t="231270" x="755650" y="6019800"/>
          <p14:tracePt t="231279" x="736600" y="6032500"/>
          <p14:tracePt t="231534" x="730250" y="6032500"/>
          <p14:tracePt t="231543" x="723900" y="6026150"/>
          <p14:tracePt t="231544" x="723900" y="5994400"/>
          <p14:tracePt t="231568" x="717550" y="5969000"/>
          <p14:tracePt t="231584" x="704850" y="5949950"/>
          <p14:tracePt t="231601" x="704850" y="5937250"/>
          <p14:tracePt t="231617" x="704850" y="5918200"/>
          <p14:tracePt t="231670" x="704850" y="5905500"/>
          <p14:tracePt t="231710" x="704850" y="5899150"/>
          <p14:tracePt t="231717" x="704850" y="5886450"/>
          <p14:tracePt t="231726" x="704850" y="5867400"/>
          <p14:tracePt t="231751" x="704850" y="5861050"/>
          <p14:tracePt t="231767" x="704850" y="5854700"/>
          <p14:tracePt t="231784" x="704850" y="5848350"/>
          <p14:tracePt t="232102" x="698500" y="5842000"/>
          <p14:tracePt t="232110" x="692150" y="5842000"/>
          <p14:tracePt t="232110" x="679450" y="5842000"/>
          <p14:tracePt t="232134" x="666750" y="5854700"/>
          <p14:tracePt t="232151" x="647700" y="5867400"/>
          <p14:tracePt t="232167" x="641350" y="5880100"/>
          <p14:tracePt t="232184" x="641350" y="5886450"/>
          <p14:tracePt t="232201" x="635000" y="5899150"/>
          <p14:tracePt t="232218" x="628650" y="5911850"/>
          <p14:tracePt t="232254" x="628650" y="5918200"/>
          <p14:tracePt t="232302" x="628650" y="5924550"/>
          <p14:tracePt t="232302" x="628650" y="5930900"/>
          <p14:tracePt t="232318" x="628650" y="5937250"/>
          <p14:tracePt t="232334" x="628650" y="5949950"/>
          <p14:tracePt t="232335" x="628650" y="5962650"/>
          <p14:tracePt t="232351" x="628650" y="5975350"/>
          <p14:tracePt t="232406" x="628650" y="5981700"/>
          <p14:tracePt t="232726" x="628650" y="5988050"/>
          <p14:tracePt t="232743" x="641350" y="5981700"/>
          <p14:tracePt t="232747" x="673100" y="5956300"/>
          <p14:tracePt t="232767" x="711200" y="5930900"/>
          <p14:tracePt t="232784" x="730250" y="5905500"/>
          <p14:tracePt t="232801" x="749300" y="5899150"/>
          <p14:tracePt t="232817" x="755650" y="5899150"/>
          <p14:tracePt t="232974" x="755650" y="5892800"/>
          <p14:tracePt t="232990" x="762000" y="5886450"/>
          <p14:tracePt t="233003" x="768350" y="5880100"/>
          <p14:tracePt t="233009" x="768350" y="5873750"/>
          <p14:tracePt t="233034" x="774700" y="5867400"/>
          <p14:tracePt t="233051" x="781050" y="5854700"/>
          <p14:tracePt t="233067" x="787400" y="5854700"/>
          <p14:tracePt t="233126" x="787400" y="5848350"/>
          <p14:tracePt t="233214" x="787400" y="5835650"/>
          <p14:tracePt t="234694" x="800100" y="5829300"/>
          <p14:tracePt t="234718" x="800100" y="5822950"/>
          <p14:tracePt t="234726" x="800100" y="5803900"/>
          <p14:tracePt t="234734" x="800100" y="5784850"/>
          <p14:tracePt t="234774" x="800100" y="5778500"/>
          <p14:tracePt t="234798" x="800100" y="5772150"/>
          <p14:tracePt t="234846" x="800100" y="5765800"/>
          <p14:tracePt t="235326" x="800100" y="5772150"/>
          <p14:tracePt t="235382" x="800100" y="5784850"/>
          <p14:tracePt t="235390" x="800100" y="5791200"/>
          <p14:tracePt t="235398" x="800100" y="5810250"/>
          <p14:tracePt t="235410" x="793750" y="5829300"/>
          <p14:tracePt t="235434" x="793750" y="5835650"/>
          <p14:tracePt t="235478" x="793750" y="5842000"/>
          <p14:tracePt t="235518" x="793750" y="5848350"/>
          <p14:tracePt t="235774" x="793750" y="5854700"/>
          <p14:tracePt t="235782" x="787400" y="5861050"/>
          <p14:tracePt t="235790" x="774700" y="5867400"/>
          <p14:tracePt t="235822" x="762000" y="5873750"/>
          <p14:tracePt t="235843" x="762000" y="5880100"/>
          <p14:tracePt t="235844" x="717550" y="5911850"/>
          <p14:tracePt t="235867" x="673100" y="5943600"/>
          <p14:tracePt t="235884" x="635000" y="5969000"/>
          <p14:tracePt t="235901" x="615950" y="5975350"/>
          <p14:tracePt t="237086" x="615950" y="5981700"/>
          <p14:tracePt t="237102" x="615950" y="5988050"/>
          <p14:tracePt t="237190" x="615950" y="5994400"/>
          <p14:tracePt t="237214" x="615950" y="6000750"/>
          <p14:tracePt t="237230" x="615950" y="6007100"/>
          <p14:tracePt t="237326" x="615950" y="6013450"/>
          <p14:tracePt t="237446" x="615950" y="6019800"/>
          <p14:tracePt t="237454" x="615950" y="6026150"/>
          <p14:tracePt t="237462" x="615950" y="6045200"/>
          <p14:tracePt t="237526" x="615950" y="6051550"/>
          <p14:tracePt t="237534" x="615950" y="6064250"/>
          <p14:tracePt t="237545" x="615950" y="6076950"/>
          <p14:tracePt t="237567" x="615950" y="6089650"/>
          <p14:tracePt t="237606" x="615950" y="6096000"/>
          <p14:tracePt t="237614" x="615950" y="6108700"/>
          <p14:tracePt t="237638" x="615950" y="6121400"/>
          <p14:tracePt t="237870" x="615950" y="6127750"/>
          <p14:tracePt t="238086" x="609600" y="6134100"/>
          <p14:tracePt t="238086" x="596900" y="6153150"/>
          <p14:tracePt t="238262" x="590550" y="6159500"/>
          <p14:tracePt t="238270" x="590550" y="6172200"/>
          <p14:tracePt t="238286" x="584200" y="6184900"/>
          <p14:tracePt t="238398" x="584200" y="6191250"/>
          <p14:tracePt t="238806" x="584200" y="6184900"/>
          <p14:tracePt t="238822" x="590550" y="6184900"/>
          <p14:tracePt t="238846" x="596900" y="6184900"/>
          <p14:tracePt t="238854" x="603250" y="6184900"/>
          <p14:tracePt t="238867" x="609600" y="6184900"/>
          <p14:tracePt t="238884" x="615950" y="6178550"/>
          <p14:tracePt t="238926" x="622300" y="6178550"/>
          <p14:tracePt t="238950" x="628650" y="6178550"/>
          <p14:tracePt t="238990" x="641350" y="6172200"/>
          <p14:tracePt t="239022" x="647700" y="6165850"/>
          <p14:tracePt t="239134" x="654050" y="6165850"/>
          <p14:tracePt t="239142" x="654050" y="6159500"/>
          <p14:tracePt t="239143" x="666750" y="6153150"/>
          <p14:tracePt t="239167" x="666750" y="6146800"/>
          <p14:tracePt t="239222" x="673100" y="6146800"/>
          <p14:tracePt t="239262" x="673100" y="6140450"/>
          <p14:tracePt t="239278" x="673100" y="6134100"/>
          <p14:tracePt t="239326" x="685800" y="6127750"/>
          <p14:tracePt t="239390" x="685800" y="6121400"/>
          <p14:tracePt t="239558" x="685800" y="6115050"/>
          <p14:tracePt t="239598" x="692150" y="6108700"/>
          <p14:tracePt t="239630" x="698500" y="6102350"/>
          <p14:tracePt t="239646" x="698500" y="6096000"/>
          <p14:tracePt t="239654" x="698500" y="6089650"/>
          <p14:tracePt t="239660" x="704850" y="6070600"/>
          <p14:tracePt t="239684" x="717550" y="6045200"/>
          <p14:tracePt t="239701" x="736600" y="5994400"/>
          <p14:tracePt t="239717" x="762000" y="5930900"/>
          <p14:tracePt t="239734" x="768350" y="5886450"/>
          <p14:tracePt t="239751" x="781050" y="5861050"/>
          <p14:tracePt t="239767" x="781050" y="5854700"/>
          <p14:tracePt t="239784" x="787400" y="5842000"/>
          <p14:tracePt t="240230" x="781050" y="5842000"/>
          <p14:tracePt t="240246" x="774700" y="5842000"/>
          <p14:tracePt t="240251" x="774700" y="5854700"/>
          <p14:tracePt t="240286" x="774700" y="5861050"/>
          <p14:tracePt t="240310" x="774700" y="5873750"/>
          <p14:tracePt t="240414" x="768350" y="5880100"/>
          <p14:tracePt t="240422" x="768350" y="5886450"/>
          <p14:tracePt t="240430" x="768350" y="5905500"/>
          <p14:tracePt t="240451" x="768350" y="5918200"/>
          <p14:tracePt t="240467" x="768350" y="5930900"/>
          <p14:tracePt t="240484" x="774700" y="5937250"/>
          <p14:tracePt t="240501" x="781050" y="5962650"/>
          <p14:tracePt t="240501" x="787400" y="5981700"/>
          <p14:tracePt t="240518" x="793750" y="5988050"/>
          <p14:tracePt t="240534" x="793750" y="5994400"/>
          <p14:tracePt t="240582" x="793750" y="6007100"/>
          <p14:tracePt t="240593" x="806450" y="6013450"/>
          <p14:tracePt t="240594" x="838200" y="6051550"/>
          <p14:tracePt t="240617" x="863600" y="6076950"/>
          <p14:tracePt t="240634" x="882650" y="6076950"/>
          <p14:tracePt t="240651" x="889000" y="6089650"/>
          <p14:tracePt t="240702" x="889000" y="6096000"/>
          <p14:tracePt t="240726" x="895350" y="6096000"/>
          <p14:tracePt t="240736" x="901700" y="6102350"/>
          <p14:tracePt t="240743" x="908050" y="6102350"/>
          <p14:tracePt t="240767" x="939800" y="6115050"/>
          <p14:tracePt t="240784" x="958850" y="6127750"/>
          <p14:tracePt t="240801" x="977900" y="6134100"/>
          <p14:tracePt t="240818" x="990600" y="6134100"/>
          <p14:tracePt t="240834" x="996950" y="6140450"/>
          <p14:tracePt t="240851" x="1028700" y="6146800"/>
          <p14:tracePt t="240867" x="1054100" y="6146800"/>
          <p14:tracePt t="240884" x="1085850" y="6146800"/>
          <p14:tracePt t="240901" x="1104900" y="6146800"/>
          <p14:tracePt t="240917" x="1155700" y="6146800"/>
          <p14:tracePt t="240934" x="1174750" y="6146800"/>
          <p14:tracePt t="240951" x="1200150" y="6146800"/>
          <p14:tracePt t="240967" x="1238250" y="6153150"/>
          <p14:tracePt t="240984" x="1263650" y="6159500"/>
          <p14:tracePt t="241001" x="1289050" y="6165850"/>
          <p14:tracePt t="241018" x="1327150" y="6165850"/>
          <p14:tracePt t="241034" x="1352550" y="6165850"/>
          <p14:tracePt t="241051" x="1390650" y="6165850"/>
          <p14:tracePt t="241067" x="1428750" y="6165850"/>
          <p14:tracePt t="241084" x="1473200" y="6172200"/>
          <p14:tracePt t="241101" x="1536700" y="6172200"/>
          <p14:tracePt t="241117" x="1631950" y="6172200"/>
          <p14:tracePt t="241134" x="1689100" y="6172200"/>
          <p14:tracePt t="241151" x="1739900" y="6172200"/>
          <p14:tracePt t="241167" x="1778000" y="6172200"/>
          <p14:tracePt t="241184" x="1803400" y="6172200"/>
          <p14:tracePt t="241201" x="1828800" y="6165850"/>
          <p14:tracePt t="241217" x="1866900" y="6134100"/>
          <p14:tracePt t="241234" x="1892300" y="6108700"/>
          <p14:tracePt t="241251" x="1917700" y="6076950"/>
          <p14:tracePt t="241267" x="1936750" y="6051550"/>
          <p14:tracePt t="241284" x="1949450" y="6038850"/>
          <p14:tracePt t="241301" x="1955800" y="6026150"/>
          <p14:tracePt t="241301" x="1962150" y="6013450"/>
          <p14:tracePt t="241318" x="1981200" y="5981700"/>
          <p14:tracePt t="241334" x="1981200" y="5956300"/>
          <p14:tracePt t="241351" x="1981200" y="5949950"/>
          <p14:tracePt t="241367" x="1981200" y="5937250"/>
          <p14:tracePt t="241384" x="1981200" y="5930900"/>
          <p14:tracePt t="241401" x="1981200" y="5924550"/>
          <p14:tracePt t="241417" x="1981200" y="5911850"/>
          <p14:tracePt t="241434" x="1981200" y="5892800"/>
          <p14:tracePt t="241451" x="1955800" y="5861050"/>
          <p14:tracePt t="241467" x="1892300" y="5829300"/>
          <p14:tracePt t="241484" x="1828800" y="5797550"/>
          <p14:tracePt t="241501" x="1701800" y="5772150"/>
          <p14:tracePt t="241518" x="1517650" y="5727700"/>
          <p14:tracePt t="241534" x="1428750" y="5721350"/>
          <p14:tracePt t="241551" x="1377950" y="5721350"/>
          <p14:tracePt t="241567" x="1346200" y="5727700"/>
          <p14:tracePt t="241606" x="1238250" y="5829300"/>
          <p14:tracePt t="241673" x="1206500" y="5886450"/>
          <p14:tracePt t="241708" x="1174750" y="5956300"/>
          <p14:tracePt t="241734" x="1155700" y="6000750"/>
          <p14:tracePt t="241751" x="1149350" y="6051550"/>
          <p14:tracePt t="241767" x="1130300" y="6108700"/>
          <p14:tracePt t="241784" x="1123950" y="6172200"/>
          <p14:tracePt t="241801" x="1123950" y="6229350"/>
          <p14:tracePt t="241817" x="1123950" y="6280150"/>
          <p14:tracePt t="241834" x="1123950" y="6330950"/>
          <p14:tracePt t="241851" x="1143000" y="6388100"/>
          <p14:tracePt t="241867" x="1168400" y="6438900"/>
          <p14:tracePt t="241884" x="1225550" y="6508750"/>
          <p14:tracePt t="241901" x="1289050" y="6572250"/>
          <p14:tracePt t="241918" x="1397000" y="6642100"/>
          <p14:tracePt t="241934" x="1460500" y="6680200"/>
          <p14:tracePt t="241951" x="1498600" y="6692900"/>
          <p14:tracePt t="241967" x="1524000" y="6699250"/>
          <p14:tracePt t="241984" x="1536700" y="6705600"/>
          <p14:tracePt t="242001" x="1555750" y="6705600"/>
          <p14:tracePt t="242017" x="1562100" y="6705600"/>
          <p14:tracePt t="242034" x="1581150" y="6699250"/>
          <p14:tracePt t="242051" x="1587500" y="6692900"/>
          <p14:tracePt t="242067" x="1600200" y="6673850"/>
          <p14:tracePt t="242084" x="1606550" y="6654800"/>
          <p14:tracePt t="242101" x="1625600" y="6629400"/>
          <p14:tracePt t="242101" x="1625600" y="6623050"/>
          <p14:tracePt t="242118" x="1638300" y="6604000"/>
          <p14:tracePt t="242134" x="1644650" y="6591300"/>
          <p14:tracePt t="242151" x="1651000" y="6572250"/>
          <p14:tracePt t="242168" x="1663700" y="6559550"/>
          <p14:tracePt t="242184" x="1670050" y="6540500"/>
          <p14:tracePt t="242201" x="1676400" y="6534150"/>
          <p14:tracePt t="242217" x="1676400" y="6527800"/>
          <p14:tracePt t="242234" x="1689100" y="6508750"/>
          <p14:tracePt t="242251" x="1695450" y="6496050"/>
          <p14:tracePt t="242268" x="1708150" y="6477000"/>
          <p14:tracePt t="242302" x="1714500" y="6470650"/>
          <p14:tracePt t="242318" x="1720850" y="6464300"/>
          <p14:tracePt t="242350" x="1727200" y="6464300"/>
          <p14:tracePt t="242366" x="1727200" y="6457950"/>
          <p14:tracePt t="242374" x="1739900" y="6445250"/>
          <p14:tracePt t="242384" x="1758950" y="6438900"/>
          <p14:tracePt t="242401" x="1771650" y="6426200"/>
          <p14:tracePt t="242417" x="1784350" y="6419850"/>
          <p14:tracePt t="242434" x="1790700" y="6413500"/>
          <p14:tracePt t="242451" x="1803400" y="6407150"/>
          <p14:tracePt t="242467" x="1809750" y="6407150"/>
          <p14:tracePt t="242484" x="1822450" y="6400800"/>
          <p14:tracePt t="242501" x="1847850" y="6400800"/>
          <p14:tracePt t="242518" x="1898650" y="6400800"/>
          <p14:tracePt t="242534" x="1924050" y="6400800"/>
          <p14:tracePt t="242551" x="1949450" y="6400800"/>
          <p14:tracePt t="242567" x="1968500" y="6400800"/>
          <p14:tracePt t="242584" x="1981200" y="6400800"/>
          <p14:tracePt t="242750" x="1987550" y="6400800"/>
          <p14:tracePt t="242806" x="2000250" y="6400800"/>
          <p14:tracePt t="242814" x="2000250" y="6394450"/>
          <p14:tracePt t="242846" x="2012950" y="6394450"/>
          <p14:tracePt t="242853" x="2012950" y="6388100"/>
          <p14:tracePt t="242860" x="2019300" y="6388100"/>
          <p14:tracePt t="242884" x="2019300" y="6381750"/>
          <p14:tracePt t="242918" x="2025650" y="6381750"/>
          <p14:tracePt t="242942" x="2038350" y="6381750"/>
          <p14:tracePt t="243046" x="2044700" y="6375400"/>
          <p14:tracePt t="243086" x="2057400" y="6369050"/>
          <p14:tracePt t="243094" x="2063750" y="6369050"/>
          <p14:tracePt t="243094" x="2076450" y="6362700"/>
          <p14:tracePt t="243117" x="2127250" y="6362700"/>
          <p14:tracePt t="243134" x="2165350" y="6362700"/>
          <p14:tracePt t="243151" x="2209800" y="6362700"/>
          <p14:tracePt t="243168" x="2247900" y="6362700"/>
          <p14:tracePt t="243184" x="2260600" y="6362700"/>
          <p14:tracePt t="243201" x="2279650" y="6362700"/>
          <p14:tracePt t="243217" x="2292350" y="6362700"/>
          <p14:tracePt t="243234" x="2311400" y="6362700"/>
          <p14:tracePt t="243251" x="2317750" y="6362700"/>
          <p14:tracePt t="243267" x="2336800" y="6356350"/>
          <p14:tracePt t="243284" x="2355850" y="6337300"/>
          <p14:tracePt t="243301" x="2362200" y="6324600"/>
          <p14:tracePt t="243317" x="2381250" y="6311900"/>
          <p14:tracePt t="243334" x="2387600" y="6305550"/>
          <p14:tracePt t="243351" x="2400300" y="6286500"/>
          <p14:tracePt t="243367" x="2406650" y="6280150"/>
          <p14:tracePt t="243384" x="2406650" y="6267450"/>
          <p14:tracePt t="243422" x="2406650" y="6261100"/>
          <p14:tracePt t="244549" x="0" y="0"/>
        </p14:tracePtLst>
        <p14:tracePtLst>
          <p14:tracePt t="248164" x="3867150" y="4121150"/>
          <p14:tracePt t="248236" x="3867150" y="4127500"/>
          <p14:tracePt t="248244" x="3860800" y="4133850"/>
          <p14:tracePt t="248272" x="3854450" y="4146550"/>
          <p14:tracePt t="248276" x="3841750" y="4171950"/>
          <p14:tracePt t="248292" x="3810000" y="4203700"/>
          <p14:tracePt t="248306" x="3771900" y="4241800"/>
          <p14:tracePt t="248322" x="3695700" y="4292600"/>
          <p14:tracePt t="248340" x="3625850" y="4337050"/>
          <p14:tracePt t="248340" x="3587750" y="4356100"/>
          <p14:tracePt t="248356" x="3511550" y="4400550"/>
          <p14:tracePt t="248380" x="3448050" y="4419600"/>
          <p14:tracePt t="248392" x="3397250" y="4445000"/>
          <p14:tracePt t="248405" x="3340100" y="4476750"/>
          <p14:tracePt t="248422" x="3276600" y="4521200"/>
          <p14:tracePt t="248439" x="3206750" y="4572000"/>
          <p14:tracePt t="248456" x="3136900" y="4629150"/>
          <p14:tracePt t="248473" x="3092450" y="4667250"/>
          <p14:tracePt t="248489" x="3060700" y="4699000"/>
          <p14:tracePt t="248506" x="3035300" y="4737100"/>
          <p14:tracePt t="248522" x="3016250" y="4775200"/>
          <p14:tracePt t="248539" x="2990850" y="4838700"/>
          <p14:tracePt t="248556" x="2952750" y="4895850"/>
          <p14:tracePt t="248572" x="2927350" y="4997450"/>
          <p14:tracePt t="248589" x="2889250" y="5124450"/>
          <p14:tracePt t="248606" x="2851150" y="5257800"/>
          <p14:tracePt t="248622" x="2813050" y="5391150"/>
          <p14:tracePt t="248639" x="2781300" y="5524500"/>
          <p14:tracePt t="248656" x="2743200" y="5645150"/>
          <p14:tracePt t="248672" x="2717800" y="5727700"/>
          <p14:tracePt t="248689" x="2711450" y="5810250"/>
          <p14:tracePt t="248706" x="2698750" y="5848350"/>
          <p14:tracePt t="248722" x="2698750" y="5861050"/>
          <p14:tracePt t="248739" x="2698750" y="5880100"/>
          <p14:tracePt t="248756" x="2698750" y="5905500"/>
          <p14:tracePt t="248772" x="2698750" y="5943600"/>
          <p14:tracePt t="248789" x="2698750" y="5981700"/>
          <p14:tracePt t="248806" x="2698750" y="6026150"/>
          <p14:tracePt t="248822" x="2698750" y="6076950"/>
          <p14:tracePt t="248839" x="2698750" y="6108700"/>
          <p14:tracePt t="248856" x="2698750" y="6127750"/>
          <p14:tracePt t="248916" x="2698750" y="6140450"/>
          <p14:tracePt t="248932" x="2698750" y="6146800"/>
          <p14:tracePt t="248934" x="2698750" y="6159500"/>
          <p14:tracePt t="248956" x="2724150" y="6203950"/>
          <p14:tracePt t="248972" x="2730500" y="6216650"/>
          <p14:tracePt t="248989" x="2736850" y="6229350"/>
          <p14:tracePt t="249005" x="2743200" y="6235700"/>
          <p14:tracePt t="249022" x="2749550" y="6242050"/>
          <p14:tracePt t="249040" x="2762250" y="6248400"/>
          <p14:tracePt t="249055" x="2768600" y="6254750"/>
          <p14:tracePt t="249072" x="2794000" y="6273800"/>
          <p14:tracePt t="249089" x="2794000" y="6280150"/>
          <p14:tracePt t="249105" x="2806700" y="6299200"/>
          <p14:tracePt t="249196" x="2813050" y="6305550"/>
          <p14:tracePt t="249212" x="2813050" y="6311900"/>
          <p14:tracePt t="249219" x="2813050" y="6318250"/>
          <p14:tracePt t="249316" x="2813050" y="6330950"/>
          <p14:tracePt t="249324" x="2813050" y="6337300"/>
          <p14:tracePt t="249349" x="2813050" y="6350000"/>
          <p14:tracePt t="249372" x="2813050" y="6356350"/>
          <p14:tracePt t="249388" x="2800350" y="6362700"/>
          <p14:tracePt t="249396" x="2781300" y="6375400"/>
          <p14:tracePt t="249405" x="2762250" y="6381750"/>
          <p14:tracePt t="249422" x="2743200" y="6381750"/>
          <p14:tracePt t="249439" x="2705100" y="6388100"/>
          <p14:tracePt t="249456" x="2667000" y="6394450"/>
          <p14:tracePt t="249472" x="2609850" y="6400800"/>
          <p14:tracePt t="249489" x="2565400" y="6407150"/>
          <p14:tracePt t="249506" x="2540000" y="6413500"/>
          <p14:tracePt t="249522" x="2508250" y="6413500"/>
          <p14:tracePt t="249539" x="2489200" y="6413500"/>
          <p14:tracePt t="249539" x="2476500" y="6413500"/>
          <p14:tracePt t="249556" x="2444750" y="6419850"/>
          <p14:tracePt t="249572" x="2425700" y="6419850"/>
          <p14:tracePt t="249612" x="2419350" y="6419850"/>
          <p14:tracePt t="249668" x="2406650" y="6419850"/>
          <p14:tracePt t="249684" x="2393950" y="6419850"/>
          <p14:tracePt t="249684" x="2368550" y="6419850"/>
          <p14:tracePt t="249707" x="2343150" y="6426200"/>
          <p14:tracePt t="249722" x="2305050" y="6432550"/>
          <p14:tracePt t="249739" x="2254250" y="6438900"/>
          <p14:tracePt t="249755" x="2216150" y="6445250"/>
          <p14:tracePt t="250076" x="2209800" y="6445250"/>
          <p14:tracePt t="250084" x="2197100" y="6451600"/>
          <p14:tracePt t="250092" x="2165350" y="6457950"/>
          <p14:tracePt t="250105" x="2101850" y="6464300"/>
          <p14:tracePt t="250122" x="1924050" y="6464300"/>
          <p14:tracePt t="250139" x="1187450" y="6464300"/>
          <p14:tracePt t="250156" x="463550" y="6362700"/>
          <p14:tracePt t="250172" x="0" y="6197600"/>
          <p14:tracePt t="250189" x="0" y="6076950"/>
          <p14:tracePt t="250206" x="0" y="6019800"/>
          <p14:tracePt t="250348" x="0" y="6013450"/>
          <p14:tracePt t="250372" x="0" y="6007100"/>
          <p14:tracePt t="250396" x="0" y="6000750"/>
          <p14:tracePt t="250412" x="0" y="5994400"/>
          <p14:tracePt t="250428" x="0" y="5988050"/>
          <p14:tracePt t="250431" x="12700" y="5975350"/>
          <p14:tracePt t="250455" x="19050" y="5975350"/>
          <p14:tracePt t="250472" x="25400" y="5975350"/>
          <p14:tracePt t="250489" x="31750" y="5975350"/>
          <p14:tracePt t="250505" x="44450" y="5975350"/>
          <p14:tracePt t="250522" x="63500" y="5962650"/>
          <p14:tracePt t="250539" x="82550" y="5962650"/>
          <p14:tracePt t="250556" x="114300" y="5962650"/>
          <p14:tracePt t="250572" x="139700" y="5962650"/>
          <p14:tracePt t="250589" x="184150" y="5962650"/>
          <p14:tracePt t="250605" x="273050" y="6000750"/>
          <p14:tracePt t="250622" x="355600" y="6038850"/>
          <p14:tracePt t="250639" x="444500" y="6070600"/>
          <p14:tracePt t="250656" x="520700" y="6108700"/>
          <p14:tracePt t="250672" x="558800" y="6127750"/>
          <p14:tracePt t="250689" x="565150" y="6127750"/>
          <p14:tracePt t="250756" x="571500" y="6134100"/>
          <p14:tracePt t="250772" x="577850" y="6134100"/>
          <p14:tracePt t="250789" x="590550" y="6140450"/>
          <p14:tracePt t="250790" x="609600" y="6165850"/>
          <p14:tracePt t="250805" x="641350" y="6203950"/>
          <p14:tracePt t="250822" x="673100" y="6248400"/>
          <p14:tracePt t="250839" x="698500" y="6286500"/>
          <p14:tracePt t="250855" x="711200" y="6292850"/>
          <p14:tracePt t="250872" x="717550" y="6305550"/>
          <p14:tracePt t="250908" x="717550" y="6311900"/>
          <p14:tracePt t="250940" x="723900" y="6318250"/>
          <p14:tracePt t="250948" x="730250" y="6324600"/>
          <p14:tracePt t="250948" x="774700" y="6350000"/>
          <p14:tracePt t="250972" x="831850" y="6388100"/>
          <p14:tracePt t="250989" x="901700" y="6419850"/>
          <p14:tracePt t="251006" x="958850" y="6438900"/>
          <p14:tracePt t="251022" x="1003300" y="6457950"/>
          <p14:tracePt t="251039" x="1016000" y="6464300"/>
          <p14:tracePt t="251092" x="1022350" y="6464300"/>
          <p14:tracePt t="251116" x="1028700" y="6464300"/>
          <p14:tracePt t="251132" x="1041400" y="6457950"/>
          <p14:tracePt t="251132" x="1054100" y="6445250"/>
          <p14:tracePt t="251156" x="1066800" y="6432550"/>
          <p14:tracePt t="251172" x="1073150" y="6426200"/>
          <p14:tracePt t="251189" x="1073150" y="6419850"/>
          <p14:tracePt t="251206" x="1079500" y="6413500"/>
          <p14:tracePt t="251222" x="1085850" y="6407150"/>
          <p14:tracePt t="251316" x="1085850" y="6400800"/>
          <p14:tracePt t="251348" x="1085850" y="6394450"/>
          <p14:tracePt t="251357" x="1092200" y="6375400"/>
          <p14:tracePt t="251396" x="1098550" y="6362700"/>
          <p14:tracePt t="251404" x="1098550" y="6356350"/>
          <p14:tracePt t="251428" x="1098550" y="6350000"/>
          <p14:tracePt t="251516" x="1098550" y="6337300"/>
          <p14:tracePt t="251532" x="1111250" y="6330950"/>
          <p14:tracePt t="251536" x="1136650" y="6318250"/>
          <p14:tracePt t="251536" x="1155700" y="6311900"/>
          <p14:tracePt t="251556" x="1231900" y="6311900"/>
          <p14:tracePt t="251572" x="1327150" y="6311900"/>
          <p14:tracePt t="251589" x="1403350" y="6311900"/>
          <p14:tracePt t="251605" x="1435100" y="6311900"/>
          <p14:tracePt t="251622" x="1441450" y="6311900"/>
          <p14:tracePt t="251772" x="1447800" y="6311900"/>
          <p14:tracePt t="251803" x="1454150" y="6311900"/>
          <p14:tracePt t="251828" x="1460500" y="6311900"/>
          <p14:tracePt t="251839" x="1466850" y="6311900"/>
          <p14:tracePt t="251845" x="1473200" y="6311900"/>
          <p14:tracePt t="251876" x="1485900" y="6318250"/>
          <p14:tracePt t="251892" x="1492250" y="6330950"/>
          <p14:tracePt t="251905" x="1504950" y="6337300"/>
          <p14:tracePt t="251906" x="1524000" y="6350000"/>
          <p14:tracePt t="251980" x="1530350" y="6350000"/>
          <p14:tracePt t="252052" x="1543050" y="6350000"/>
          <p14:tracePt t="252068" x="1543050" y="6343650"/>
          <p14:tracePt t="252084" x="1555750" y="6337300"/>
          <p14:tracePt t="252108" x="1555750" y="6324600"/>
          <p14:tracePt t="252133" x="1555750" y="6318250"/>
          <p14:tracePt t="252140" x="1562100" y="6318250"/>
          <p14:tracePt t="252140" x="1562100" y="6311900"/>
          <p14:tracePt t="252196" x="1568450" y="6305550"/>
          <p14:tracePt t="252796" x="1562100" y="6305550"/>
          <p14:tracePt t="252812" x="1555750" y="6305550"/>
          <p14:tracePt t="252822" x="1549400" y="6305550"/>
          <p14:tracePt t="252831" x="1543050" y="6311900"/>
          <p14:tracePt t="252855" x="1543050" y="6318250"/>
          <p14:tracePt t="252872" x="1536700" y="6324600"/>
          <p14:tracePt t="252889" x="1530350" y="6337300"/>
          <p14:tracePt t="252906" x="1530350" y="6350000"/>
          <p14:tracePt t="252922" x="1524000" y="6356350"/>
          <p14:tracePt t="252939" x="1524000" y="6362700"/>
          <p14:tracePt t="253196" x="1524000" y="6369050"/>
          <p14:tracePt t="253252" x="1530350" y="6375400"/>
          <p14:tracePt t="253260" x="1555750" y="6381750"/>
          <p14:tracePt t="253264" x="1638300" y="6400800"/>
          <p14:tracePt t="253289" x="1695450" y="6426200"/>
          <p14:tracePt t="253306" x="1720850" y="6432550"/>
          <p14:tracePt t="253322" x="1733550" y="6438900"/>
          <p14:tracePt t="253404" x="1746250" y="6438900"/>
          <p14:tracePt t="253414" x="1752600" y="6438900"/>
          <p14:tracePt t="253418" x="1771650" y="6438900"/>
          <p14:tracePt t="253439" x="1784350" y="6438900"/>
          <p14:tracePt t="253456" x="1816100" y="6438900"/>
          <p14:tracePt t="253472" x="1847850" y="6432550"/>
          <p14:tracePt t="253489" x="1885950" y="6426200"/>
          <p14:tracePt t="253506" x="1898650" y="6426200"/>
          <p14:tracePt t="253660" x="1898650" y="6419850"/>
          <p14:tracePt t="253675" x="1911350" y="6413500"/>
          <p14:tracePt t="253681" x="1917700" y="6407150"/>
          <p14:tracePt t="253705" x="1930400" y="6400800"/>
          <p14:tracePt t="253748" x="1936750" y="6400800"/>
          <p14:tracePt t="253752" x="1974850" y="6388100"/>
          <p14:tracePt t="253782" x="1981200" y="6388100"/>
          <p14:tracePt t="253806" x="1993900" y="6388100"/>
          <p14:tracePt t="253892" x="2000250" y="6388100"/>
          <p14:tracePt t="253900" x="2019300" y="6381750"/>
          <p14:tracePt t="253914" x="2095500" y="6362700"/>
          <p14:tracePt t="253939" x="2178050" y="6356350"/>
          <p14:tracePt t="253956" x="2209800" y="6356350"/>
          <p14:tracePt t="253972" x="2222500" y="6356350"/>
          <p14:tracePt t="253989" x="2228850" y="6356350"/>
          <p14:tracePt t="254132" x="2235200" y="6343650"/>
          <p14:tracePt t="254156" x="2241550" y="6337300"/>
          <p14:tracePt t="254165" x="2247900" y="6337300"/>
          <p14:tracePt t="254196" x="2254250" y="6330950"/>
          <p14:tracePt t="254236" x="2260600" y="6330950"/>
          <p14:tracePt t="254260" x="2266950" y="6330950"/>
          <p14:tracePt t="254268" x="2279650" y="6330950"/>
          <p14:tracePt t="254272" x="2324100" y="6330950"/>
          <p14:tracePt t="254289" x="2387600" y="6356350"/>
          <p14:tracePt t="254306" x="2470150" y="6388100"/>
          <p14:tracePt t="254322" x="2552700" y="6413500"/>
          <p14:tracePt t="254339" x="2628900" y="6445250"/>
          <p14:tracePt t="254356" x="2647950" y="6445250"/>
          <p14:tracePt t="254372" x="2654300" y="6445250"/>
          <p14:tracePt t="254389" x="2660650" y="6445250"/>
          <p14:tracePt t="254436" x="2667000" y="6445250"/>
          <p14:tracePt t="254444" x="2667000" y="6451600"/>
          <p14:tracePt t="254476" x="2679700" y="6451600"/>
          <p14:tracePt t="254564" x="2686050" y="6457950"/>
          <p14:tracePt t="254572" x="2705100" y="6477000"/>
          <p14:tracePt t="254581" x="2755900" y="6496050"/>
          <p14:tracePt t="254606" x="2806700" y="6515100"/>
          <p14:tracePt t="254622" x="2857500" y="6521450"/>
          <p14:tracePt t="254640" x="2876550" y="6534150"/>
          <p14:tracePt t="254656" x="2882900" y="6534150"/>
          <p14:tracePt t="254672" x="2889250" y="6534150"/>
          <p14:tracePt t="254689" x="2901950" y="6534150"/>
          <p14:tracePt t="254724" x="2914650" y="6534150"/>
          <p14:tracePt t="254724" x="2921000" y="6534150"/>
          <p14:tracePt t="254739" x="2927350" y="6534150"/>
          <p14:tracePt t="254756" x="2940050" y="6534150"/>
          <p14:tracePt t="254773" x="2965450" y="6521450"/>
          <p14:tracePt t="254789" x="2978150" y="6515100"/>
          <p14:tracePt t="254806" x="3009900" y="6508750"/>
          <p14:tracePt t="254822" x="3022600" y="6508750"/>
          <p14:tracePt t="254839" x="3035300" y="6508750"/>
          <p14:tracePt t="254856" x="3048000" y="6502400"/>
          <p14:tracePt t="254872" x="3073400" y="6502400"/>
          <p14:tracePt t="254889" x="3086100" y="6496050"/>
          <p14:tracePt t="254906" x="3111500" y="6496050"/>
          <p14:tracePt t="254922" x="3143250" y="6489700"/>
          <p14:tracePt t="254939" x="3213100" y="6483350"/>
          <p14:tracePt t="254956" x="3251200" y="6483350"/>
          <p14:tracePt t="254973" x="3308350" y="6483350"/>
          <p14:tracePt t="254989" x="3359150" y="6483350"/>
          <p14:tracePt t="255006" x="3416300" y="6483350"/>
          <p14:tracePt t="255022" x="3435350" y="6483350"/>
          <p14:tracePt t="255039" x="3448050" y="6483350"/>
          <p14:tracePt t="256796" x="3454400" y="6477000"/>
          <p14:tracePt t="256812" x="3454400" y="6470650"/>
          <p14:tracePt t="256818" x="3479800" y="6457950"/>
          <p14:tracePt t="256839" x="3479800" y="6451600"/>
          <p14:tracePt t="256855" x="3486150" y="6451600"/>
          <p14:tracePt t="256872" x="3492500" y="6451600"/>
          <p14:tracePt t="256924" x="3498850" y="6451600"/>
          <p14:tracePt t="256940" x="3505200" y="6451600"/>
          <p14:tracePt t="256964" x="3511550" y="6451600"/>
          <p14:tracePt t="257020" x="3517900" y="6451600"/>
          <p14:tracePt t="257396" x="3530600" y="6438900"/>
          <p14:tracePt t="257412" x="3530600" y="6419850"/>
          <p14:tracePt t="257412" x="3530600" y="6413500"/>
          <p14:tracePt t="257422" x="3536950" y="6407150"/>
          <p14:tracePt t="257439" x="3549650" y="6394450"/>
          <p14:tracePt t="257455" x="3562350" y="6388100"/>
          <p14:tracePt t="257472" x="3587750" y="6381750"/>
          <p14:tracePt t="257489" x="3613150" y="6369050"/>
          <p14:tracePt t="257506" x="3632200" y="6369050"/>
          <p14:tracePt t="257522" x="3638550" y="6369050"/>
          <p14:tracePt t="257556" x="3644900" y="6369050"/>
          <p14:tracePt t="257604" x="3651250" y="6369050"/>
          <p14:tracePt t="257676" x="3657600" y="6369050"/>
          <p14:tracePt t="257684" x="3663950" y="6369050"/>
          <p14:tracePt t="257692" x="3670300" y="6369050"/>
          <p14:tracePt t="257705" x="3689350" y="6369050"/>
          <p14:tracePt t="257722" x="3695700" y="6369050"/>
          <p14:tracePt t="257772" x="3702050" y="6362700"/>
          <p14:tracePt t="257788" x="3714750" y="6356350"/>
          <p14:tracePt t="257820" x="3714750" y="6350000"/>
          <p14:tracePt t="257836" x="3714750" y="6343650"/>
          <p14:tracePt t="257844" x="3714750" y="6330950"/>
          <p14:tracePt t="257855" x="3721100" y="6324600"/>
          <p14:tracePt t="258076" x="3721100" y="6318250"/>
          <p14:tracePt t="258084" x="3727450" y="6305550"/>
          <p14:tracePt t="258088" x="3740150" y="6292850"/>
          <p14:tracePt t="258106" x="3740150" y="6286500"/>
          <p14:tracePt t="258122" x="3752850" y="6261100"/>
          <p14:tracePt t="258122" x="3759200" y="6248400"/>
          <p14:tracePt t="258140" x="3765550" y="6235700"/>
          <p14:tracePt t="258156" x="3765550" y="6229350"/>
          <p14:tracePt t="258172" x="3771900" y="6216650"/>
          <p14:tracePt t="258190" x="3778250" y="6216650"/>
          <p14:tracePt t="258206" x="3778250" y="6210300"/>
          <p14:tracePt t="258252" x="3778250" y="6197600"/>
          <p14:tracePt t="258332" x="3778250" y="6191250"/>
          <p14:tracePt t="258348" x="3784600" y="6184900"/>
          <p14:tracePt t="258364" x="3784600" y="6178550"/>
          <p14:tracePt t="258365" x="3784600" y="6165850"/>
          <p14:tracePt t="258692" x="3784600" y="6172200"/>
          <p14:tracePt t="258700" x="3784600" y="6191250"/>
          <p14:tracePt t="258700" x="3778250" y="6203950"/>
          <p14:tracePt t="258722" x="3771900" y="6223000"/>
          <p14:tracePt t="258739" x="3759200" y="6242050"/>
          <p14:tracePt t="258860" x="3752850" y="6248400"/>
          <p14:tracePt t="258875" x="3752850" y="6254750"/>
          <p14:tracePt t="258881" x="3746500" y="6261100"/>
          <p14:tracePt t="258906" x="3740150" y="6273800"/>
          <p14:tracePt t="258922" x="3733800" y="6280150"/>
          <p14:tracePt t="258956" x="3733800" y="6286500"/>
          <p14:tracePt t="259004" x="3733800" y="6292850"/>
          <p14:tracePt t="259028" x="3727450" y="6305550"/>
          <p14:tracePt t="259052" x="3727450" y="6311900"/>
          <p14:tracePt t="259260" x="3727450" y="6318250"/>
          <p14:tracePt t="259284" x="3733800" y="6318250"/>
          <p14:tracePt t="259308" x="3740150" y="6318250"/>
          <p14:tracePt t="259356" x="3746500" y="6318250"/>
          <p14:tracePt t="259460" x="3759200" y="6318250"/>
          <p14:tracePt t="259476" x="3771900" y="6318250"/>
          <p14:tracePt t="259484" x="3778250" y="6318250"/>
          <p14:tracePt t="259492" x="3790950" y="6305550"/>
          <p14:tracePt t="259506" x="3797300" y="6305550"/>
          <p14:tracePt t="259522" x="3810000" y="6305550"/>
          <p14:tracePt t="259540" x="3822700" y="6305550"/>
          <p14:tracePt t="259556" x="3829050" y="6299200"/>
          <p14:tracePt t="259572" x="3841750" y="6299200"/>
          <p14:tracePt t="259589" x="3854450" y="6292850"/>
          <p14:tracePt t="259606" x="3860800" y="6286500"/>
          <p14:tracePt t="259622" x="3873500" y="6286500"/>
          <p14:tracePt t="259639" x="3879850" y="6280150"/>
          <p14:tracePt t="259656" x="3892550" y="6280150"/>
          <p14:tracePt t="259672" x="3905250" y="6273800"/>
          <p14:tracePt t="259689" x="3911600" y="6267450"/>
          <p14:tracePt t="259706" x="3917950" y="6261100"/>
          <p14:tracePt t="259740" x="3930650" y="6261100"/>
          <p14:tracePt t="259771" x="3937000" y="6248400"/>
          <p14:tracePt t="259820" x="3943350" y="6248400"/>
          <p14:tracePt t="259844" x="3949700" y="6242050"/>
          <p14:tracePt t="259860" x="3956050" y="6242050"/>
          <p14:tracePt t="259876" x="3962400" y="6229350"/>
          <p14:tracePt t="259892" x="3968750" y="6229350"/>
          <p14:tracePt t="259906" x="3968750" y="6223000"/>
          <p14:tracePt t="259908" x="3987800" y="6210300"/>
          <p14:tracePt t="259922" x="4000500" y="6197600"/>
          <p14:tracePt t="259939" x="4006850" y="6191250"/>
          <p14:tracePt t="260004" x="4013200" y="6184900"/>
          <p14:tracePt t="260028" x="4019550" y="6172200"/>
          <p14:tracePt t="260044" x="4025900" y="6165850"/>
          <p14:tracePt t="260060" x="4025900" y="6146800"/>
          <p14:tracePt t="260076" x="4025900" y="6140450"/>
          <p14:tracePt t="260089" x="4038600" y="6134100"/>
          <p14:tracePt t="260090" x="4038600" y="6121400"/>
          <p14:tracePt t="260388" x="4038600" y="6134100"/>
          <p14:tracePt t="260398" x="4038600" y="6140450"/>
          <p14:tracePt t="260399" x="4038600" y="6159500"/>
          <p14:tracePt t="260444" x="4038600" y="6165850"/>
          <p14:tracePt t="261004" x="4051300" y="6165850"/>
          <p14:tracePt t="261012" x="4064000" y="6159500"/>
          <p14:tracePt t="261017" x="4095750" y="6134100"/>
          <p14:tracePt t="261039" x="4114800" y="6127750"/>
          <p14:tracePt t="261056" x="4121150" y="6115050"/>
          <p14:tracePt t="261140" x="4127500" y="6108700"/>
          <p14:tracePt t="261204" x="4127500" y="6102350"/>
          <p14:tracePt t="261356" x="4127500" y="6115050"/>
          <p14:tracePt t="261364" x="4127500" y="6121400"/>
          <p14:tracePt t="261372" x="4127500" y="6172200"/>
          <p14:tracePt t="261389" x="4127500" y="6210300"/>
          <p14:tracePt t="261406" x="4127500" y="6223000"/>
          <p14:tracePt t="261422" x="4127500" y="6229350"/>
          <p14:tracePt t="261588" x="4127500" y="6242050"/>
          <p14:tracePt t="261596" x="4146550" y="6261100"/>
          <p14:tracePt t="261604" x="4248150" y="6324600"/>
          <p14:tracePt t="261622" x="4305300" y="6350000"/>
          <p14:tracePt t="261639" x="4343400" y="6356350"/>
          <p14:tracePt t="262012" x="4356100" y="6356350"/>
          <p14:tracePt t="262060" x="4356100" y="6350000"/>
          <p14:tracePt t="263036" x="4356100" y="6337300"/>
          <p14:tracePt t="263068" x="4356100" y="6330950"/>
          <p14:tracePt t="263148" x="4356100" y="6318250"/>
          <p14:tracePt t="266556" x="4356100" y="6311900"/>
          <p14:tracePt t="266580" x="4356100" y="6299200"/>
          <p14:tracePt t="266620" x="4356100" y="6292850"/>
          <p14:tracePt t="267836" x="4356100" y="6280150"/>
          <p14:tracePt t="268996" x="4356100" y="6273800"/>
          <p14:tracePt t="269140" x="4356100" y="6261100"/>
          <p14:tracePt t="269172" x="4356100" y="6254750"/>
          <p14:tracePt t="269372" x="4356100" y="6242050"/>
          <p14:tracePt t="269388" x="4356100" y="6235700"/>
          <p14:tracePt t="269676" x="4356100" y="6229350"/>
          <p14:tracePt t="269684" x="4356100" y="6223000"/>
          <p14:tracePt t="269716" x="4356100" y="6216650"/>
          <p14:tracePt t="269732" x="4362450" y="6216650"/>
          <p14:tracePt t="269764" x="4362450" y="6203950"/>
          <p14:tracePt t="269820" x="4368800" y="6197600"/>
          <p14:tracePt t="269836" x="4375150" y="6191250"/>
          <p14:tracePt t="269986" x="4381500" y="6178550"/>
          <p14:tracePt t="270163" x="4381500" y="6165850"/>
          <p14:tracePt t="270179" x="4381500" y="6159500"/>
          <p14:tracePt t="270251" x="4381500" y="6153150"/>
          <p14:tracePt t="270427" x="4381500" y="6146800"/>
          <p14:tracePt t="270435" x="4375150" y="6146800"/>
          <p14:tracePt t="270454" x="4349750" y="6159500"/>
          <p14:tracePt t="270455" x="4330700" y="6178550"/>
          <p14:tracePt t="270471" x="4318000" y="6197600"/>
          <p14:tracePt t="270488" x="4298950" y="6216650"/>
          <p14:tracePt t="270527" x="4286250" y="6229350"/>
          <p14:tracePt t="270635" x="4286250" y="6242050"/>
          <p14:tracePt t="270643" x="4286250" y="6248400"/>
          <p14:tracePt t="271867" x="4279900" y="6254750"/>
          <p14:tracePt t="271875" x="4273550" y="6254750"/>
          <p14:tracePt t="271899" x="4267200" y="6254750"/>
          <p14:tracePt t="271899" x="4260850" y="6254750"/>
          <p14:tracePt t="272011" x="4254500" y="6254750"/>
          <p14:tracePt t="272019" x="4248150" y="6261100"/>
          <p14:tracePt t="272023" x="4241800" y="6261100"/>
          <p14:tracePt t="272443" x="4248150" y="6261100"/>
          <p14:tracePt t="272483" x="4260850" y="6261100"/>
          <p14:tracePt t="272539" x="4267200" y="6261100"/>
          <p14:tracePt t="272555" x="4279900" y="6261100"/>
          <p14:tracePt t="272571" x="4286250" y="6261100"/>
          <p14:tracePt t="272595" x="4298950" y="6261100"/>
          <p14:tracePt t="272611" x="4311650" y="6261100"/>
          <p14:tracePt t="272615" x="4324350" y="6261100"/>
          <p14:tracePt t="272638" x="4337050" y="6248400"/>
          <p14:tracePt t="273747" x="4343400" y="6248400"/>
          <p14:tracePt t="273755" x="4349750" y="6248400"/>
          <p14:tracePt t="273780" x="4349750" y="6242050"/>
          <p14:tracePt t="274299" x="4343400" y="6242050"/>
          <p14:tracePt t="274315" x="4337050" y="6242050"/>
          <p14:tracePt t="274316" x="4324350" y="6248400"/>
          <p14:tracePt t="274338" x="4311650" y="6254750"/>
          <p14:tracePt t="274355" x="4292600" y="6267450"/>
          <p14:tracePt t="274372" x="4292600" y="6273800"/>
          <p14:tracePt t="274388" x="4286250" y="6273800"/>
          <p14:tracePt t="274405" x="4279900" y="6280150"/>
          <p14:tracePt t="274475" x="4273550" y="6292850"/>
          <p14:tracePt t="274483" x="4267200" y="6292850"/>
          <p14:tracePt t="274496" x="4267200" y="6299200"/>
          <p14:tracePt t="274505" x="4260850" y="6299200"/>
          <p14:tracePt t="274521" x="4248150" y="6305550"/>
          <p14:tracePt t="274538" x="4241800" y="6305550"/>
          <p14:tracePt t="274555" x="4222750" y="6305550"/>
          <p14:tracePt t="274571" x="4203700" y="6311900"/>
          <p14:tracePt t="274588" x="4191000" y="6324600"/>
          <p14:tracePt t="274605" x="4178300" y="6330950"/>
          <p14:tracePt t="274621" x="4165600" y="6337300"/>
          <p14:tracePt t="274638" x="4159250" y="6343650"/>
          <p14:tracePt t="274655" x="4152900" y="6350000"/>
          <p14:tracePt t="274859" x="4146550" y="6350000"/>
          <p14:tracePt t="274915" x="4140200" y="6350000"/>
          <p14:tracePt t="274963" x="4140200" y="6343650"/>
          <p14:tracePt t="274971" x="4140200" y="6337300"/>
          <p14:tracePt t="275019" x="4146550" y="6337300"/>
          <p14:tracePt t="275035" x="4146550" y="6330950"/>
          <p14:tracePt t="275038" x="4159250" y="6330950"/>
          <p14:tracePt t="275055" x="4178300" y="6324600"/>
          <p14:tracePt t="275071" x="4222750" y="6311900"/>
          <p14:tracePt t="275088" x="4248150" y="6311900"/>
          <p14:tracePt t="275105" x="4279900" y="6311900"/>
          <p14:tracePt t="275121" x="4305300" y="6311900"/>
          <p14:tracePt t="275138" x="4337050" y="6311900"/>
          <p14:tracePt t="275155" x="4349750" y="6318250"/>
          <p14:tracePt t="275172" x="4362450" y="6318250"/>
          <p14:tracePt t="275219" x="4368800" y="6318250"/>
          <p14:tracePt t="275355" x="4375150" y="6318250"/>
          <p14:tracePt t="275363" x="4381500" y="6318250"/>
          <p14:tracePt t="275395" x="4387850" y="6318250"/>
          <p14:tracePt t="275419" x="4394200" y="6318250"/>
          <p14:tracePt t="275803" x="4406900" y="6311900"/>
          <p14:tracePt t="275806" x="4419600" y="6311900"/>
          <p14:tracePt t="275813" x="4425950" y="6305550"/>
          <p14:tracePt t="275838" x="4432300" y="6305550"/>
          <p14:tracePt t="275875" x="4445000" y="6292850"/>
          <p14:tracePt t="276267" x="4438650" y="6292850"/>
          <p14:tracePt t="276280" x="4432300" y="6292850"/>
          <p14:tracePt t="276281" x="4425950" y="6292850"/>
          <p14:tracePt t="276305" x="4413250" y="6292850"/>
          <p14:tracePt t="276371" x="4406900" y="6292850"/>
          <p14:tracePt t="276380" x="4400550" y="6292850"/>
          <p14:tracePt t="276381" x="4368800" y="6292850"/>
          <p14:tracePt t="276405" x="4356100" y="6299200"/>
          <p14:tracePt t="276421" x="4337050" y="6299200"/>
          <p14:tracePt t="276438" x="4305300" y="6311900"/>
          <p14:tracePt t="276455" x="4292600" y="6311900"/>
          <p14:tracePt t="276471" x="4267200" y="6311900"/>
          <p14:tracePt t="276488" x="4248150" y="6311900"/>
          <p14:tracePt t="276505" x="4222750" y="6311900"/>
          <p14:tracePt t="276521" x="4191000" y="6324600"/>
          <p14:tracePt t="276538" x="4095750" y="6350000"/>
          <p14:tracePt t="276555" x="4032250" y="6381750"/>
          <p14:tracePt t="276572" x="3956050" y="6407150"/>
          <p14:tracePt t="276588" x="3879850" y="6426200"/>
          <p14:tracePt t="276605" x="3810000" y="6438900"/>
          <p14:tracePt t="276622" x="3702050" y="6457950"/>
          <p14:tracePt t="276639" x="3575050" y="6470650"/>
          <p14:tracePt t="276655" x="3448050" y="6496050"/>
          <p14:tracePt t="276672" x="3346450" y="6502400"/>
          <p14:tracePt t="276688" x="3276600" y="6502400"/>
          <p14:tracePt t="276705" x="3181350" y="6515100"/>
          <p14:tracePt t="276724" x="3149600" y="6515100"/>
          <p14:tracePt t="276738" x="3016250" y="6540500"/>
          <p14:tracePt t="276755" x="2946400" y="6546850"/>
          <p14:tracePt t="276771" x="2863850" y="6559550"/>
          <p14:tracePt t="276788" x="2806700" y="6565900"/>
          <p14:tracePt t="276805" x="2781300" y="6565900"/>
          <p14:tracePt t="276821" x="2755900" y="6572250"/>
          <p14:tracePt t="276838" x="2736850" y="6572250"/>
          <p14:tracePt t="276855" x="2730500" y="6572250"/>
          <p14:tracePt t="276891" x="2730500" y="6578600"/>
          <p14:tracePt t="276891" x="2724150" y="6578600"/>
          <p14:tracePt t="276905" x="2717800" y="6584950"/>
          <p14:tracePt t="277035" x="2730500" y="6584950"/>
          <p14:tracePt t="277047" x="2774950" y="6565900"/>
          <p14:tracePt t="277048" x="2971800" y="6508750"/>
          <p14:tracePt t="277071" x="3130550" y="6477000"/>
          <p14:tracePt t="277088" x="3302000" y="6457950"/>
          <p14:tracePt t="277105" x="3448050" y="6457950"/>
          <p14:tracePt t="277121" x="3556000" y="6457950"/>
          <p14:tracePt t="277138" x="3663950" y="6445250"/>
          <p14:tracePt t="277155" x="3721100" y="6438900"/>
          <p14:tracePt t="277171" x="3784600" y="6432550"/>
          <p14:tracePt t="277188" x="3848100" y="6413500"/>
          <p14:tracePt t="277205" x="3937000" y="6407150"/>
          <p14:tracePt t="277221" x="4038600" y="6388100"/>
          <p14:tracePt t="277238" x="4133850" y="6381750"/>
          <p14:tracePt t="277255" x="4241800" y="6369050"/>
          <p14:tracePt t="277271" x="4330700" y="6350000"/>
          <p14:tracePt t="277288" x="4425950" y="6337300"/>
          <p14:tracePt t="277305" x="4495800" y="6311900"/>
          <p14:tracePt t="277321" x="4578350" y="6292850"/>
          <p14:tracePt t="277338" x="4635500" y="6261100"/>
          <p14:tracePt t="277355" x="4692650" y="6223000"/>
          <p14:tracePt t="277371" x="4724400" y="6203950"/>
          <p14:tracePt t="277388" x="4737100" y="6197600"/>
          <p14:tracePt t="277405" x="4756150" y="6184900"/>
          <p14:tracePt t="277422" x="4781550" y="6172200"/>
          <p14:tracePt t="277438" x="4800600" y="6159500"/>
          <p14:tracePt t="277455" x="4819650" y="6153150"/>
          <p14:tracePt t="277471" x="4845050" y="6140450"/>
          <p14:tracePt t="277488" x="4883150" y="6134100"/>
          <p14:tracePt t="277512" x="4940300" y="6115050"/>
          <p14:tracePt t="277560" x="4946650" y="6115050"/>
          <p14:tracePt t="277595" x="4953000" y="6108700"/>
          <p14:tracePt t="277819" x="4940300" y="6115050"/>
          <p14:tracePt t="277830" x="4908550" y="6134100"/>
          <p14:tracePt t="277831" x="4819650" y="6184900"/>
          <p14:tracePt t="277855" x="4762500" y="6203950"/>
          <p14:tracePt t="277871" x="4737100" y="6216650"/>
          <p14:tracePt t="277888" x="4711700" y="6229350"/>
          <p14:tracePt t="277905" x="4692650" y="6235700"/>
          <p14:tracePt t="277921" x="4654550" y="6248400"/>
          <p14:tracePt t="277921" x="4641850" y="6261100"/>
          <p14:tracePt t="277939" x="4597400" y="6267450"/>
          <p14:tracePt t="277955" x="4559300" y="6286500"/>
          <p14:tracePt t="277971" x="4533900" y="6286500"/>
          <p14:tracePt t="277989" x="4521200" y="6292850"/>
          <p14:tracePt t="278499" x="4514850" y="6292850"/>
          <p14:tracePt t="278507" x="4508500" y="6286500"/>
          <p14:tracePt t="278515" x="4508500" y="6197600"/>
          <p14:tracePt t="278538" x="4527550" y="6134100"/>
          <p14:tracePt t="278555" x="4552950" y="6108700"/>
          <p14:tracePt t="278571" x="4572000" y="6089650"/>
          <p14:tracePt t="278588" x="4622800" y="6064250"/>
          <p14:tracePt t="278605" x="4654550" y="6045200"/>
          <p14:tracePt t="278621" x="4699000" y="6038850"/>
          <p14:tracePt t="278638" x="4724400" y="6026150"/>
          <p14:tracePt t="278655" x="4737100" y="6026150"/>
          <p14:tracePt t="278672" x="4749800" y="6019800"/>
          <p14:tracePt t="278689" x="4768850" y="6013450"/>
          <p14:tracePt t="278705" x="4787900" y="6013450"/>
          <p14:tracePt t="278721" x="4800600" y="6000750"/>
          <p14:tracePt t="278738" x="4819650" y="6000750"/>
          <p14:tracePt t="278755" x="4838700" y="6000750"/>
          <p14:tracePt t="278772" x="4851400" y="6000750"/>
          <p14:tracePt t="278788" x="4870450" y="6000750"/>
          <p14:tracePt t="278805" x="4889500" y="6000750"/>
          <p14:tracePt t="278821" x="4921250" y="6000750"/>
          <p14:tracePt t="278838" x="4946650" y="6000750"/>
          <p14:tracePt t="278855" x="4959350" y="6000750"/>
          <p14:tracePt t="278963" x="4972050" y="5994400"/>
          <p14:tracePt t="278980" x="4984750" y="5994400"/>
          <p14:tracePt t="278981" x="5010150" y="5994400"/>
          <p14:tracePt t="279067" x="5016500" y="5988050"/>
          <p14:tracePt t="279091" x="5022850" y="5981700"/>
          <p14:tracePt t="279107" x="5029200" y="5975350"/>
          <p14:tracePt t="279147" x="5035550" y="5975350"/>
          <p14:tracePt t="279155" x="5041900" y="5975350"/>
          <p14:tracePt t="279299" x="5035550" y="5975350"/>
          <p14:tracePt t="279307" x="5029200" y="5975350"/>
          <p14:tracePt t="279315" x="5022850" y="5975350"/>
          <p14:tracePt t="279321" x="5003800" y="5981700"/>
          <p14:tracePt t="279338" x="4965700" y="5988050"/>
          <p14:tracePt t="279355" x="4940300" y="5988050"/>
          <p14:tracePt t="279372" x="4921250" y="6000750"/>
          <p14:tracePt t="279388" x="4908550" y="6007100"/>
          <p14:tracePt t="279405" x="4883150" y="6007100"/>
          <p14:tracePt t="279421" x="4870450" y="6007100"/>
          <p14:tracePt t="279438" x="4857750" y="6007100"/>
          <p14:tracePt t="279455" x="4832350" y="6007100"/>
          <p14:tracePt t="279471" x="4813300" y="6007100"/>
          <p14:tracePt t="279488" x="4787900" y="6007100"/>
          <p14:tracePt t="279505" x="4775200" y="6007100"/>
          <p14:tracePt t="279521" x="4749800" y="6007100"/>
          <p14:tracePt t="279538" x="4743450" y="6007100"/>
          <p14:tracePt t="279538" x="4737100" y="6007100"/>
          <p14:tracePt t="279579" x="4730750" y="6007100"/>
          <p14:tracePt t="279611" x="4724400" y="6007100"/>
          <p14:tracePt t="279627" x="4711700" y="6007100"/>
          <p14:tracePt t="279643" x="4699000" y="6007100"/>
          <p14:tracePt t="279648" x="4686300" y="6007100"/>
          <p14:tracePt t="279655" x="4667250" y="6007100"/>
          <p14:tracePt t="279671" x="4648200" y="6007100"/>
          <p14:tracePt t="279851" x="4641850" y="6007100"/>
          <p14:tracePt t="279856" x="4635500" y="6007100"/>
          <p14:tracePt t="279863" x="4629150" y="5981700"/>
          <p14:tracePt t="279888" x="4622800" y="5943600"/>
          <p14:tracePt t="279905" x="4622800" y="5905500"/>
          <p14:tracePt t="279922" x="4622800" y="5873750"/>
          <p14:tracePt t="279938" x="4622800" y="5810250"/>
          <p14:tracePt t="279955" x="4629150" y="5778500"/>
          <p14:tracePt t="279972" x="4629150" y="5740400"/>
          <p14:tracePt t="279988" x="4641850" y="5715000"/>
          <p14:tracePt t="280005" x="4654550" y="5676900"/>
          <p14:tracePt t="280023" x="4660900" y="5664200"/>
          <p14:tracePt t="280038" x="4660900" y="5657850"/>
          <p14:tracePt t="280055" x="4673600" y="5645150"/>
          <p14:tracePt t="280072" x="4692650" y="5626100"/>
          <p14:tracePt t="280088" x="4705350" y="5613400"/>
          <p14:tracePt t="280105" x="4737100" y="5594350"/>
          <p14:tracePt t="280121" x="4762500" y="5581650"/>
          <p14:tracePt t="280138" x="4800600" y="5568950"/>
          <p14:tracePt t="280155" x="4819650" y="5568950"/>
          <p14:tracePt t="280171" x="4838700" y="5568950"/>
          <p14:tracePt t="280188" x="4857750" y="5562600"/>
          <p14:tracePt t="280205" x="4876800" y="5562600"/>
          <p14:tracePt t="280222" x="4889500" y="5562600"/>
          <p14:tracePt t="280283" x="4895850" y="5562600"/>
          <p14:tracePt t="280291" x="4902200" y="5562600"/>
          <p14:tracePt t="280297" x="4978400" y="5581650"/>
          <p14:tracePt t="280321" x="5054600" y="5613400"/>
          <p14:tracePt t="280338" x="5099050" y="5645150"/>
          <p14:tracePt t="280355" x="5111750" y="5645150"/>
          <p14:tracePt t="280395" x="5111750" y="5651500"/>
          <p14:tracePt t="280404" x="5118100" y="5651500"/>
          <p14:tracePt t="280405" x="5124450" y="5664200"/>
          <p14:tracePt t="280421" x="5137150" y="5683250"/>
          <p14:tracePt t="280438" x="5149850" y="5715000"/>
          <p14:tracePt t="280455" x="5156200" y="5753100"/>
          <p14:tracePt t="280471" x="5162550" y="5778500"/>
          <p14:tracePt t="280488" x="5168900" y="5822950"/>
          <p14:tracePt t="280505" x="5168900" y="5829300"/>
          <p14:tracePt t="280521" x="5168900" y="5842000"/>
          <p14:tracePt t="280538" x="5168900" y="5854700"/>
          <p14:tracePt t="280555" x="5168900" y="5867400"/>
          <p14:tracePt t="280571" x="5156200" y="5899150"/>
          <p14:tracePt t="280588" x="5124450" y="5937250"/>
          <p14:tracePt t="280605" x="5080000" y="5962650"/>
          <p14:tracePt t="280621" x="5029200" y="5994400"/>
          <p14:tracePt t="280638" x="4984750" y="6007100"/>
          <p14:tracePt t="280655" x="4953000" y="6013450"/>
          <p14:tracePt t="280671" x="4921250" y="6026150"/>
          <p14:tracePt t="280688" x="4876800" y="6032500"/>
          <p14:tracePt t="280705" x="4857750" y="6038850"/>
          <p14:tracePt t="280721" x="4832350" y="6038850"/>
          <p14:tracePt t="280738" x="4819650" y="6038850"/>
          <p14:tracePt t="280755" x="4813300" y="6038850"/>
          <p14:tracePt t="280771" x="4794250" y="6038850"/>
          <p14:tracePt t="280788" x="4768850" y="6038850"/>
          <p14:tracePt t="280805" x="4730750" y="6038850"/>
          <p14:tracePt t="280821" x="4692650" y="6038850"/>
          <p14:tracePt t="280838" x="4660900" y="6038850"/>
          <p14:tracePt t="280855" x="4635500" y="6045200"/>
          <p14:tracePt t="280871" x="4603750" y="6045200"/>
          <p14:tracePt t="280888" x="4584700" y="6045200"/>
          <p14:tracePt t="280905" x="4552950" y="6051550"/>
          <p14:tracePt t="280921" x="4533900" y="6070600"/>
          <p14:tracePt t="280938" x="4502150" y="6076950"/>
          <p14:tracePt t="280955" x="4483100" y="6076950"/>
          <p14:tracePt t="280972" x="4451350" y="6089650"/>
          <p14:tracePt t="280988" x="4432300" y="6096000"/>
          <p14:tracePt t="281006" x="4406900" y="6102350"/>
          <p14:tracePt t="281022" x="4387850" y="6108700"/>
          <p14:tracePt t="281251" x="4381500" y="6115050"/>
          <p14:tracePt t="281267" x="4387850" y="6115050"/>
          <p14:tracePt t="281280" x="4406900" y="6115050"/>
          <p14:tracePt t="281281" x="4464050" y="6115050"/>
          <p14:tracePt t="281305" x="4483100" y="6115050"/>
          <p14:tracePt t="281321" x="4514850" y="6115050"/>
          <p14:tracePt t="281338" x="4552950" y="6115050"/>
          <p14:tracePt t="281355" x="4572000" y="6115050"/>
          <p14:tracePt t="281371" x="4591050" y="6115050"/>
          <p14:tracePt t="281388" x="4603750" y="6115050"/>
          <p14:tracePt t="281405" x="4616450" y="6121400"/>
          <p14:tracePt t="281421" x="4641850" y="6121400"/>
          <p14:tracePt t="281438" x="4660900" y="6121400"/>
          <p14:tracePt t="281455" x="4660900" y="6127750"/>
          <p14:tracePt t="281471" x="4667250" y="6127750"/>
          <p14:tracePt t="281611" x="4673600" y="6127750"/>
          <p14:tracePt t="281619" x="4679950" y="6127750"/>
          <p14:tracePt t="281627" x="4718050" y="6140450"/>
          <p14:tracePt t="281638" x="4743450" y="6159500"/>
          <p14:tracePt t="281655" x="4768850" y="6165850"/>
          <p14:tracePt t="281671" x="4800600" y="6184900"/>
          <p14:tracePt t="281688" x="4806950" y="6184900"/>
          <p14:tracePt t="281705" x="4819650" y="6191250"/>
          <p14:tracePt t="281721" x="4826000" y="6197600"/>
          <p14:tracePt t="281738" x="4851400" y="6210300"/>
          <p14:tracePt t="281755" x="4889500" y="6223000"/>
          <p14:tracePt t="281772" x="4933950" y="6235700"/>
          <p14:tracePt t="281788" x="4978400" y="6254750"/>
          <p14:tracePt t="281805" x="5010150" y="6267450"/>
          <p14:tracePt t="281867" x="5016500" y="6267450"/>
          <p14:tracePt t="281907" x="5029200" y="6280150"/>
          <p14:tracePt t="281923" x="5048250" y="6280150"/>
          <p14:tracePt t="281939" x="5067300" y="6292850"/>
          <p14:tracePt t="281947" x="5086350" y="6305550"/>
          <p14:tracePt t="281972" x="5099050" y="6311900"/>
          <p14:tracePt t="282011" x="5105400" y="6318250"/>
          <p14:tracePt t="282022" x="5105400" y="6324600"/>
          <p14:tracePt t="282023" x="5118100" y="6330950"/>
          <p14:tracePt t="282038" x="5137150" y="6350000"/>
          <p14:tracePt t="282055" x="5149850" y="6375400"/>
          <p14:tracePt t="282071" x="5168900" y="6413500"/>
          <p14:tracePt t="282088" x="5194300" y="6477000"/>
          <p14:tracePt t="282105" x="5219700" y="6534150"/>
          <p14:tracePt t="282121" x="5238750" y="6565900"/>
          <p14:tracePt t="282138" x="5257800" y="6604000"/>
          <p14:tracePt t="282155" x="5264150" y="6610350"/>
          <p14:tracePt t="282171" x="5270500" y="6616700"/>
          <p14:tracePt t="282211" x="5270500" y="6623050"/>
          <p14:tracePt t="282219" x="5289550" y="6635750"/>
          <p14:tracePt t="282227" x="5302250" y="6661150"/>
          <p14:tracePt t="282238" x="5340350" y="6680200"/>
          <p14:tracePt t="282255" x="5391150" y="6711950"/>
          <p14:tracePt t="282271" x="5467350" y="6737350"/>
          <p14:tracePt t="282288" x="5543550" y="6743700"/>
          <p14:tracePt t="282305" x="5651500" y="6743700"/>
          <p14:tracePt t="282321" x="5772150" y="6743700"/>
          <p14:tracePt t="282338" x="5892800" y="6743700"/>
          <p14:tracePt t="282355" x="5949950" y="6743700"/>
          <p14:tracePt t="282371" x="6007100" y="6737350"/>
          <p14:tracePt t="282388" x="6076950" y="6718300"/>
          <p14:tracePt t="282405" x="6178550" y="6692900"/>
          <p14:tracePt t="282421" x="6311900" y="6667500"/>
          <p14:tracePt t="282438" x="6457950" y="6661150"/>
          <p14:tracePt t="282455" x="6629400" y="6661150"/>
          <p14:tracePt t="282471" x="6775450" y="6661150"/>
          <p14:tracePt t="282488" x="6915150" y="6654800"/>
          <p14:tracePt t="282505" x="7023100" y="6635750"/>
          <p14:tracePt t="282521" x="7112000" y="6616700"/>
          <p14:tracePt t="282538" x="7239000" y="6572250"/>
          <p14:tracePt t="282555" x="7346950" y="6521450"/>
          <p14:tracePt t="282571" x="7448550" y="6464300"/>
          <p14:tracePt t="282588" x="7505700" y="6426200"/>
          <p14:tracePt t="282605" x="7556500" y="6394450"/>
          <p14:tracePt t="282621" x="7588250" y="6375400"/>
          <p14:tracePt t="282638" x="7613650" y="6356350"/>
          <p14:tracePt t="282655" x="7632700" y="6337300"/>
          <p14:tracePt t="282671" x="7651750" y="6318250"/>
          <p14:tracePt t="282688" x="7664450" y="6305550"/>
          <p14:tracePt t="282705" x="7670800" y="6299200"/>
          <p14:tracePt t="282721" x="7683500" y="6292850"/>
          <p14:tracePt t="282738" x="7708900" y="6254750"/>
          <p14:tracePt t="282755" x="7734300" y="6229350"/>
          <p14:tracePt t="282772" x="7753350" y="6216650"/>
          <p14:tracePt t="282788" x="7766050" y="6197600"/>
          <p14:tracePt t="282805" x="7772400" y="6191250"/>
          <p14:tracePt t="282851" x="7778750" y="6178550"/>
          <p14:tracePt t="282867" x="7785100" y="6172200"/>
          <p14:tracePt t="282872" x="7804150" y="6153150"/>
          <p14:tracePt t="282888" x="7810500" y="6153150"/>
          <p14:tracePt t="282905" x="7823200" y="6146800"/>
          <p14:tracePt t="282921" x="7848600" y="6140450"/>
          <p14:tracePt t="282938" x="7867650" y="6127750"/>
          <p14:tracePt t="282955" x="7893050" y="6121400"/>
          <p14:tracePt t="283027" x="7899400" y="6121400"/>
          <p14:tracePt t="283035" x="7905750" y="6121400"/>
          <p14:tracePt t="283043" x="7918450" y="6121400"/>
          <p14:tracePt t="283054" x="7931150" y="6121400"/>
          <p14:tracePt t="283071" x="7950200" y="6121400"/>
          <p14:tracePt t="283088" x="7956550" y="6121400"/>
          <p14:tracePt t="283163" x="7962900" y="6121400"/>
          <p14:tracePt t="283171" x="7969250" y="6121400"/>
          <p14:tracePt t="283179" x="7988300" y="6121400"/>
          <p14:tracePt t="283188" x="8007350" y="6127750"/>
          <p14:tracePt t="283205" x="8013700" y="6140450"/>
          <p14:tracePt t="283221" x="8020050" y="6146800"/>
          <p14:tracePt t="283238" x="8026400" y="6165850"/>
          <p14:tracePt t="283255" x="8032750" y="6172200"/>
          <p14:tracePt t="283271" x="8032750" y="6197600"/>
          <p14:tracePt t="283288" x="8032750" y="6229350"/>
          <p14:tracePt t="283305" x="8020050" y="6254750"/>
          <p14:tracePt t="283321" x="7981950" y="6267450"/>
          <p14:tracePt t="283338" x="7893050" y="6286500"/>
          <p14:tracePt t="283355" x="7778750" y="6286500"/>
          <p14:tracePt t="283371" x="7677150" y="6286500"/>
          <p14:tracePt t="283388" x="7562850" y="6286500"/>
          <p14:tracePt t="283405" x="7448550" y="6286500"/>
          <p14:tracePt t="283422" x="7327900" y="6286500"/>
          <p14:tracePt t="283438" x="7162800" y="6286500"/>
          <p14:tracePt t="283455" x="6959600" y="6305550"/>
          <p14:tracePt t="283472" x="6654800" y="6356350"/>
          <p14:tracePt t="283488" x="6292850" y="6426200"/>
          <p14:tracePt t="283505" x="5886450" y="6496050"/>
          <p14:tracePt t="283521" x="5353050" y="6502400"/>
          <p14:tracePt t="283538" x="4489450" y="6502400"/>
          <p14:tracePt t="283555" x="3975100" y="6502400"/>
          <p14:tracePt t="283572" x="3638550" y="6502400"/>
          <p14:tracePt t="283588" x="3371850" y="6477000"/>
          <p14:tracePt t="283605" x="3200400" y="6451600"/>
          <p14:tracePt t="283621" x="3067050" y="6445250"/>
          <p14:tracePt t="283638" x="2997200" y="6445250"/>
          <p14:tracePt t="283655" x="2940050" y="6451600"/>
          <p14:tracePt t="283671" x="2889250" y="6457950"/>
          <p14:tracePt t="283688" x="2825750" y="6457950"/>
          <p14:tracePt t="283705" x="2679700" y="6457950"/>
          <p14:tracePt t="283721" x="2413000" y="6457950"/>
          <p14:tracePt t="283738" x="2025650" y="6457950"/>
          <p14:tracePt t="283755" x="1816100" y="6457950"/>
          <p14:tracePt t="283771" x="1682750" y="6457950"/>
          <p14:tracePt t="283788" x="1631950" y="6457950"/>
          <p14:tracePt t="283805" x="1625600" y="6464300"/>
          <p14:tracePt t="283891" x="1625600" y="6457950"/>
          <p14:tracePt t="283899" x="1625600" y="6445250"/>
          <p14:tracePt t="283902" x="1631950" y="6413500"/>
          <p14:tracePt t="283921" x="1631950" y="6400800"/>
          <p14:tracePt t="283995" x="1631950" y="6388100"/>
          <p14:tracePt t="284011" x="1638300" y="6381750"/>
          <p14:tracePt t="284019" x="1644650" y="6362700"/>
          <p14:tracePt t="284027" x="1663700" y="6343650"/>
          <p14:tracePt t="284038" x="1708150" y="6324600"/>
          <p14:tracePt t="284055" x="1771650" y="6305550"/>
          <p14:tracePt t="284071" x="1822450" y="6299200"/>
          <p14:tracePt t="284088" x="1866900" y="6280150"/>
          <p14:tracePt t="284105" x="1892300" y="6273800"/>
          <p14:tracePt t="284121" x="1911350" y="6273800"/>
          <p14:tracePt t="284138" x="1949450" y="6273800"/>
          <p14:tracePt t="284155" x="1962150" y="6273800"/>
          <p14:tracePt t="284171" x="1981200" y="6273800"/>
          <p14:tracePt t="284188" x="2000250" y="6273800"/>
          <p14:tracePt t="284205" x="2032000" y="6273800"/>
          <p14:tracePt t="284221" x="2070100" y="6273800"/>
          <p14:tracePt t="284238" x="2095500" y="6286500"/>
          <p14:tracePt t="284255" x="2101850" y="6286500"/>
          <p14:tracePt t="284387" x="2114550" y="6286500"/>
          <p14:tracePt t="284419" x="2120900" y="6292850"/>
          <p14:tracePt t="284427" x="2120900" y="6299200"/>
          <p14:tracePt t="284475" x="2120900" y="6305550"/>
          <p14:tracePt t="284611" x="2114550" y="6305550"/>
          <p14:tracePt t="284630" x="2108200" y="6305550"/>
          <p14:tracePt t="284631" x="2095500" y="6299200"/>
          <p14:tracePt t="284655" x="2082800" y="6280150"/>
          <p14:tracePt t="284671" x="2076450" y="6267450"/>
          <p14:tracePt t="284688" x="2057400" y="6242050"/>
          <p14:tracePt t="284705" x="2038350" y="6191250"/>
          <p14:tracePt t="284763" x="2038350" y="6127750"/>
          <p14:tracePt t="284827" x="2044700" y="6108700"/>
          <p14:tracePt t="284838" x="2076450" y="6076950"/>
          <p14:tracePt t="284855" x="2108200" y="6051550"/>
          <p14:tracePt t="284871" x="2139950" y="6038850"/>
          <p14:tracePt t="284888" x="2178050" y="6026150"/>
          <p14:tracePt t="284905" x="2203450" y="6007100"/>
          <p14:tracePt t="284921" x="2235200" y="6000750"/>
          <p14:tracePt t="284938" x="2260600" y="5994400"/>
          <p14:tracePt t="284955" x="2279650" y="5988050"/>
          <p14:tracePt t="285051" x="2286000" y="5988050"/>
          <p14:tracePt t="285059" x="2298700" y="5988050"/>
          <p14:tracePt t="285063" x="2355850" y="6045200"/>
          <p14:tracePt t="285088" x="2387600" y="6089650"/>
          <p14:tracePt t="285105" x="2400300" y="6102350"/>
          <p14:tracePt t="285122" x="2400300" y="6115050"/>
          <p14:tracePt t="285138" x="2400300" y="6134100"/>
          <p14:tracePt t="285138" x="2400300" y="6140450"/>
          <p14:tracePt t="285155" x="2400300" y="6165850"/>
          <p14:tracePt t="285172" x="2368550" y="6197600"/>
          <p14:tracePt t="285188" x="2317750" y="6242050"/>
          <p14:tracePt t="285205" x="2273300" y="6273800"/>
          <p14:tracePt t="285221" x="2209800" y="6311900"/>
          <p14:tracePt t="285238" x="2159000" y="6330950"/>
          <p14:tracePt t="285255" x="2114550" y="6356350"/>
          <p14:tracePt t="285271" x="2101850" y="6356350"/>
          <p14:tracePt t="285507" x="2095500" y="6356350"/>
          <p14:tracePt t="285603" x="2101850" y="6356350"/>
          <p14:tracePt t="285611" x="2108200" y="6356350"/>
          <p14:tracePt t="285619" x="2120900" y="6356350"/>
          <p14:tracePt t="285627" x="2139950" y="6356350"/>
          <p14:tracePt t="285638" x="2171700" y="6356350"/>
          <p14:tracePt t="285655" x="2222500" y="6356350"/>
          <p14:tracePt t="285671" x="2286000" y="6356350"/>
          <p14:tracePt t="285688" x="2381250" y="6356350"/>
          <p14:tracePt t="285705" x="2508250" y="6356350"/>
          <p14:tracePt t="285721" x="2654300" y="6356350"/>
          <p14:tracePt t="285738" x="2863850" y="6356350"/>
          <p14:tracePt t="285755" x="2959100" y="6350000"/>
          <p14:tracePt t="285772" x="3016250" y="6343650"/>
          <p14:tracePt t="285788" x="3035300" y="6330950"/>
          <p14:tracePt t="285835" x="3048000" y="6330950"/>
          <p14:tracePt t="285843" x="3060700" y="6330950"/>
          <p14:tracePt t="285851" x="3098800" y="6330950"/>
          <p14:tracePt t="285859" x="3219450" y="6330950"/>
          <p14:tracePt t="285871" x="3409950" y="6330950"/>
          <p14:tracePt t="285888" x="3670300" y="6330950"/>
          <p14:tracePt t="285905" x="3956050" y="6330950"/>
          <p14:tracePt t="285921" x="4171950" y="6330950"/>
          <p14:tracePt t="285938" x="4362450" y="6330950"/>
          <p14:tracePt t="285955" x="4451350" y="6330950"/>
          <p14:tracePt t="285972" x="4514850" y="6337300"/>
          <p14:tracePt t="285988" x="4597400" y="6343650"/>
          <p14:tracePt t="286005" x="4692650" y="6362700"/>
          <p14:tracePt t="286021" x="4787900" y="6369050"/>
          <p14:tracePt t="286038" x="4883150" y="6375400"/>
          <p14:tracePt t="286055" x="5003800" y="6407150"/>
          <p14:tracePt t="286071" x="5168900" y="6426200"/>
          <p14:tracePt t="286088" x="5353050" y="6451600"/>
          <p14:tracePt t="286106" x="5537200" y="6477000"/>
          <p14:tracePt t="286121" x="5670550" y="6483350"/>
          <p14:tracePt t="286138" x="5765800" y="6483350"/>
          <p14:tracePt t="286155" x="5797550" y="6483350"/>
          <p14:tracePt t="286171" x="5816600" y="6483350"/>
          <p14:tracePt t="286188" x="5842000" y="6483350"/>
          <p14:tracePt t="286205" x="5873750" y="6477000"/>
          <p14:tracePt t="286221" x="5911850" y="6477000"/>
          <p14:tracePt t="286238" x="5937250" y="6477000"/>
          <p14:tracePt t="286255" x="5981700" y="6477000"/>
          <p14:tracePt t="286271" x="6019800" y="6477000"/>
          <p14:tracePt t="286288" x="6051550" y="6477000"/>
          <p14:tracePt t="286305" x="6076950" y="6477000"/>
          <p14:tracePt t="286321" x="6102350" y="6477000"/>
          <p14:tracePt t="286338" x="6140450" y="6477000"/>
          <p14:tracePt t="286355" x="6159500" y="6470650"/>
          <p14:tracePt t="286659" x="6153150" y="6477000"/>
          <p14:tracePt t="286667" x="6134100" y="6483350"/>
          <p14:tracePt t="286675" x="6057900" y="6515100"/>
          <p14:tracePt t="286688" x="5943600" y="6565900"/>
          <p14:tracePt t="286705" x="5829300" y="6604000"/>
          <p14:tracePt t="286722" x="5721350" y="6642100"/>
          <p14:tracePt t="286738" x="5619750" y="6673850"/>
          <p14:tracePt t="286755" x="5575300" y="6680200"/>
          <p14:tracePt t="286772" x="5543550" y="6699250"/>
          <p14:tracePt t="286788" x="5499100" y="6718300"/>
          <p14:tracePt t="286805" x="5454650" y="6731000"/>
          <p14:tracePt t="286822" x="5410200" y="6743700"/>
          <p14:tracePt t="286838" x="5353050" y="6762750"/>
          <p14:tracePt t="286855" x="5289550" y="6794500"/>
          <p14:tracePt t="286872" x="5264150" y="6800850"/>
          <p14:tracePt t="286888" x="5232400" y="6807200"/>
          <p14:tracePt t="286905" x="5207000" y="6813550"/>
          <p14:tracePt t="286922" x="5168900" y="6826250"/>
          <p14:tracePt t="286938" x="5130800" y="6838950"/>
          <p14:tracePt t="286955" x="5080000" y="6851650"/>
          <p14:tracePt t="286972" x="5035550" y="6851650"/>
          <p14:tracePt t="286988" x="4953000" y="6851650"/>
          <p14:tracePt t="287005" x="4857750" y="6851650"/>
          <p14:tracePt t="287021" x="4711700" y="6851650"/>
          <p14:tracePt t="287038" x="4540250" y="6851650"/>
          <p14:tracePt t="287055" x="4381500" y="6832600"/>
          <p14:tracePt t="287071" x="4248150" y="6807200"/>
          <p14:tracePt t="287088" x="4159250" y="6800850"/>
          <p14:tracePt t="287106" x="4108450" y="6794500"/>
          <p14:tracePt t="287121" x="4076700" y="6794500"/>
          <p14:tracePt t="287138" x="4032250" y="6794500"/>
          <p14:tracePt t="287155" x="3956050" y="6794500"/>
          <p14:tracePt t="287171" x="3841750" y="6775450"/>
          <p14:tracePt t="287188" x="3683000" y="6762750"/>
          <p14:tracePt t="287205" x="3498850" y="6724650"/>
          <p14:tracePt t="287221" x="3321050" y="6686550"/>
          <p14:tracePt t="287238" x="3149600" y="6654800"/>
          <p14:tracePt t="287255" x="2990850" y="6616700"/>
          <p14:tracePt t="287271" x="2832100" y="6553200"/>
          <p14:tracePt t="287288" x="2660650" y="6508750"/>
          <p14:tracePt t="287305" x="2546350" y="6477000"/>
          <p14:tracePt t="287322" x="2444750" y="6445250"/>
          <p14:tracePt t="287338" x="2381250" y="6419850"/>
          <p14:tracePt t="287355" x="2374900" y="6419850"/>
          <p14:tracePt t="287411" x="2368550" y="6419850"/>
          <p14:tracePt t="287419" x="2362200" y="6413500"/>
          <p14:tracePt t="287427" x="2324100" y="6400800"/>
          <p14:tracePt t="287438" x="2298700" y="6394450"/>
          <p14:tracePt t="287456" x="2266950" y="6388100"/>
          <p14:tracePt t="287472" x="2260600" y="6381750"/>
          <p14:tracePt t="287571" x="2254250" y="6381750"/>
          <p14:tracePt t="287835" x="2254250" y="6375400"/>
          <p14:tracePt t="287851" x="2247900" y="6375400"/>
          <p14:tracePt t="287867" x="2241550" y="6362700"/>
          <p14:tracePt t="287872" x="2228850" y="6350000"/>
          <p14:tracePt t="287888" x="2203450" y="6330950"/>
          <p14:tracePt t="287905" x="2190750" y="6330950"/>
          <p14:tracePt t="287921" x="2178050" y="6318250"/>
          <p14:tracePt t="287938" x="2171700" y="6311900"/>
          <p14:tracePt t="287938" x="2165350" y="6305550"/>
          <p14:tracePt t="287955" x="2159000" y="6305550"/>
          <p14:tracePt t="287971" x="2152650" y="6305550"/>
          <p14:tracePt t="289035" x="2152650" y="6299200"/>
          <p14:tracePt t="289051" x="2159000" y="6292850"/>
          <p14:tracePt t="289057" x="2184400" y="6286500"/>
          <p14:tracePt t="289071" x="2241550" y="6286500"/>
          <p14:tracePt t="289088" x="2336800" y="6286500"/>
          <p14:tracePt t="289105" x="2476500" y="6286500"/>
          <p14:tracePt t="289122" x="2622550" y="6286500"/>
          <p14:tracePt t="289138" x="2851150" y="6286500"/>
          <p14:tracePt t="289155" x="3022600" y="6286500"/>
          <p14:tracePt t="289172" x="3238500" y="6286500"/>
          <p14:tracePt t="289188" x="3505200" y="6318250"/>
          <p14:tracePt t="289205" x="3841750" y="6369050"/>
          <p14:tracePt t="289222" x="4216400" y="6432550"/>
          <p14:tracePt t="289238" x="4533900" y="6470650"/>
          <p14:tracePt t="289255" x="4838700" y="6515100"/>
          <p14:tracePt t="289271" x="5073650" y="6546850"/>
          <p14:tracePt t="289288" x="5238750" y="6565900"/>
          <p14:tracePt t="289305" x="5378450" y="6591300"/>
          <p14:tracePt t="289321" x="5499100" y="6597650"/>
          <p14:tracePt t="289338" x="5657850" y="6597650"/>
          <p14:tracePt t="289355" x="5765800" y="6597650"/>
          <p14:tracePt t="289372" x="5886450" y="6597650"/>
          <p14:tracePt t="289388" x="6013450" y="6584950"/>
          <p14:tracePt t="289405" x="6140450" y="6572250"/>
          <p14:tracePt t="289421" x="6229350" y="6546850"/>
          <p14:tracePt t="289438" x="6292850" y="6546850"/>
          <p14:tracePt t="289455" x="6324600" y="6540500"/>
          <p14:tracePt t="289471" x="6337300" y="6534150"/>
          <p14:tracePt t="289489" x="6356350" y="6527800"/>
          <p14:tracePt t="289531" x="6362700" y="6521450"/>
          <p14:tracePt t="289587" x="6369050" y="6515100"/>
          <p14:tracePt t="289611" x="6375400" y="6502400"/>
          <p14:tracePt t="290195" x="6375400" y="6496050"/>
          <p14:tracePt t="290203" x="6375400" y="6483350"/>
          <p14:tracePt t="290213" x="6375400" y="6470650"/>
          <p14:tracePt t="290221" x="6375400" y="6451600"/>
          <p14:tracePt t="290238" x="6369050" y="6438900"/>
          <p14:tracePt t="290255" x="6362700" y="6407150"/>
          <p14:tracePt t="290271" x="6362700" y="6400800"/>
          <p14:tracePt t="290387" x="6362700" y="6394450"/>
          <p14:tracePt t="290397" x="6356350" y="6394450"/>
          <p14:tracePt t="290398" x="6356350" y="6388100"/>
          <p14:tracePt t="291051" x="6356350" y="6394450"/>
          <p14:tracePt t="291059" x="6343650" y="6407150"/>
          <p14:tracePt t="291067" x="6248400" y="6445250"/>
          <p14:tracePt t="291088" x="6146800" y="6477000"/>
          <p14:tracePt t="291105" x="6007100" y="6508750"/>
          <p14:tracePt t="291121" x="5873750" y="6527800"/>
          <p14:tracePt t="291138" x="5765800" y="6540500"/>
          <p14:tracePt t="291171" x="5753100" y="6546850"/>
          <p14:tracePt t="291251" x="5746750" y="6546850"/>
          <p14:tracePt t="291267" x="5740400" y="6546850"/>
          <p14:tracePt t="291275" x="5727700" y="6546850"/>
          <p14:tracePt t="291291" x="5715000" y="6546850"/>
          <p14:tracePt t="291299" x="5702300" y="6546850"/>
          <p14:tracePt t="291305" x="5664200" y="6546850"/>
          <p14:tracePt t="291321" x="5632450" y="6546850"/>
          <p14:tracePt t="291338" x="5581650" y="6546850"/>
          <p14:tracePt t="291355" x="5537200" y="6540500"/>
          <p14:tracePt t="291371" x="5473700" y="6527800"/>
          <p14:tracePt t="291388" x="5416550" y="6508750"/>
          <p14:tracePt t="291405" x="5340350" y="6496050"/>
          <p14:tracePt t="291422" x="5302250" y="6483350"/>
          <p14:tracePt t="291438" x="5264150" y="6470650"/>
          <p14:tracePt t="291455" x="5251450" y="6470650"/>
          <p14:tracePt t="291471" x="5251450" y="6464300"/>
          <p14:tracePt t="292091" x="5245100" y="6464300"/>
          <p14:tracePt t="292115" x="5238750" y="6464300"/>
          <p14:tracePt t="292115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8600"/>
            <a:ext cx="8763000" cy="6629400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طول عمر       که به صورت نمایی با گسیل خود به خودی واپاشی میکند،با ضریب انیشتین        رابطه دارد:</a:t>
            </a: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با تعویض ثابت میرایی کلاسیکی      با احتمال گذار خود به خودی        می توانیم ازروابط کلاسیکی 6تا9</a:t>
            </a: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به عنوان توصیف صحیحی از توزیع بسامدی گسیل خود به خودی وپهنای خط آن استفاده کنیم.</a:t>
            </a: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نیم پهنای یک خط طیفی که به صورت خود به خودی گسیل شده</a:t>
            </a:r>
            <a:r>
              <a:rPr lang="fa-IR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  <a:sym typeface="Wingdings" pitchFamily="2" charset="2"/>
              </a:rPr>
              <a:t>(</a:t>
            </a: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  <a:sym typeface="Wingdings" pitchFamily="2" charset="2"/>
              </a:rPr>
              <a:t> برطبق فرمول  9 ):</a:t>
            </a:r>
          </a:p>
          <a:p>
            <a:pPr marL="0" indent="0" algn="r" rtl="1">
              <a:buNone/>
            </a:pPr>
            <a:r>
              <a:rPr lang="fa-IR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  <a:sym typeface="Wingdings" pitchFamily="2" charset="2"/>
              </a:rPr>
              <a:t> </a:t>
            </a: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  <a:sym typeface="Wingdings" pitchFamily="2" charset="2"/>
              </a:rPr>
              <a:t>                                                                 (15)</a:t>
            </a: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  <a:sym typeface="Wingdings" pitchFamily="2" charset="2"/>
              </a:rPr>
              <a:t>توان تابشی گسیل شده از       اتم برانگیخته  با رابطه زیر:</a:t>
            </a:r>
          </a:p>
          <a:p>
            <a:pPr marL="0" indent="0" algn="r" rtl="1">
              <a:buNone/>
            </a:pPr>
            <a:endParaRPr lang="fa-IR" sz="1600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  <a:sym typeface="Wingdings" pitchFamily="2" charset="2"/>
            </a:endParaRP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  <a:sym typeface="Wingdings" pitchFamily="2" charset="2"/>
              </a:rPr>
              <a:t>                                                                                                          (16    )</a:t>
            </a:r>
            <a:endParaRPr lang="fa-IR" sz="16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  <a:sym typeface="Wingdings" pitchFamily="2" charset="2"/>
            </a:endParaRP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  اگر گسیل از چشمه ای به حجم          همسانگرد باشد.توان تابشی دریافت شده توسط آشکارسازی  به سطح        در فاصله       درونزاویه فضایی                           عبارت است از:</a:t>
            </a:r>
          </a:p>
          <a:p>
            <a:pPr marL="0" indent="0" algn="r" rtl="1">
              <a:buNone/>
            </a:pPr>
            <a:endParaRPr lang="fa-IR" sz="16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                                                                (17  )     </a:t>
            </a:r>
          </a:p>
          <a:p>
            <a:pPr marL="0" indent="0" algn="r" rtl="1">
              <a:buNone/>
            </a:pPr>
            <a:r>
              <a:rPr lang="fa-IR" sz="1600" dirty="0" smtClean="0">
                <a:solidFill>
                  <a:srgbClr val="00B050"/>
                </a:solidFill>
                <a:latin typeface="Times New Roman" pitchFamily="18" charset="0"/>
                <a:cs typeface="B Nazanin" panose="00000400000000000000" pitchFamily="2" charset="-78"/>
              </a:rPr>
              <a:t>یعنی چگالی          گسیلنده ها میتوانند ازتوان اندازه گیری شده استنباط شود. اگر          معلوم باشد.</a:t>
            </a:r>
          </a:p>
          <a:p>
            <a:pPr marL="0" indent="0" algn="r" rtl="1">
              <a:buNone/>
            </a:pPr>
            <a:endParaRPr lang="fa-IR" sz="1600" dirty="0" smtClean="0">
              <a:solidFill>
                <a:srgbClr val="00B050"/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600" dirty="0" smtClean="0">
                <a:solidFill>
                  <a:srgbClr val="00B050"/>
                </a:solidFill>
                <a:latin typeface="Times New Roman" pitchFamily="18" charset="0"/>
                <a:cs typeface="B Nazanin" panose="00000400000000000000" pitchFamily="2" charset="-78"/>
              </a:rPr>
              <a:t>نکته: معادله 15   را میتوان از اصل عدم قطعیت نیز  بدست آورد</a:t>
            </a:r>
          </a:p>
          <a:p>
            <a:pPr marL="0" indent="0" algn="r" rtl="1">
              <a:buNone/>
            </a:pPr>
            <a:r>
              <a:rPr lang="fa-IR" sz="1600" dirty="0" smtClean="0">
                <a:solidFill>
                  <a:srgbClr val="00B050"/>
                </a:solidFill>
                <a:latin typeface="Times New Roman" pitchFamily="18" charset="0"/>
                <a:cs typeface="B Nazanin" panose="00000400000000000000" pitchFamily="2" charset="-78"/>
              </a:rPr>
              <a:t>.                                      انرژی      </a:t>
            </a:r>
          </a:p>
          <a:p>
            <a:pPr marL="0" indent="0" algn="r" rtl="1">
              <a:buNone/>
            </a:pPr>
            <a:endParaRPr lang="fa-IR" sz="1600" dirty="0">
              <a:solidFill>
                <a:srgbClr val="00B050"/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600" dirty="0" smtClean="0">
                <a:solidFill>
                  <a:srgbClr val="00B050"/>
                </a:solidFill>
                <a:latin typeface="Times New Roman" pitchFamily="18" charset="0"/>
                <a:cs typeface="B Nazanin" panose="00000400000000000000" pitchFamily="2" charset="-78"/>
              </a:rPr>
              <a:t>بسامدگذار  منتهی به حالت پایدار          </a:t>
            </a:r>
          </a:p>
          <a:p>
            <a:pPr marL="0" indent="0" algn="r" rtl="1">
              <a:buNone/>
            </a:pPr>
            <a:r>
              <a:rPr lang="fa-IR" sz="1600" dirty="0" smtClean="0">
                <a:solidFill>
                  <a:srgbClr val="00B050"/>
                </a:solidFill>
                <a:latin typeface="Times New Roman" pitchFamily="18" charset="0"/>
                <a:cs typeface="B Nazanin" panose="00000400000000000000" pitchFamily="2" charset="-78"/>
              </a:rPr>
              <a:t>دارای عدم قطعیت زیر است:</a:t>
            </a:r>
          </a:p>
          <a:p>
            <a:pPr marL="0" indent="0" algn="r" rtl="1">
              <a:buNone/>
            </a:pPr>
            <a:r>
              <a:rPr lang="fa-IR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</a:t>
            </a: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                                    (  18)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725" y="176351"/>
            <a:ext cx="257175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49579"/>
            <a:ext cx="304800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96202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7" y="457200"/>
            <a:ext cx="238125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020" y="409575"/>
            <a:ext cx="2857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58781"/>
            <a:ext cx="46672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98" y="1606431"/>
            <a:ext cx="3333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" y="2057400"/>
            <a:ext cx="221932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370" y="2448370"/>
            <a:ext cx="4572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341" y="2489011"/>
            <a:ext cx="247650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" y="2501425"/>
            <a:ext cx="200025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2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9" y="2704253"/>
            <a:ext cx="12477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3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61" y="2980478"/>
            <a:ext cx="40195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3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561503"/>
            <a:ext cx="2381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3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57" y="3575746"/>
            <a:ext cx="4095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86200"/>
            <a:ext cx="4097709" cy="2090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37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770" y="4572000"/>
            <a:ext cx="117157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3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370" y="4496957"/>
            <a:ext cx="257175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4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382" y="5029200"/>
            <a:ext cx="314325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4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550" y="4980641"/>
            <a:ext cx="17430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4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869" y="5562600"/>
            <a:ext cx="185737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1451880" y="6096000"/>
            <a:ext cx="609600" cy="6096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7316623" y="6204690"/>
            <a:ext cx="609600" cy="609600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334342" y="6226237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تکمیلی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2116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155"/>
    </mc:Choice>
    <mc:Fallback xmlns="">
      <p:transition spd="slow" advTm="501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32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831" x="4254500" y="3435350"/>
          <p14:tracePt t="1882" x="4254500" y="3429000"/>
          <p14:tracePt t="1890" x="4254500" y="3422650"/>
          <p14:tracePt t="1893" x="4254500" y="3409950"/>
          <p14:tracePt t="1917" x="4254500" y="3397250"/>
          <p14:tracePt t="1933" x="4254500" y="3378200"/>
          <p14:tracePt t="1950" x="4254500" y="3359150"/>
          <p14:tracePt t="1967" x="4254500" y="3333750"/>
          <p14:tracePt t="1983" x="4254500" y="3302000"/>
          <p14:tracePt t="2000" x="4254500" y="3276600"/>
          <p14:tracePt t="2017" x="4254500" y="3225800"/>
          <p14:tracePt t="2017" x="4254500" y="3213100"/>
          <p14:tracePt t="2034" x="4254500" y="3168650"/>
          <p14:tracePt t="2051" x="4254500" y="3143250"/>
          <p14:tracePt t="2066" x="4254500" y="3073400"/>
          <p14:tracePt t="2083" x="4254500" y="3009900"/>
          <p14:tracePt t="2099" x="4254500" y="2914650"/>
          <p14:tracePt t="2115" x="4254500" y="2819400"/>
          <p14:tracePt t="2132" x="4248150" y="2717800"/>
          <p14:tracePt t="2149" x="4229100" y="2647950"/>
          <p14:tracePt t="2165" x="4216400" y="2597150"/>
          <p14:tracePt t="2182" x="4216400" y="2571750"/>
          <p14:tracePt t="2199" x="4203700" y="2527300"/>
          <p14:tracePt t="2215" x="4197350" y="2495550"/>
          <p14:tracePt t="2232" x="4184650" y="2457450"/>
          <p14:tracePt t="2249" x="4165600" y="2413000"/>
          <p14:tracePt t="2266" x="4140200" y="2317750"/>
          <p14:tracePt t="2282" x="4102100" y="2241550"/>
          <p14:tracePt t="2299" x="4057650" y="2139950"/>
          <p14:tracePt t="2315" x="4019550" y="2038350"/>
          <p14:tracePt t="2332" x="3975100" y="1955800"/>
          <p14:tracePt t="2349" x="3924300" y="1892300"/>
          <p14:tracePt t="2365" x="3879850" y="1835150"/>
          <p14:tracePt t="2382" x="3841750" y="1790700"/>
          <p14:tracePt t="2399" x="3816350" y="1758950"/>
          <p14:tracePt t="2415" x="3790950" y="1727200"/>
          <p14:tracePt t="2432" x="3771900" y="1701800"/>
          <p14:tracePt t="2449" x="3746500" y="1676400"/>
          <p14:tracePt t="2465" x="3708400" y="1631950"/>
          <p14:tracePt t="2482" x="3683000" y="1600200"/>
          <p14:tracePt t="2499" x="3663950" y="1574800"/>
          <p14:tracePt t="2515" x="3651250" y="1562100"/>
          <p14:tracePt t="2532" x="3638550" y="1555750"/>
          <p14:tracePt t="2548" x="3632200" y="1549400"/>
          <p14:tracePt t="2602" x="3625850" y="1549400"/>
          <p14:tracePt t="2610" x="3613150" y="1549400"/>
          <p14:tracePt t="2624" x="3594100" y="1543050"/>
          <p14:tracePt t="2649" x="3587750" y="1543050"/>
          <p14:tracePt t="2690" x="3581400" y="1543050"/>
          <p14:tracePt t="2707" x="3575050" y="1543050"/>
          <p14:tracePt t="2718" x="3568700" y="1543050"/>
          <p14:tracePt t="3146" x="3556000" y="1543050"/>
          <p14:tracePt t="3154" x="3549650" y="1543050"/>
          <p14:tracePt t="3158" x="3543300" y="1536700"/>
          <p14:tracePt t="3218" x="3536950" y="1536700"/>
          <p14:tracePt t="3228" x="3530600" y="1530350"/>
          <p14:tracePt t="3233" x="3524250" y="1517650"/>
          <p14:tracePt t="3250" x="3498850" y="1485900"/>
          <p14:tracePt t="3267" x="3492500" y="1485900"/>
          <p14:tracePt t="3426" x="3492500" y="1473200"/>
          <p14:tracePt t="3434" x="3479800" y="1441450"/>
          <p14:tracePt t="3443" x="3429000" y="1403350"/>
          <p14:tracePt t="3467" x="3359150" y="1365250"/>
          <p14:tracePt t="3483" x="3289300" y="1333500"/>
          <p14:tracePt t="3499" x="3194050" y="1308100"/>
          <p14:tracePt t="3516" x="3098800" y="1276350"/>
          <p14:tracePt t="3533" x="2959100" y="1250950"/>
          <p14:tracePt t="3550" x="2901950" y="1244600"/>
          <p14:tracePt t="3566" x="2832100" y="1212850"/>
          <p14:tracePt t="3583" x="2787650" y="1206500"/>
          <p14:tracePt t="3599" x="2774950" y="1206500"/>
          <p14:tracePt t="3874" x="2774950" y="1200150"/>
          <p14:tracePt t="3914" x="2768600" y="1200150"/>
          <p14:tracePt t="3970" x="2762250" y="1200150"/>
          <p14:tracePt t="4932" x="2755900" y="1200150"/>
          <p14:tracePt t="4936" x="2755900" y="1193800"/>
          <p14:tracePt t="4943" x="2736850" y="1174750"/>
          <p14:tracePt t="4967" x="2717800" y="1162050"/>
          <p14:tracePt t="4984" x="2692400" y="1162050"/>
          <p14:tracePt t="5000" x="2673350" y="1162050"/>
          <p14:tracePt t="5017" x="2654300" y="1162050"/>
          <p14:tracePt t="5033" x="2628900" y="1162050"/>
          <p14:tracePt t="5051" x="2597150" y="1143000"/>
          <p14:tracePt t="5067" x="2571750" y="1136650"/>
          <p14:tracePt t="5084" x="2540000" y="1117600"/>
          <p14:tracePt t="5100" x="2514600" y="1098550"/>
          <p14:tracePt t="5117" x="2489200" y="1092200"/>
          <p14:tracePt t="5134" x="2413000" y="1060450"/>
          <p14:tracePt t="5151" x="2330450" y="1028700"/>
          <p14:tracePt t="5167" x="2247900" y="984250"/>
          <p14:tracePt t="5184" x="2178050" y="958850"/>
          <p14:tracePt t="5201" x="2127250" y="933450"/>
          <p14:tracePt t="5217" x="2108200" y="920750"/>
          <p14:tracePt t="5348" x="2101850" y="914400"/>
          <p14:tracePt t="5379" x="2101850" y="901700"/>
          <p14:tracePt t="5387" x="2095500" y="895350"/>
          <p14:tracePt t="5395" x="2095500" y="876300"/>
          <p14:tracePt t="5417" x="2095500" y="863600"/>
          <p14:tracePt t="5434" x="2095500" y="850900"/>
          <p14:tracePt t="5450" x="2095500" y="825500"/>
          <p14:tracePt t="5468" x="2101850" y="819150"/>
          <p14:tracePt t="5484" x="2101850" y="812800"/>
          <p14:tracePt t="5500" x="2108200" y="806450"/>
          <p14:tracePt t="5517" x="2114550" y="800100"/>
          <p14:tracePt t="5533" x="2120900" y="793750"/>
          <p14:tracePt t="5550" x="2133600" y="781050"/>
          <p14:tracePt t="5567" x="2139950" y="774700"/>
          <p14:tracePt t="5583" x="2146300" y="774700"/>
          <p14:tracePt t="5600" x="2165350" y="774700"/>
          <p14:tracePt t="5617" x="2171700" y="774700"/>
          <p14:tracePt t="5635" x="2184400" y="774700"/>
          <p14:tracePt t="5651" x="2203450" y="774700"/>
          <p14:tracePt t="5668" x="2209800" y="774700"/>
          <p14:tracePt t="5684" x="2228850" y="774700"/>
          <p14:tracePt t="5700" x="2254250" y="774700"/>
          <p14:tracePt t="5717" x="2298700" y="774700"/>
          <p14:tracePt t="5733" x="2349500" y="774700"/>
          <p14:tracePt t="5750" x="2413000" y="787400"/>
          <p14:tracePt t="5767" x="2457450" y="787400"/>
          <p14:tracePt t="5783" x="2489200" y="793750"/>
          <p14:tracePt t="5800" x="2508250" y="800100"/>
          <p14:tracePt t="7195" x="2514600" y="800100"/>
          <p14:tracePt t="14530" x="2508250" y="793750"/>
          <p14:tracePt t="14559" x="2508250" y="787400"/>
          <p14:tracePt t="14618" x="2495550" y="787400"/>
          <p14:tracePt t="14624" x="2482850" y="781050"/>
          <p14:tracePt t="14627" x="2463800" y="762000"/>
          <p14:tracePt t="14651" x="2451100" y="755650"/>
          <p14:tracePt t="14667" x="2438400" y="749300"/>
          <p14:tracePt t="14684" x="2432050" y="742950"/>
          <p14:tracePt t="14778" x="2432050" y="736600"/>
          <p14:tracePt t="14786" x="2419350" y="723900"/>
          <p14:tracePt t="14794" x="2413000" y="717550"/>
          <p14:tracePt t="14802" x="2374900" y="692150"/>
          <p14:tracePt t="14816" x="2330450" y="666750"/>
          <p14:tracePt t="14834" x="2292350" y="654050"/>
          <p14:tracePt t="14850" x="2222500" y="609600"/>
          <p14:tracePt t="14867" x="2184400" y="584200"/>
          <p14:tracePt t="14883" x="2165350" y="577850"/>
          <p14:tracePt t="14900" x="2159000" y="577850"/>
          <p14:tracePt t="14946" x="2152650" y="571500"/>
          <p14:tracePt t="15098" x="2146300" y="571500"/>
          <p14:tracePt t="15106" x="2139950" y="571500"/>
          <p14:tracePt t="15114" x="2095500" y="571500"/>
          <p14:tracePt t="15133" x="2070100" y="558800"/>
          <p14:tracePt t="15150" x="2019300" y="546100"/>
          <p14:tracePt t="15166" x="1993900" y="533400"/>
          <p14:tracePt t="15183" x="1981200" y="533400"/>
          <p14:tracePt t="15218" x="1974850" y="533400"/>
          <p14:tracePt t="20029" x="1974850" y="539750"/>
          <p14:tracePt t="20595" x="1987550" y="533400"/>
          <p14:tracePt t="20619" x="1993900" y="533400"/>
          <p14:tracePt t="20635" x="2000250" y="533400"/>
          <p14:tracePt t="20652" x="2006600" y="533400"/>
          <p14:tracePt t="20779" x="2012950" y="533400"/>
          <p14:tracePt t="21276" x="2019300" y="533400"/>
          <p14:tracePt t="21491" x="2012950" y="539750"/>
          <p14:tracePt t="22067" x="2006600" y="539750"/>
          <p14:tracePt t="22243" x="2000250" y="539750"/>
          <p14:tracePt t="22283" x="1993900" y="539750"/>
          <p14:tracePt t="22299" x="1987550" y="539750"/>
          <p14:tracePt t="22443" x="1981200" y="539750"/>
          <p14:tracePt t="22499" x="1974850" y="539750"/>
          <p14:tracePt t="25123" x="1968500" y="552450"/>
          <p14:tracePt t="25131" x="1962150" y="552450"/>
          <p14:tracePt t="25144" x="1962150" y="558800"/>
          <p14:tracePt t="25211" x="1962150" y="571500"/>
          <p14:tracePt t="25259" x="1962150" y="577850"/>
          <p14:tracePt t="27036" x="1955800" y="584200"/>
          <p14:tracePt t="28524" x="1962150" y="584200"/>
          <p14:tracePt t="28531" x="1968500" y="584200"/>
          <p14:tracePt t="28543" x="1993900" y="584200"/>
          <p14:tracePt t="28568" x="2000250" y="584200"/>
          <p14:tracePt t="28584" x="2006600" y="584200"/>
          <p14:tracePt t="28601" x="2012950" y="577850"/>
          <p14:tracePt t="29819" x="2019300" y="577850"/>
          <p14:tracePt t="31899" x="2019300" y="584200"/>
          <p14:tracePt t="32299" x="2019300" y="590550"/>
          <p14:tracePt t="32339" x="2019300" y="596900"/>
          <p14:tracePt t="32372" x="2025650" y="596900"/>
          <p14:tracePt t="32419" x="2038350" y="596900"/>
          <p14:tracePt t="32483" x="2044700" y="596900"/>
          <p14:tracePt t="32508" x="2051050" y="596900"/>
          <p14:tracePt t="32517" x="2057400" y="596900"/>
          <p14:tracePt t="32518" x="2076450" y="596900"/>
          <p14:tracePt t="32534" x="2089150" y="590550"/>
          <p14:tracePt t="32550" x="2101850" y="577850"/>
          <p14:tracePt t="32567" x="2120900" y="565150"/>
          <p14:tracePt t="32584" x="2133600" y="552450"/>
          <p14:tracePt t="32600" x="2159000" y="539750"/>
          <p14:tracePt t="32617" x="2178050" y="527050"/>
          <p14:tracePt t="32634" x="2184400" y="520700"/>
          <p14:tracePt t="32651" x="2197100" y="514350"/>
          <p14:tracePt t="32668" x="2209800" y="508000"/>
          <p14:tracePt t="32684" x="2228850" y="508000"/>
          <p14:tracePt t="32700" x="2241550" y="501650"/>
          <p14:tracePt t="32718" x="2260600" y="501650"/>
          <p14:tracePt t="32735" x="2279650" y="495300"/>
          <p14:tracePt t="32752" x="2317750" y="495300"/>
          <p14:tracePt t="32769" x="2362200" y="495300"/>
          <p14:tracePt t="32785" x="2432050" y="495300"/>
          <p14:tracePt t="32802" x="2520950" y="501650"/>
          <p14:tracePt t="32802" x="2590800" y="514350"/>
          <p14:tracePt t="32821" x="2730500" y="539750"/>
          <p14:tracePt t="32836" x="2800350" y="546100"/>
          <p14:tracePt t="32851" x="3035300" y="565150"/>
          <p14:tracePt t="32868" x="3200400" y="590550"/>
          <p14:tracePt t="32884" x="3346450" y="590550"/>
          <p14:tracePt t="32901" x="3479800" y="609600"/>
          <p14:tracePt t="32917" x="3524250" y="609600"/>
          <p14:tracePt t="32934" x="3587750" y="609600"/>
          <p14:tracePt t="32951" x="3619500" y="609600"/>
          <p14:tracePt t="32967" x="3663950" y="609600"/>
          <p14:tracePt t="32984" x="3733800" y="609600"/>
          <p14:tracePt t="33001" x="3829050" y="609600"/>
          <p14:tracePt t="33017" x="3962400" y="609600"/>
          <p14:tracePt t="33034" x="4159250" y="609600"/>
          <p14:tracePt t="33052" x="4279900" y="609600"/>
          <p14:tracePt t="33068" x="4432300" y="609600"/>
          <p14:tracePt t="33084" x="4572000" y="609600"/>
          <p14:tracePt t="33101" x="4730750" y="584200"/>
          <p14:tracePt t="33117" x="4851400" y="584200"/>
          <p14:tracePt t="33134" x="4965700" y="577850"/>
          <p14:tracePt t="33151" x="5067300" y="558800"/>
          <p14:tracePt t="33167" x="5143500" y="546100"/>
          <p14:tracePt t="33184" x="5219700" y="539750"/>
          <p14:tracePt t="33201" x="5314950" y="527050"/>
          <p14:tracePt t="33218" x="5403850" y="508000"/>
          <p14:tracePt t="33218" x="5473700" y="501650"/>
          <p14:tracePt t="33235" x="5524500" y="501650"/>
          <p14:tracePt t="33251" x="5695950" y="488950"/>
          <p14:tracePt t="33268" x="5842000" y="482600"/>
          <p14:tracePt t="33284" x="5969000" y="482600"/>
          <p14:tracePt t="33301" x="6127750" y="482600"/>
          <p14:tracePt t="33318" x="6248400" y="482600"/>
          <p14:tracePt t="33334" x="6318250" y="482600"/>
          <p14:tracePt t="33351" x="6394450" y="482600"/>
          <p14:tracePt t="33368" x="6438900" y="482600"/>
          <p14:tracePt t="33384" x="6464300" y="482600"/>
          <p14:tracePt t="33401" x="6508750" y="495300"/>
          <p14:tracePt t="33418" x="6565900" y="514350"/>
          <p14:tracePt t="33434" x="6667500" y="552450"/>
          <p14:tracePt t="33434" x="6711950" y="558800"/>
          <p14:tracePt t="33451" x="6807200" y="590550"/>
          <p14:tracePt t="33468" x="6927850" y="615950"/>
          <p14:tracePt t="33484" x="6997700" y="622300"/>
          <p14:tracePt t="33501" x="7061200" y="622300"/>
          <p14:tracePt t="33518" x="7105650" y="635000"/>
          <p14:tracePt t="33534" x="7137400" y="647700"/>
          <p14:tracePt t="33551" x="7162800" y="647700"/>
          <p14:tracePt t="33568" x="7169150" y="647700"/>
          <p14:tracePt t="33584" x="7181850" y="647700"/>
          <p14:tracePt t="33601" x="7194550" y="647700"/>
          <p14:tracePt t="33617" x="7219950" y="647700"/>
          <p14:tracePt t="33634" x="7258050" y="647700"/>
          <p14:tracePt t="33651" x="7353300" y="647700"/>
          <p14:tracePt t="33668" x="7404100" y="647700"/>
          <p14:tracePt t="33684" x="7467600" y="647700"/>
          <p14:tracePt t="33701" x="7524750" y="647700"/>
          <p14:tracePt t="33717" x="7575550" y="647700"/>
          <p14:tracePt t="33734" x="7613650" y="635000"/>
          <p14:tracePt t="33751" x="7626350" y="635000"/>
          <p14:tracePt t="33767" x="7651750" y="635000"/>
          <p14:tracePt t="33784" x="7664450" y="622300"/>
          <p14:tracePt t="33801" x="7683500" y="615950"/>
          <p14:tracePt t="33817" x="7702550" y="609600"/>
          <p14:tracePt t="33835" x="7747000" y="603250"/>
          <p14:tracePt t="33851" x="7772400" y="577850"/>
          <p14:tracePt t="33868" x="7810500" y="558800"/>
          <p14:tracePt t="33885" x="7829550" y="539750"/>
          <p14:tracePt t="33900" x="7848600" y="520700"/>
          <p14:tracePt t="33916" x="7861300" y="508000"/>
          <p14:tracePt t="33933" x="7874000" y="495300"/>
          <p14:tracePt t="33950" x="7893050" y="482600"/>
          <p14:tracePt t="33966" x="7899400" y="469900"/>
          <p14:tracePt t="33983" x="7905750" y="457200"/>
          <p14:tracePt t="34000" x="7918450" y="450850"/>
          <p14:tracePt t="34035" x="7918450" y="444500"/>
          <p14:tracePt t="34315" x="7905750" y="444500"/>
          <p14:tracePt t="34331" x="7893050" y="444500"/>
          <p14:tracePt t="34339" x="7886700" y="444500"/>
          <p14:tracePt t="34342" x="7854950" y="444500"/>
          <p14:tracePt t="34366" x="7829550" y="444500"/>
          <p14:tracePt t="34383" x="7804150" y="444500"/>
          <p14:tracePt t="34400" x="7785100" y="444500"/>
          <p14:tracePt t="34417" x="7772400" y="444500"/>
          <p14:tracePt t="34433" x="7766050" y="444500"/>
          <p14:tracePt t="34499" x="7753350" y="444500"/>
          <p14:tracePt t="34507" x="7747000" y="444500"/>
          <p14:tracePt t="34515" x="7727950" y="444500"/>
          <p14:tracePt t="34533" x="7721600" y="444500"/>
          <p14:tracePt t="34551" x="7702550" y="457200"/>
          <p14:tracePt t="34568" x="7683500" y="457200"/>
          <p14:tracePt t="34583" x="7670800" y="463550"/>
          <p14:tracePt t="34600" x="7664450" y="469900"/>
          <p14:tracePt t="34618" x="7658100" y="469900"/>
          <p14:tracePt t="34691" x="7651750" y="469900"/>
          <p14:tracePt t="34699" x="7639050" y="469900"/>
          <p14:tracePt t="34709" x="7626350" y="469900"/>
          <p14:tracePt t="34734" x="7613650" y="469900"/>
          <p14:tracePt t="34750" x="7607300" y="469900"/>
          <p14:tracePt t="34767" x="7600950" y="469900"/>
          <p14:tracePt t="34784" x="7581900" y="476250"/>
          <p14:tracePt t="34800" x="7575550" y="476250"/>
          <p14:tracePt t="34817" x="7562850" y="482600"/>
          <p14:tracePt t="34834" x="7550150" y="488950"/>
          <p14:tracePt t="36339" x="7550150" y="495300"/>
          <p14:tracePt t="36347" x="7537450" y="501650"/>
          <p14:tracePt t="36379" x="7531100" y="501650"/>
          <p14:tracePt t="36396" x="7531100" y="508000"/>
          <p14:tracePt t="36731" x="7518400" y="508000"/>
          <p14:tracePt t="36747" x="7505700" y="508000"/>
          <p14:tracePt t="36777" x="7499350" y="508000"/>
          <p14:tracePt t="36835" x="7493000" y="508000"/>
          <p14:tracePt t="36859" x="7486650" y="508000"/>
          <p14:tracePt t="36994" x="7486650" y="514350"/>
          <p14:tracePt t="37012" x="7486650" y="520700"/>
          <p14:tracePt t="38739" x="7486650" y="527050"/>
          <p14:tracePt t="38779" x="7480300" y="527050"/>
          <p14:tracePt t="39115" x="7480300" y="533400"/>
          <p14:tracePt t="41443" x="7480300" y="539750"/>
          <p14:tracePt t="41492" x="7486650" y="546100"/>
          <p14:tracePt t="41539" x="7486650" y="558800"/>
          <p14:tracePt t="41563" x="7486650" y="565150"/>
          <p14:tracePt t="41564" x="7486650" y="571500"/>
          <p14:tracePt t="41584" x="7486650" y="577850"/>
          <p14:tracePt t="41601" x="7486650" y="584200"/>
          <p14:tracePt t="41971" x="7486650" y="590550"/>
          <p14:tracePt t="41979" x="7486650" y="596900"/>
          <p14:tracePt t="42035" x="7486650" y="603250"/>
          <p14:tracePt t="42899" x="7493000" y="615950"/>
          <p14:tracePt t="42900" x="7499350" y="622300"/>
          <p14:tracePt t="42909" x="7524750" y="635000"/>
          <p14:tracePt t="42934" x="7537450" y="647700"/>
          <p14:tracePt t="42951" x="7556500" y="660400"/>
          <p14:tracePt t="42968" x="7562850" y="660400"/>
          <p14:tracePt t="43003" x="7575550" y="660400"/>
          <p14:tracePt t="43004" x="7581900" y="666750"/>
          <p14:tracePt t="43017" x="7588250" y="673100"/>
          <p14:tracePt t="44594" x="7581900" y="673100"/>
          <p14:tracePt t="44602" x="7569200" y="685800"/>
          <p14:tracePt t="44610" x="7556500" y="685800"/>
          <p14:tracePt t="44618" x="7537450" y="685800"/>
          <p14:tracePt t="44632" x="7505700" y="685800"/>
          <p14:tracePt t="44730" x="7499350" y="685800"/>
          <p14:tracePt t="44741" x="7493000" y="685800"/>
          <p14:tracePt t="44746" x="7467600" y="685800"/>
          <p14:tracePt t="44765" x="7448550" y="685800"/>
          <p14:tracePt t="44782" x="7435850" y="685800"/>
          <p14:tracePt t="44799" x="7429500" y="685800"/>
          <p14:tracePt t="44815" x="7423150" y="685800"/>
          <p14:tracePt t="44832" x="7410450" y="685800"/>
          <p14:tracePt t="44849" x="7391400" y="685800"/>
          <p14:tracePt t="44865" x="7353300" y="685800"/>
          <p14:tracePt t="44882" x="7334250" y="685800"/>
          <p14:tracePt t="44899" x="7315200" y="685800"/>
          <p14:tracePt t="44915" x="7302500" y="698500"/>
          <p14:tracePt t="44932" x="7283450" y="704850"/>
          <p14:tracePt t="44949" x="7277100" y="704850"/>
          <p14:tracePt t="44965" x="7264400" y="704850"/>
          <p14:tracePt t="44982" x="7251700" y="704850"/>
          <p14:tracePt t="44999" x="7245350" y="704850"/>
          <p14:tracePt t="45016" x="7239000" y="704850"/>
          <p14:tracePt t="45074" x="7232650" y="704850"/>
          <p14:tracePt t="45090" x="7226300" y="704850"/>
          <p14:tracePt t="45146" x="7226300" y="711200"/>
          <p14:tracePt t="45158" x="7219950" y="711200"/>
          <p14:tracePt t="45682" x="7207250" y="711200"/>
          <p14:tracePt t="45698" x="7194550" y="711200"/>
          <p14:tracePt t="45703" x="7188200" y="723900"/>
          <p14:tracePt t="45716" x="7181850" y="723900"/>
          <p14:tracePt t="45847" x="7169150" y="723900"/>
          <p14:tracePt t="45874" x="7162800" y="723900"/>
          <p14:tracePt t="45882" x="7150100" y="723900"/>
          <p14:tracePt t="45946" x="7143750" y="723900"/>
          <p14:tracePt t="45970" x="7143750" y="730250"/>
          <p14:tracePt t="46019" x="7137400" y="736600"/>
          <p14:tracePt t="46034" x="7131050" y="736600"/>
          <p14:tracePt t="46038" x="7124700" y="736600"/>
          <p14:tracePt t="46076" x="7118350" y="736600"/>
          <p14:tracePt t="46091" x="7112000" y="736600"/>
          <p14:tracePt t="46092" x="7099300" y="736600"/>
          <p14:tracePt t="46138" x="7092950" y="736600"/>
          <p14:tracePt t="46170" x="7086600" y="736600"/>
          <p14:tracePt t="46418" x="7080250" y="736600"/>
          <p14:tracePt t="46427" x="7073900" y="730250"/>
          <p14:tracePt t="46428" x="7048500" y="704850"/>
          <p14:tracePt t="46450" x="6940550" y="603250"/>
          <p14:tracePt t="46467" x="6845300" y="520700"/>
          <p14:tracePt t="46483" x="6610350" y="381000"/>
          <p14:tracePt t="46500" x="6350000" y="241300"/>
          <p14:tracePt t="46517" x="6203950" y="171450"/>
          <p14:tracePt t="46533" x="6159500" y="152400"/>
          <p14:tracePt t="46550" x="6153150" y="152400"/>
          <p14:tracePt t="46626" x="6140450" y="152400"/>
          <p14:tracePt t="46631" x="6108700" y="152400"/>
          <p14:tracePt t="46643" x="5981700" y="152400"/>
          <p14:tracePt t="46669" x="5695950" y="152400"/>
          <p14:tracePt t="46685" x="5473700" y="152400"/>
          <p14:tracePt t="46701" x="5295900" y="133350"/>
          <p14:tracePt t="46718" x="5168900" y="114300"/>
          <p14:tracePt t="46735" x="5086350" y="114300"/>
          <p14:tracePt t="46751" x="4984750" y="114300"/>
          <p14:tracePt t="46768" x="4819650" y="114300"/>
          <p14:tracePt t="46784" x="4610100" y="114300"/>
          <p14:tracePt t="46800" x="4178300" y="139700"/>
          <p14:tracePt t="46819" x="4044950" y="171450"/>
          <p14:tracePt t="46833" x="3797300" y="215900"/>
          <p14:tracePt t="46851" x="3683000" y="234950"/>
          <p14:tracePt t="46867" x="3625850" y="247650"/>
          <p14:tracePt t="46884" x="3568700" y="247650"/>
          <p14:tracePt t="46900" x="3517900" y="247650"/>
          <p14:tracePt t="46917" x="3441700" y="254000"/>
          <p14:tracePt t="46933" x="3371850" y="273050"/>
          <p14:tracePt t="46951" x="3282950" y="285750"/>
          <p14:tracePt t="46968" x="3136900" y="304800"/>
          <p14:tracePt t="46984" x="2990850" y="311150"/>
          <p14:tracePt t="47000" x="2717800" y="311150"/>
          <p14:tracePt t="47017" x="2546350" y="311150"/>
          <p14:tracePt t="47033" x="2317750" y="311150"/>
          <p14:tracePt t="47051" x="2228850" y="323850"/>
          <p14:tracePt t="47067" x="2184400" y="342900"/>
          <p14:tracePt t="47084" x="2146300" y="355600"/>
          <p14:tracePt t="47100" x="2127250" y="361950"/>
          <p14:tracePt t="47117" x="2101850" y="381000"/>
          <p14:tracePt t="47134" x="2057400" y="406400"/>
          <p14:tracePt t="47150" x="2006600" y="438150"/>
          <p14:tracePt t="47167" x="1962150" y="457200"/>
          <p14:tracePt t="47184" x="1936750" y="476250"/>
          <p14:tracePt t="47200" x="1892300" y="501650"/>
          <p14:tracePt t="47219" x="1885950" y="508000"/>
          <p14:tracePt t="47219" x="1879600" y="514350"/>
          <p14:tracePt t="47235" x="1866900" y="527050"/>
          <p14:tracePt t="47251" x="1847850" y="546100"/>
          <p14:tracePt t="47267" x="1828800" y="565150"/>
          <p14:tracePt t="47284" x="1816100" y="584200"/>
          <p14:tracePt t="47300" x="1797050" y="603250"/>
          <p14:tracePt t="47317" x="1784350" y="615950"/>
          <p14:tracePt t="47334" x="1765300" y="628650"/>
          <p14:tracePt t="47350" x="1746250" y="641350"/>
          <p14:tracePt t="47367" x="1695450" y="666750"/>
          <p14:tracePt t="47384" x="1651000" y="698500"/>
          <p14:tracePt t="47400" x="1581150" y="730250"/>
          <p14:tracePt t="47417" x="1511300" y="762000"/>
          <p14:tracePt t="47434" x="1416050" y="787400"/>
          <p14:tracePt t="47450" x="1352550" y="806450"/>
          <p14:tracePt t="47467" x="1270000" y="825500"/>
          <p14:tracePt t="47484" x="1162050" y="831850"/>
          <p14:tracePt t="47500" x="1054100" y="844550"/>
          <p14:tracePt t="47517" x="965200" y="844550"/>
          <p14:tracePt t="47535" x="914400" y="844550"/>
          <p14:tracePt t="47550" x="889000" y="838200"/>
          <p14:tracePt t="47567" x="863600" y="819150"/>
          <p14:tracePt t="47583" x="844550" y="812800"/>
          <p14:tracePt t="47600" x="819150" y="793750"/>
          <p14:tracePt t="47600" x="806450" y="787400"/>
          <p14:tracePt t="47618" x="793750" y="774700"/>
          <p14:tracePt t="47634" x="723900" y="723900"/>
          <p14:tracePt t="47651" x="679450" y="698500"/>
          <p14:tracePt t="47667" x="654050" y="666750"/>
          <p14:tracePt t="47683" x="622300" y="635000"/>
          <p14:tracePt t="47700" x="590550" y="584200"/>
          <p14:tracePt t="47717" x="558800" y="539750"/>
          <p14:tracePt t="47734" x="514350" y="476250"/>
          <p14:tracePt t="47750" x="488950" y="425450"/>
          <p14:tracePt t="47767" x="469900" y="393700"/>
          <p14:tracePt t="47784" x="463550" y="381000"/>
          <p14:tracePt t="47800" x="457200" y="355600"/>
          <p14:tracePt t="47817" x="457200" y="342900"/>
          <p14:tracePt t="47834" x="444500" y="311150"/>
          <p14:tracePt t="47851" x="444500" y="285750"/>
          <p14:tracePt t="47867" x="444500" y="266700"/>
          <p14:tracePt t="47884" x="463550" y="228600"/>
          <p14:tracePt t="47901" x="508000" y="196850"/>
          <p14:tracePt t="47917" x="584200" y="158750"/>
          <p14:tracePt t="47933" x="666750" y="127000"/>
          <p14:tracePt t="47950" x="755650" y="107950"/>
          <p14:tracePt t="47967" x="882650" y="63500"/>
          <p14:tracePt t="47984" x="965200" y="57150"/>
          <p14:tracePt t="48000" x="1009650" y="57150"/>
          <p14:tracePt t="48018" x="1047750" y="57150"/>
          <p14:tracePt t="48034" x="1066800" y="57150"/>
          <p14:tracePt t="48051" x="1092200" y="57150"/>
          <p14:tracePt t="48067" x="1111250" y="57150"/>
          <p14:tracePt t="48084" x="1117600" y="57150"/>
          <p14:tracePt t="48101" x="1123950" y="63500"/>
          <p14:tracePt t="48194" x="1136650" y="63500"/>
          <p14:tracePt t="48202" x="1149350" y="76200"/>
          <p14:tracePt t="48209" x="1187450" y="114300"/>
          <p14:tracePt t="48233" x="1238250" y="152400"/>
          <p14:tracePt t="48251" x="1250950" y="158750"/>
          <p14:tracePt t="48267" x="1257300" y="165100"/>
          <p14:tracePt t="48284" x="1263650" y="165100"/>
          <p14:tracePt t="48300" x="1263650" y="171450"/>
          <p14:tracePt t="48410" x="1263650" y="177800"/>
          <p14:tracePt t="48418" x="1263650" y="184150"/>
          <p14:tracePt t="48419" x="1263650" y="190500"/>
          <p14:tracePt t="48434" x="1276350" y="209550"/>
          <p14:tracePt t="48451" x="1276350" y="215900"/>
          <p14:tracePt t="48467" x="1276350" y="241300"/>
          <p14:tracePt t="48484" x="1282700" y="266700"/>
          <p14:tracePt t="48500" x="1282700" y="298450"/>
          <p14:tracePt t="48517" x="1282700" y="323850"/>
          <p14:tracePt t="48533" x="1282700" y="349250"/>
          <p14:tracePt t="48551" x="1282700" y="381000"/>
          <p14:tracePt t="48568" x="1282700" y="393700"/>
          <p14:tracePt t="48583" x="1289050" y="412750"/>
          <p14:tracePt t="48600" x="1289050" y="425450"/>
          <p14:tracePt t="48643" x="1289050" y="431800"/>
          <p14:tracePt t="48667" x="1289050" y="438150"/>
          <p14:tracePt t="48668" x="1289050" y="444500"/>
          <p14:tracePt t="48676" x="1289050" y="450850"/>
          <p14:tracePt t="48700" x="1282700" y="469900"/>
          <p14:tracePt t="48717" x="1270000" y="482600"/>
          <p14:tracePt t="48734" x="1250950" y="501650"/>
          <p14:tracePt t="48750" x="1231900" y="508000"/>
          <p14:tracePt t="48767" x="1212850" y="520700"/>
          <p14:tracePt t="48784" x="1193800" y="533400"/>
          <p14:tracePt t="48800" x="1168400" y="546100"/>
          <p14:tracePt t="48818" x="1162050" y="546100"/>
          <p14:tracePt t="48833" x="1143000" y="546100"/>
          <p14:tracePt t="48851" x="1098550" y="565150"/>
          <p14:tracePt t="48867" x="1066800" y="565150"/>
          <p14:tracePt t="48884" x="1022350" y="577850"/>
          <p14:tracePt t="48901" x="984250" y="577850"/>
          <p14:tracePt t="48917" x="958850" y="590550"/>
          <p14:tracePt t="48934" x="933450" y="603250"/>
          <p14:tracePt t="48950" x="927100" y="609600"/>
          <p14:tracePt t="48967" x="914400" y="615950"/>
          <p14:tracePt t="48984" x="901700" y="628650"/>
          <p14:tracePt t="49000" x="895350" y="628650"/>
          <p14:tracePt t="49017" x="882650" y="635000"/>
          <p14:tracePt t="49034" x="869950" y="647700"/>
          <p14:tracePt t="49051" x="863600" y="654050"/>
          <p14:tracePt t="49067" x="850900" y="666750"/>
          <p14:tracePt t="49084" x="850900" y="673100"/>
          <p14:tracePt t="49100" x="850900" y="679450"/>
          <p14:tracePt t="49578" x="850900" y="685800"/>
          <p14:tracePt t="49594" x="850900" y="692150"/>
          <p14:tracePt t="49597" x="857250" y="692150"/>
          <p14:tracePt t="49618" x="863600" y="698500"/>
          <p14:tracePt t="49634" x="876300" y="698500"/>
          <p14:tracePt t="49698" x="882650" y="698500"/>
          <p14:tracePt t="49699" x="889000" y="698500"/>
          <p14:tracePt t="49709" x="901700" y="698500"/>
          <p14:tracePt t="49778" x="914400" y="698500"/>
          <p14:tracePt t="49786" x="920750" y="698500"/>
          <p14:tracePt t="49810" x="927100" y="698500"/>
          <p14:tracePt t="49811" x="933450" y="698500"/>
          <p14:tracePt t="49834" x="946150" y="698500"/>
          <p14:tracePt t="49923" x="952500" y="698500"/>
          <p14:tracePt t="49931" x="958850" y="698500"/>
          <p14:tracePt t="49942" x="984250" y="698500"/>
          <p14:tracePt t="49967" x="990600" y="698500"/>
          <p14:tracePt t="49984" x="1003300" y="698500"/>
          <p14:tracePt t="50000" x="1009650" y="698500"/>
          <p14:tracePt t="50017" x="1035050" y="698500"/>
          <p14:tracePt t="50035" x="1073150" y="698500"/>
          <p14:tracePt t="50051" x="1136650" y="685800"/>
          <p14:tracePt t="50068" x="1219200" y="679450"/>
          <p14:tracePt t="50085" x="1289050" y="660400"/>
          <p14:tracePt t="50100" x="1339850" y="660400"/>
          <p14:tracePt t="50117" x="1358900" y="654050"/>
          <p14:tracePt t="50133" x="1365250" y="654050"/>
          <p14:tracePt t="50150" x="1371600" y="647700"/>
          <p14:tracePt t="50167" x="1377950" y="647700"/>
          <p14:tracePt t="50184" x="1390650" y="647700"/>
          <p14:tracePt t="50200" x="1397000" y="641350"/>
          <p14:tracePt t="50217" x="1403350" y="635000"/>
          <p14:tracePt t="50282" x="1416050" y="635000"/>
          <p14:tracePt t="50331" x="1416050" y="628650"/>
          <p14:tracePt t="50347" x="1422400" y="628650"/>
          <p14:tracePt t="50403" x="1428750" y="628650"/>
          <p14:tracePt t="50410" x="1435100" y="628650"/>
          <p14:tracePt t="50418" x="1460500" y="628650"/>
          <p14:tracePt t="50433" x="1473200" y="628650"/>
          <p14:tracePt t="50450" x="1485900" y="628650"/>
          <p14:tracePt t="50467" x="1492250" y="628650"/>
          <p14:tracePt t="50484" x="1498600" y="628650"/>
          <p14:tracePt t="50738" x="1485900" y="641350"/>
          <p14:tracePt t="50746" x="1473200" y="647700"/>
          <p14:tracePt t="50754" x="1466850" y="654050"/>
          <p14:tracePt t="50767" x="1460500" y="660400"/>
          <p14:tracePt t="50784" x="1454150" y="660400"/>
          <p14:tracePt t="50800" x="1447800" y="666750"/>
          <p14:tracePt t="50922" x="1435100" y="673100"/>
          <p14:tracePt t="50939" x="1435100" y="679450"/>
          <p14:tracePt t="50954" x="1422400" y="685800"/>
          <p14:tracePt t="50978" x="1416050" y="692150"/>
          <p14:tracePt t="51004" x="1409700" y="698500"/>
          <p14:tracePt t="51018" x="1403350" y="704850"/>
          <p14:tracePt t="51033" x="1403350" y="711200"/>
          <p14:tracePt t="51050" x="1397000" y="711200"/>
          <p14:tracePt t="51082" x="1390650" y="717550"/>
          <p14:tracePt t="51122" x="1384300" y="717550"/>
          <p14:tracePt t="51146" x="1377950" y="723900"/>
          <p14:tracePt t="51165" x="1371600" y="730250"/>
          <p14:tracePt t="51203" x="1365250" y="736600"/>
          <p14:tracePt t="51227" x="1365250" y="742950"/>
          <p14:tracePt t="51314" x="1358900" y="749300"/>
          <p14:tracePt t="51523" x="1358900" y="742950"/>
          <p14:tracePt t="51538" x="1358900" y="736600"/>
          <p14:tracePt t="51554" x="1365250" y="736600"/>
          <p14:tracePt t="51586" x="1371600" y="736600"/>
          <p14:tracePt t="51954" x="1371600" y="730250"/>
          <p14:tracePt t="52370" x="1377950" y="730250"/>
          <p14:tracePt t="52386" x="1384300" y="730250"/>
          <p14:tracePt t="52426" x="1390650" y="730250"/>
          <p14:tracePt t="52432" x="1403350" y="730250"/>
          <p14:tracePt t="52443" x="1447800" y="730250"/>
          <p14:tracePt t="52467" x="1492250" y="730250"/>
          <p14:tracePt t="52483" x="1555750" y="730250"/>
          <p14:tracePt t="52500" x="1606550" y="730250"/>
          <p14:tracePt t="52517" x="1657350" y="730250"/>
          <p14:tracePt t="52533" x="1689100" y="730250"/>
          <p14:tracePt t="52550" x="1708150" y="730250"/>
          <p14:tracePt t="52567" x="1739900" y="730250"/>
          <p14:tracePt t="52583" x="1752600" y="723900"/>
          <p14:tracePt t="52600" x="1784350" y="717550"/>
          <p14:tracePt t="52617" x="1809750" y="717550"/>
          <p14:tracePt t="52633" x="1841500" y="711200"/>
          <p14:tracePt t="52650" x="1873250" y="698500"/>
          <p14:tracePt t="52667" x="1892300" y="698500"/>
          <p14:tracePt t="52683" x="1898650" y="698500"/>
          <p14:tracePt t="52699" x="1911350" y="698500"/>
          <p14:tracePt t="52716" x="1917700" y="698500"/>
          <p14:tracePt t="52733" x="1936750" y="685800"/>
          <p14:tracePt t="52751" x="1949450" y="685800"/>
          <p14:tracePt t="52766" x="1955800" y="685800"/>
          <p14:tracePt t="53138" x="1955800" y="679450"/>
          <p14:tracePt t="53162" x="1955800" y="673100"/>
          <p14:tracePt t="53170" x="1949450" y="673100"/>
          <p14:tracePt t="53179" x="1924050" y="673100"/>
          <p14:tracePt t="53199" x="1898650" y="673100"/>
          <p14:tracePt t="53216" x="1885950" y="673100"/>
          <p14:tracePt t="53233" x="1873250" y="673100"/>
          <p14:tracePt t="53249" x="1860550" y="673100"/>
          <p14:tracePt t="53267" x="1841500" y="673100"/>
          <p14:tracePt t="53284" x="1809750" y="673100"/>
          <p14:tracePt t="53300" x="1765300" y="679450"/>
          <p14:tracePt t="53317" x="1720850" y="692150"/>
          <p14:tracePt t="53333" x="1689100" y="692150"/>
          <p14:tracePt t="53350" x="1676400" y="698500"/>
          <p14:tracePt t="53426" x="1663700" y="704850"/>
          <p14:tracePt t="53443" x="1657350" y="711200"/>
          <p14:tracePt t="53474" x="1651000" y="717550"/>
          <p14:tracePt t="53571" x="1644650" y="717550"/>
          <p14:tracePt t="53578" x="1638300" y="717550"/>
          <p14:tracePt t="53586" x="1625600" y="717550"/>
          <p14:tracePt t="53600" x="1619250" y="717550"/>
          <p14:tracePt t="53829" x="1619250" y="723900"/>
          <p14:tracePt t="53850" x="1619250" y="730250"/>
          <p14:tracePt t="53859" x="1612900" y="736600"/>
          <p14:tracePt t="53979" x="1606550" y="736600"/>
          <p14:tracePt t="53986" x="1600200" y="736600"/>
          <p14:tracePt t="54008" x="1593850" y="736600"/>
          <p14:tracePt t="54009" x="1587500" y="736600"/>
          <p14:tracePt t="54050" x="1581150" y="736600"/>
          <p14:tracePt t="54090" x="1574800" y="736600"/>
          <p14:tracePt t="54186" x="1568450" y="736600"/>
          <p14:tracePt t="54274" x="1562100" y="736600"/>
          <p14:tracePt t="54898" x="1555750" y="736600"/>
          <p14:tracePt t="54938" x="1555750" y="730250"/>
          <p14:tracePt t="54999" x="1562100" y="730250"/>
          <p14:tracePt t="55019" x="1562100" y="723900"/>
          <p14:tracePt t="55162" x="1568450" y="723900"/>
          <p14:tracePt t="57018" x="1549400" y="730250"/>
          <p14:tracePt t="57026" x="1543050" y="730250"/>
          <p14:tracePt t="57027" x="1485900" y="736600"/>
          <p14:tracePt t="57050" x="1352550" y="742950"/>
          <p14:tracePt t="57067" x="1219200" y="742950"/>
          <p14:tracePt t="57083" x="1162050" y="736600"/>
          <p14:tracePt t="57100" x="1149350" y="736600"/>
          <p14:tracePt t="57170" x="1143000" y="736600"/>
          <p14:tracePt t="57418" x="1143000" y="730250"/>
          <p14:tracePt t="58315" x="1136650" y="730250"/>
          <p14:tracePt t="58363" x="1136650" y="723900"/>
          <p14:tracePt t="58419" x="1136650" y="717550"/>
          <p14:tracePt t="58426" x="1136650" y="711200"/>
          <p14:tracePt t="58438" x="1136650" y="692150"/>
          <p14:tracePt t="58451" x="1155700" y="673100"/>
          <p14:tracePt t="58467" x="1193800" y="666750"/>
          <p14:tracePt t="58484" x="1276350" y="647700"/>
          <p14:tracePt t="58500" x="1371600" y="647700"/>
          <p14:tracePt t="58517" x="1587500" y="647700"/>
          <p14:tracePt t="58533" x="1752600" y="622300"/>
          <p14:tracePt t="58550" x="1943100" y="603250"/>
          <p14:tracePt t="58567" x="2127250" y="584200"/>
          <p14:tracePt t="58583" x="2317750" y="558800"/>
          <p14:tracePt t="58600" x="2501900" y="533400"/>
          <p14:tracePt t="58616" x="2724150" y="533400"/>
          <p14:tracePt t="58633" x="3009900" y="533400"/>
          <p14:tracePt t="58650" x="3486150" y="571500"/>
          <p14:tracePt t="58666" x="3937000" y="673100"/>
          <p14:tracePt t="58684" x="4305300" y="717550"/>
          <p14:tracePt t="58700" x="4629150" y="774700"/>
          <p14:tracePt t="58717" x="4832350" y="800100"/>
          <p14:tracePt t="58733" x="5016500" y="857250"/>
          <p14:tracePt t="58750" x="5168900" y="882650"/>
          <p14:tracePt t="58767" x="5289550" y="901700"/>
          <p14:tracePt t="58783" x="5441950" y="920750"/>
          <p14:tracePt t="58800" x="5575300" y="927100"/>
          <p14:tracePt t="58817" x="5689600" y="927100"/>
          <p14:tracePt t="58833" x="5784850" y="927100"/>
          <p14:tracePt t="58850" x="5867400" y="927100"/>
          <p14:tracePt t="58867" x="5892800" y="927100"/>
          <p14:tracePt t="58883" x="5918200" y="927100"/>
          <p14:tracePt t="58900" x="5943600" y="927100"/>
          <p14:tracePt t="58916" x="5975350" y="927100"/>
          <p14:tracePt t="58933" x="5994400" y="914400"/>
          <p14:tracePt t="58950" x="6026150" y="889000"/>
          <p14:tracePt t="58967" x="6064250" y="869950"/>
          <p14:tracePt t="58983" x="6089650" y="838200"/>
          <p14:tracePt t="59000" x="6121400" y="806450"/>
          <p14:tracePt t="59017" x="6153150" y="774700"/>
          <p14:tracePt t="59033" x="6184900" y="749300"/>
          <p14:tracePt t="59050" x="6203950" y="730250"/>
          <p14:tracePt t="59067" x="6223000" y="723900"/>
          <p14:tracePt t="59083" x="6242050" y="704850"/>
          <p14:tracePt t="59100" x="6273800" y="692150"/>
          <p14:tracePt t="59117" x="6305550" y="673100"/>
          <p14:tracePt t="59133" x="6324600" y="660400"/>
          <p14:tracePt t="59150" x="6350000" y="654050"/>
          <p14:tracePt t="59167" x="6388100" y="641350"/>
          <p14:tracePt t="59183" x="6400800" y="641350"/>
          <p14:tracePt t="59200" x="6407150" y="641350"/>
          <p14:tracePt t="59698" x="6394450" y="641350"/>
          <p14:tracePt t="59699" x="6381750" y="641350"/>
          <p14:tracePt t="59709" x="6350000" y="654050"/>
          <p14:tracePt t="59733" x="6311900" y="666750"/>
          <p14:tracePt t="59750" x="6286500" y="673100"/>
          <p14:tracePt t="59767" x="6267450" y="679450"/>
          <p14:tracePt t="63418" x="6267450" y="685800"/>
          <p14:tracePt t="64434" x="6273800" y="685800"/>
          <p14:tracePt t="65107" x="6280150" y="685800"/>
          <p14:tracePt t="65114" x="6292850" y="685800"/>
          <p14:tracePt t="65115" x="6318250" y="685800"/>
          <p14:tracePt t="65133" x="6337300" y="685800"/>
          <p14:tracePt t="65150" x="6381750" y="685800"/>
          <p14:tracePt t="65167" x="6400800" y="692150"/>
          <p14:tracePt t="65184" x="6413500" y="698500"/>
          <p14:tracePt t="65219" x="6419850" y="704850"/>
          <p14:tracePt t="65410" x="6426200" y="704850"/>
          <p14:tracePt t="65426" x="6432550" y="704850"/>
          <p14:tracePt t="65427" x="6445250" y="704850"/>
          <p14:tracePt t="65450" x="6451600" y="704850"/>
          <p14:tracePt t="65666" x="6457950" y="704850"/>
          <p14:tracePt t="65674" x="6464300" y="704850"/>
          <p14:tracePt t="65679" x="6477000" y="704850"/>
          <p14:tracePt t="65722" x="6483350" y="704850"/>
          <p14:tracePt t="65746" x="6489700" y="704850"/>
          <p14:tracePt t="66298" x="6489700" y="698500"/>
          <p14:tracePt t="66298" x="6489700" y="692150"/>
          <p14:tracePt t="66346" x="6483350" y="685800"/>
          <p14:tracePt t="66350" x="6470650" y="679450"/>
          <p14:tracePt t="66358" x="6426200" y="654050"/>
          <p14:tracePt t="66383" x="6381750" y="628650"/>
          <p14:tracePt t="66400" x="6324600" y="609600"/>
          <p14:tracePt t="66416" x="6242050" y="577850"/>
          <p14:tracePt t="66433" x="6159500" y="565150"/>
          <p14:tracePt t="66449" x="6064250" y="565150"/>
          <p14:tracePt t="66467" x="6019800" y="565150"/>
          <p14:tracePt t="66483" x="5981700" y="565150"/>
          <p14:tracePt t="66499" x="5930900" y="565150"/>
          <p14:tracePt t="66516" x="5905500" y="565150"/>
          <p14:tracePt t="66533" x="5880100" y="565150"/>
          <p14:tracePt t="66549" x="5835650" y="571500"/>
          <p14:tracePt t="66566" x="5784850" y="571500"/>
          <p14:tracePt t="66583" x="5708650" y="590550"/>
          <p14:tracePt t="66599" x="5632450" y="590550"/>
          <p14:tracePt t="66617" x="5543550" y="603250"/>
          <p14:tracePt t="66617" x="5480050" y="603250"/>
          <p14:tracePt t="66635" x="5384800" y="603250"/>
          <p14:tracePt t="66651" x="5327650" y="609600"/>
          <p14:tracePt t="66668" x="5276850" y="609600"/>
          <p14:tracePt t="66684" x="5226050" y="615950"/>
          <p14:tracePt t="66701" x="5168900" y="615950"/>
          <p14:tracePt t="66718" x="5099050" y="615950"/>
          <p14:tracePt t="66734" x="4997450" y="628650"/>
          <p14:tracePt t="66749" x="4832350" y="628650"/>
          <p14:tracePt t="66766" x="4705350" y="628650"/>
          <p14:tracePt t="66783" x="4584700" y="628650"/>
          <p14:tracePt t="66800" x="4470400" y="628650"/>
          <p14:tracePt t="66816" x="4375150" y="628650"/>
          <p14:tracePt t="66833" x="4279900" y="628650"/>
          <p14:tracePt t="66850" x="4165600" y="628650"/>
          <p14:tracePt t="66867" x="4057650" y="628650"/>
          <p14:tracePt t="66883" x="3949700" y="628650"/>
          <p14:tracePt t="66900" x="3822700" y="615950"/>
          <p14:tracePt t="66917" x="3708400" y="615950"/>
          <p14:tracePt t="66933" x="3638550" y="615950"/>
          <p14:tracePt t="66950" x="3606800" y="615950"/>
          <p14:tracePt t="66967" x="3594100" y="615950"/>
          <p14:tracePt t="66983" x="3587750" y="609600"/>
          <p14:tracePt t="67018" x="3581400" y="609600"/>
          <p14:tracePt t="67019" x="3568700" y="609600"/>
          <p14:tracePt t="67033" x="3498850" y="596900"/>
          <p14:tracePt t="67050" x="3371850" y="596900"/>
          <p14:tracePt t="67067" x="3282950" y="596900"/>
          <p14:tracePt t="67083" x="3168650" y="596900"/>
          <p14:tracePt t="67100" x="3105150" y="596900"/>
          <p14:tracePt t="67116" x="3092450" y="603250"/>
          <p14:tracePt t="67133" x="3092450" y="609600"/>
          <p14:tracePt t="67411" x="3086100" y="609600"/>
          <p14:tracePt t="67426" x="3079750" y="615950"/>
          <p14:tracePt t="67431" x="3067050" y="622300"/>
          <p14:tracePt t="67443" x="3028950" y="641350"/>
          <p14:tracePt t="67467" x="3009900" y="641350"/>
          <p14:tracePt t="67483" x="2990850" y="647700"/>
          <p14:tracePt t="67500" x="2971800" y="654050"/>
          <p14:tracePt t="67517" x="2965450" y="654050"/>
          <p14:tracePt t="67562" x="2952750" y="654050"/>
          <p14:tracePt t="67570" x="2946400" y="660400"/>
          <p14:tracePt t="67586" x="2933700" y="660400"/>
          <p14:tracePt t="67600" x="2914650" y="660400"/>
          <p14:tracePt t="67600" x="2895600" y="666750"/>
          <p14:tracePt t="67617" x="2882900" y="673100"/>
          <p14:tracePt t="67633" x="2857500" y="685800"/>
          <p14:tracePt t="67633" x="2851150" y="685800"/>
          <p14:tracePt t="67651" x="2813050" y="704850"/>
          <p14:tracePt t="67667" x="2794000" y="704850"/>
          <p14:tracePt t="67683" x="2762250" y="711200"/>
          <p14:tracePt t="67700" x="2736850" y="711200"/>
          <p14:tracePt t="67716" x="2705100" y="717550"/>
          <p14:tracePt t="67733" x="2673350" y="717550"/>
          <p14:tracePt t="67750" x="2628900" y="730250"/>
          <p14:tracePt t="67767" x="2590800" y="730250"/>
          <p14:tracePt t="67783" x="2559050" y="742950"/>
          <p14:tracePt t="67800" x="2540000" y="742950"/>
          <p14:tracePt t="67817" x="2527300" y="742950"/>
          <p14:tracePt t="67899" x="2520950" y="742950"/>
          <p14:tracePt t="67954" x="2514600" y="742950"/>
          <p14:tracePt t="67962" x="2508250" y="742950"/>
          <p14:tracePt t="67970" x="2495550" y="742950"/>
          <p14:tracePt t="67983" x="2482850" y="742950"/>
          <p14:tracePt t="68000" x="2470150" y="749300"/>
          <p14:tracePt t="68016" x="2444750" y="749300"/>
          <p14:tracePt t="68034" x="2425700" y="749300"/>
          <p14:tracePt t="68050" x="2419350" y="749300"/>
          <p14:tracePt t="68710" x="2413000" y="749300"/>
          <p14:tracePt t="68858" x="2413000" y="755650"/>
          <p14:tracePt t="69338" x="2400300" y="755650"/>
          <p14:tracePt t="69346" x="2393950" y="755650"/>
          <p14:tracePt t="69370" x="2387600" y="755650"/>
          <p14:tracePt t="69371" x="2381250" y="755650"/>
          <p14:tracePt t="69383" x="2374900" y="755650"/>
          <p14:tracePt t="69400" x="2368550" y="755650"/>
          <p14:tracePt t="69434" x="2362200" y="755650"/>
          <p14:tracePt t="69459" x="2349500" y="755650"/>
          <p14:tracePt t="69482" x="2343150" y="755650"/>
          <p14:tracePt t="69530" x="2330450" y="755650"/>
          <p14:tracePt t="69658" x="2317750" y="755650"/>
          <p14:tracePt t="69666" x="2305050" y="755650"/>
          <p14:tracePt t="69674" x="2279650" y="755650"/>
          <p14:tracePt t="69683" x="2247900" y="755650"/>
          <p14:tracePt t="69700" x="2235200" y="755650"/>
          <p14:tracePt t="69954" x="2228850" y="755650"/>
          <p14:tracePt t="69978" x="2222500" y="755650"/>
          <p14:tracePt t="69994" x="2216150" y="755650"/>
          <p14:tracePt t="69995" x="2209800" y="755650"/>
          <p14:tracePt t="70017" x="2203450" y="749300"/>
          <p14:tracePt t="70033" x="2197100" y="742950"/>
          <p14:tracePt t="70033" x="2190750" y="736600"/>
          <p14:tracePt t="70186" x="2184400" y="736600"/>
          <p14:tracePt t="70202" x="2178050" y="736600"/>
          <p14:tracePt t="70242" x="2178050" y="730250"/>
          <p14:tracePt t="70546" x="2178050" y="723900"/>
          <p14:tracePt t="70558" x="2184400" y="723900"/>
          <p14:tracePt t="70559" x="2203450" y="723900"/>
          <p14:tracePt t="70583" x="2235200" y="723900"/>
          <p14:tracePt t="70600" x="2247900" y="723900"/>
          <p14:tracePt t="70617" x="2273300" y="723900"/>
          <p14:tracePt t="70633" x="2286000" y="723900"/>
          <p14:tracePt t="70650" x="2298700" y="723900"/>
          <p14:tracePt t="70667" x="2317750" y="717550"/>
          <p14:tracePt t="70683" x="2324100" y="711200"/>
          <p14:tracePt t="70700" x="2336800" y="711200"/>
          <p14:tracePt t="70717" x="2343150" y="711200"/>
          <p14:tracePt t="70734" x="2362200" y="698500"/>
          <p14:tracePt t="70750" x="2381250" y="679450"/>
          <p14:tracePt t="70767" x="2393950" y="666750"/>
          <p14:tracePt t="70783" x="2406650" y="654050"/>
          <p14:tracePt t="70800" x="2419350" y="647700"/>
          <p14:tracePt t="70816" x="2425700" y="635000"/>
          <p14:tracePt t="70833" x="2432050" y="635000"/>
          <p14:tracePt t="70833" x="2438400" y="628650"/>
          <p14:tracePt t="70850" x="2444750" y="609600"/>
          <p14:tracePt t="70868" x="2451100" y="603250"/>
          <p14:tracePt t="70883" x="2463800" y="590550"/>
          <p14:tracePt t="70900" x="2463800" y="577850"/>
          <p14:tracePt t="70917" x="2470150" y="571500"/>
          <p14:tracePt t="70933" x="2476500" y="552450"/>
          <p14:tracePt t="70950" x="2476500" y="533400"/>
          <p14:tracePt t="70967" x="2476500" y="501650"/>
          <p14:tracePt t="70983" x="2482850" y="488950"/>
          <p14:tracePt t="71000" x="2482850" y="469900"/>
          <p14:tracePt t="71017" x="2482850" y="463550"/>
          <p14:tracePt t="71033" x="2482850" y="450850"/>
          <p14:tracePt t="71033" x="2482850" y="438150"/>
          <p14:tracePt t="71051" x="2476500" y="425450"/>
          <p14:tracePt t="71067" x="2476500" y="412750"/>
          <p14:tracePt t="71083" x="2457450" y="387350"/>
          <p14:tracePt t="71100" x="2451100" y="374650"/>
          <p14:tracePt t="71117" x="2432050" y="361950"/>
          <p14:tracePt t="71133" x="2406650" y="342900"/>
          <p14:tracePt t="71150" x="2393950" y="336550"/>
          <p14:tracePt t="71167" x="2374900" y="323850"/>
          <p14:tracePt t="71183" x="2362200" y="323850"/>
          <p14:tracePt t="71200" x="2343150" y="311150"/>
          <p14:tracePt t="71217" x="2317750" y="298450"/>
          <p14:tracePt t="71233" x="2286000" y="298450"/>
          <p14:tracePt t="71233" x="2273300" y="298450"/>
          <p14:tracePt t="71250" x="2235200" y="292100"/>
          <p14:tracePt t="71267" x="2216150" y="292100"/>
          <p14:tracePt t="71284" x="2203450" y="292100"/>
          <p14:tracePt t="71300" x="2190750" y="292100"/>
          <p14:tracePt t="71317" x="2178050" y="292100"/>
          <p14:tracePt t="71333" x="2165350" y="292100"/>
          <p14:tracePt t="71350" x="2152650" y="292100"/>
          <p14:tracePt t="71367" x="2133600" y="304800"/>
          <p14:tracePt t="71383" x="2108200" y="317500"/>
          <p14:tracePt t="71400" x="2095500" y="330200"/>
          <p14:tracePt t="71417" x="2063750" y="361950"/>
          <p14:tracePt t="71433" x="2038350" y="374650"/>
          <p14:tracePt t="71450" x="2025650" y="387350"/>
          <p14:tracePt t="71467" x="2019300" y="393700"/>
          <p14:tracePt t="71506" x="2019300" y="400050"/>
          <p14:tracePt t="71522" x="2012950" y="406400"/>
          <p14:tracePt t="71546" x="2012950" y="412750"/>
          <p14:tracePt t="71547" x="2012950" y="438150"/>
          <p14:tracePt t="71567" x="2012950" y="457200"/>
          <p14:tracePt t="71583" x="2012950" y="469900"/>
          <p14:tracePt t="71600" x="2012950" y="476250"/>
          <p14:tracePt t="71617" x="2012950" y="488950"/>
          <p14:tracePt t="71633" x="2012950" y="501650"/>
          <p14:tracePt t="71650" x="2025650" y="514350"/>
          <p14:tracePt t="71667" x="2032000" y="527050"/>
          <p14:tracePt t="71683" x="2044700" y="539750"/>
          <p14:tracePt t="71700" x="2057400" y="552450"/>
          <p14:tracePt t="71717" x="2070100" y="571500"/>
          <p14:tracePt t="71733" x="2082800" y="577850"/>
          <p14:tracePt t="71750" x="2095500" y="590550"/>
          <p14:tracePt t="71767" x="2114550" y="609600"/>
          <p14:tracePt t="71783" x="2133600" y="622300"/>
          <p14:tracePt t="71800" x="2146300" y="628650"/>
          <p14:tracePt t="71817" x="2159000" y="635000"/>
          <p14:tracePt t="71833" x="2171700" y="641350"/>
          <p14:tracePt t="71833" x="2178050" y="641350"/>
          <p14:tracePt t="71875" x="2190750" y="641350"/>
          <p14:tracePt t="71882" x="2197100" y="647700"/>
          <p14:tracePt t="71893" x="2209800" y="647700"/>
          <p14:tracePt t="71916" x="2216150" y="647700"/>
          <p14:tracePt t="71994" x="2222500" y="654050"/>
          <p14:tracePt t="72002" x="2228850" y="654050"/>
          <p14:tracePt t="72015" x="2241550" y="654050"/>
          <p14:tracePt t="72018" x="2266950" y="654050"/>
          <p14:tracePt t="72032" x="2279650" y="654050"/>
          <p14:tracePt t="72050" x="2286000" y="654050"/>
          <p14:tracePt t="72178" x="2292350" y="654050"/>
          <p14:tracePt t="72682" x="2305050" y="654050"/>
          <p14:tracePt t="72690" x="2311400" y="660400"/>
          <p14:tracePt t="72693" x="2336800" y="666750"/>
          <p14:tracePt t="72716" x="2343150" y="673100"/>
          <p14:tracePt t="73050" x="2349500" y="673100"/>
          <p14:tracePt t="73066" x="2355850" y="673100"/>
          <p14:tracePt t="73072" x="2362200" y="673100"/>
          <p14:tracePt t="73083" x="2368550" y="673100"/>
          <p14:tracePt t="73100" x="2374900" y="673100"/>
          <p14:tracePt t="73146" x="2381250" y="673100"/>
          <p14:tracePt t="73163" x="2387600" y="673100"/>
          <p14:tracePt t="74187" x="2393950" y="673100"/>
          <p14:tracePt t="74211" x="2400300" y="673100"/>
          <p14:tracePt t="74235" x="2406650" y="673100"/>
          <p14:tracePt t="74244" x="2413000" y="673100"/>
          <p14:tracePt t="74244" x="2419350" y="673100"/>
          <p14:tracePt t="74268" x="2425700" y="666750"/>
          <p14:tracePt t="74659" x="2425700" y="660400"/>
          <p14:tracePt t="74667" x="2432050" y="660400"/>
          <p14:tracePt t="74715" x="2438400" y="660400"/>
          <p14:tracePt t="74780" x="2444750" y="660400"/>
          <p14:tracePt t="74796" x="2451100" y="660400"/>
          <p14:tracePt t="74803" x="2457450" y="660400"/>
          <p14:tracePt t="74835" x="2463800" y="660400"/>
          <p14:tracePt t="76026" x="2470150" y="666750"/>
          <p14:tracePt t="76059" x="2463800" y="673100"/>
          <p14:tracePt t="76067" x="2400300" y="698500"/>
          <p14:tracePt t="76076" x="2330450" y="749300"/>
          <p14:tracePt t="76101" x="2260600" y="806450"/>
          <p14:tracePt t="76118" x="2228850" y="831850"/>
          <p14:tracePt t="76134" x="2222500" y="838200"/>
          <p14:tracePt t="76363" x="2235200" y="838200"/>
          <p14:tracePt t="76379" x="2241550" y="838200"/>
          <p14:tracePt t="76380" x="2254250" y="838200"/>
          <p14:tracePt t="76419" x="2260600" y="831850"/>
          <p14:tracePt t="76427" x="2266950" y="831850"/>
          <p14:tracePt t="76460" x="2266950" y="825500"/>
          <p14:tracePt t="76483" x="2273300" y="825500"/>
          <p14:tracePt t="76539" x="2279650" y="825500"/>
          <p14:tracePt t="76603" x="2286000" y="819150"/>
          <p14:tracePt t="76635" x="2292350" y="819150"/>
          <p14:tracePt t="76683" x="2298700" y="819150"/>
          <p14:tracePt t="77043" x="2311400" y="819150"/>
          <p14:tracePt t="77115" x="2317750" y="812800"/>
          <p14:tracePt t="77251" x="2324100" y="812800"/>
          <p14:tracePt t="78291" x="2317750" y="812800"/>
          <p14:tracePt t="78875" x="2317750" y="806450"/>
          <p14:tracePt t="80914" x="2317750" y="800100"/>
          <p14:tracePt t="80947" x="2317750" y="793750"/>
          <p14:tracePt t="80963" x="2317750" y="787400"/>
          <p14:tracePt t="80966" x="2317750" y="781050"/>
          <p14:tracePt t="80984" x="2317750" y="774700"/>
          <p14:tracePt t="81020" x="2317750" y="768350"/>
          <p14:tracePt t="81020" x="2317750" y="762000"/>
          <p14:tracePt t="81034" x="2330450" y="755650"/>
          <p14:tracePt t="81051" x="2336800" y="742950"/>
          <p14:tracePt t="81068" x="2343150" y="742950"/>
          <p14:tracePt t="81107" x="2343150" y="736600"/>
          <p14:tracePt t="81115" x="2349500" y="730250"/>
          <p14:tracePt t="81187" x="2355850" y="730250"/>
          <p14:tracePt t="81219" x="2368550" y="723900"/>
          <p14:tracePt t="81243" x="2374900" y="723900"/>
          <p14:tracePt t="81249" x="2381250" y="717550"/>
          <p14:tracePt t="81260" x="2400300" y="717550"/>
          <p14:tracePt t="81284" x="2413000" y="717550"/>
          <p14:tracePt t="81301" x="2419350" y="717550"/>
          <p14:tracePt t="81318" x="2438400" y="717550"/>
          <p14:tracePt t="81334" x="2451100" y="717550"/>
          <p14:tracePt t="81387" x="2457450" y="711200"/>
          <p14:tracePt t="81699" x="2444750" y="704850"/>
          <p14:tracePt t="81709" x="2432050" y="704850"/>
          <p14:tracePt t="81714" x="2355850" y="692150"/>
          <p14:tracePt t="81733" x="2324100" y="685800"/>
          <p14:tracePt t="81750" x="2292350" y="685800"/>
          <p14:tracePt t="81915" x="2286000" y="679450"/>
          <p14:tracePt t="81919" x="2273300" y="679450"/>
          <p14:tracePt t="81927" x="2260600" y="685800"/>
          <p14:tracePt t="81951" x="2254250" y="685800"/>
          <p14:tracePt t="81968" x="2241550" y="692150"/>
          <p14:tracePt t="81984" x="2241550" y="698500"/>
          <p14:tracePt t="82100" x="2228850" y="698500"/>
          <p14:tracePt t="82110" x="2222500" y="704850"/>
          <p14:tracePt t="82110" x="2203450" y="717550"/>
          <p14:tracePt t="82135" x="2203450" y="723900"/>
          <p14:tracePt t="82152" x="2197100" y="723900"/>
          <p14:tracePt t="82168" x="2190750" y="723900"/>
          <p14:tracePt t="82202" x="2190750" y="730250"/>
          <p14:tracePt t="82516" x="2184400" y="736600"/>
          <p14:tracePt t="82699" x="2197100" y="736600"/>
          <p14:tracePt t="82709" x="2203450" y="736600"/>
          <p14:tracePt t="82715" x="2247900" y="736600"/>
          <p14:tracePt t="82734" x="2273300" y="717550"/>
          <p14:tracePt t="82751" x="2298700" y="717550"/>
          <p14:tracePt t="82768" x="2317750" y="711200"/>
          <p14:tracePt t="82784" x="2343150" y="704850"/>
          <p14:tracePt t="82801" x="2362200" y="698500"/>
          <p14:tracePt t="82818" x="2381250" y="692150"/>
          <p14:tracePt t="82834" x="2387600" y="692150"/>
          <p14:tracePt t="82834" x="2393950" y="692150"/>
          <p14:tracePt t="82851" x="2406650" y="685800"/>
          <p14:tracePt t="82868" x="2419350" y="685800"/>
          <p14:tracePt t="82884" x="2425700" y="685800"/>
          <p14:tracePt t="82901" x="2444750" y="685800"/>
          <p14:tracePt t="82917" x="2457450" y="685800"/>
          <p14:tracePt t="82934" x="2470150" y="685800"/>
          <p14:tracePt t="82951" x="2482850" y="685800"/>
          <p14:tracePt t="82967" x="2489200" y="685800"/>
          <p14:tracePt t="82984" x="2508250" y="685800"/>
          <p14:tracePt t="83001" x="2527300" y="685800"/>
          <p14:tracePt t="83018" x="2559050" y="685800"/>
          <p14:tracePt t="83035" x="2584450" y="685800"/>
          <p14:tracePt t="83051" x="2616200" y="685800"/>
          <p14:tracePt t="83068" x="2628900" y="685800"/>
          <p14:tracePt t="83084" x="2641600" y="685800"/>
          <p14:tracePt t="83101" x="2647950" y="685800"/>
          <p14:tracePt t="83117" x="2660650" y="685800"/>
          <p14:tracePt t="83134" x="2679700" y="685800"/>
          <p14:tracePt t="83151" x="2692400" y="685800"/>
          <p14:tracePt t="83168" x="2711450" y="685800"/>
          <p14:tracePt t="83185" x="2724150" y="685800"/>
          <p14:tracePt t="83201" x="2736850" y="685800"/>
          <p14:tracePt t="83217" x="2762250" y="685800"/>
          <p14:tracePt t="83234" x="2794000" y="685800"/>
          <p14:tracePt t="83251" x="2844800" y="685800"/>
          <p14:tracePt t="83268" x="2876550" y="685800"/>
          <p14:tracePt t="83284" x="2876550" y="679450"/>
          <p14:tracePt t="83301" x="2889250" y="673100"/>
          <p14:tracePt t="83355" x="2895600" y="666750"/>
          <p14:tracePt t="83364" x="2901950" y="666750"/>
          <p14:tracePt t="83365" x="2914650" y="666750"/>
          <p14:tracePt t="83384" x="2940050" y="660400"/>
          <p14:tracePt t="83467" x="2946400" y="654050"/>
          <p14:tracePt t="83476" x="2952750" y="654050"/>
          <p14:tracePt t="83477" x="2959100" y="654050"/>
          <p14:tracePt t="83501" x="2965450" y="647700"/>
          <p14:tracePt t="83518" x="2978150" y="647700"/>
          <p14:tracePt t="83571" x="2984500" y="647700"/>
          <p14:tracePt t="83611" x="2997200" y="647700"/>
          <p14:tracePt t="83619" x="3009900" y="647700"/>
          <p14:tracePt t="83626" x="3048000" y="647700"/>
          <p14:tracePt t="83626" x="3067050" y="647700"/>
          <p14:tracePt t="83652" x="3117850" y="641350"/>
          <p14:tracePt t="83667" x="3200400" y="622300"/>
          <p14:tracePt t="83684" x="3295650" y="603250"/>
          <p14:tracePt t="83701" x="3575050" y="546100"/>
          <p14:tracePt t="83717" x="3746500" y="508000"/>
          <p14:tracePt t="83734" x="3905250" y="488950"/>
          <p14:tracePt t="83751" x="4038600" y="488950"/>
          <p14:tracePt t="83768" x="4121150" y="488950"/>
          <p14:tracePt t="83784" x="4178300" y="488950"/>
          <p14:tracePt t="83801" x="4229100" y="488950"/>
          <p14:tracePt t="83818" x="4311650" y="488950"/>
          <p14:tracePt t="83834" x="4387850" y="482600"/>
          <p14:tracePt t="83851" x="4591050" y="469900"/>
          <p14:tracePt t="83868" x="4679950" y="469900"/>
          <p14:tracePt t="83884" x="4775200" y="469900"/>
          <p14:tracePt t="83901" x="4851400" y="469900"/>
          <p14:tracePt t="83918" x="4933950" y="469900"/>
          <p14:tracePt t="83934" x="5022850" y="469900"/>
          <p14:tracePt t="83951" x="5105400" y="469900"/>
          <p14:tracePt t="83968" x="5232400" y="482600"/>
          <p14:tracePt t="83984" x="5372100" y="501650"/>
          <p14:tracePt t="84001" x="5505450" y="527050"/>
          <p14:tracePt t="84018" x="5632450" y="546100"/>
          <p14:tracePt t="84034" x="5759450" y="571500"/>
          <p14:tracePt t="84051" x="5949950" y="596900"/>
          <p14:tracePt t="84068" x="6076950" y="615950"/>
          <p14:tracePt t="84084" x="6172200" y="635000"/>
          <p14:tracePt t="84101" x="6242050" y="635000"/>
          <p14:tracePt t="84118" x="6286500" y="647700"/>
          <p14:tracePt t="84134" x="6318250" y="647700"/>
          <p14:tracePt t="84151" x="6337300" y="647700"/>
          <p14:tracePt t="84168" x="6350000" y="647700"/>
          <p14:tracePt t="84184" x="6356350" y="647700"/>
          <p14:tracePt t="84201" x="6362700" y="647700"/>
          <p14:tracePt t="84218" x="6388100" y="647700"/>
          <p14:tracePt t="84234" x="6432550" y="647700"/>
          <p14:tracePt t="84234" x="6445250" y="647700"/>
          <p14:tracePt t="84251" x="6470650" y="647700"/>
          <p14:tracePt t="84268" x="6502400" y="647700"/>
          <p14:tracePt t="84284" x="6521450" y="647700"/>
          <p14:tracePt t="84301" x="6534150" y="647700"/>
          <p14:tracePt t="84318" x="6546850" y="647700"/>
          <p14:tracePt t="84334" x="6559550" y="647700"/>
          <p14:tracePt t="84351" x="6572250" y="647700"/>
          <p14:tracePt t="84368" x="6578600" y="647700"/>
          <p14:tracePt t="84384" x="6584950" y="647700"/>
          <p14:tracePt t="84675" x="6565900" y="647700"/>
          <p14:tracePt t="84683" x="6546850" y="647700"/>
          <p14:tracePt t="84684" x="6464300" y="647700"/>
          <p14:tracePt t="84702" x="6064250" y="635000"/>
          <p14:tracePt t="84718" x="5594350" y="615950"/>
          <p14:tracePt t="84734" x="5194300" y="584200"/>
          <p14:tracePt t="84751" x="4927600" y="584200"/>
          <p14:tracePt t="84768" x="4787900" y="565150"/>
          <p14:tracePt t="84784" x="4743450" y="565150"/>
          <p14:tracePt t="84801" x="4737100" y="565150"/>
          <p14:tracePt t="84875" x="4724400" y="565150"/>
          <p14:tracePt t="84884" x="4718050" y="565150"/>
          <p14:tracePt t="84893" x="4705350" y="565150"/>
          <p14:tracePt t="85011" x="4699000" y="565150"/>
          <p14:tracePt t="85027" x="4692650" y="565150"/>
          <p14:tracePt t="85035" x="4679950" y="565150"/>
          <p14:tracePt t="85035" x="4673600" y="565150"/>
          <p14:tracePt t="85043" x="4667250" y="571500"/>
          <p14:tracePt t="85068" x="4660900" y="571500"/>
          <p14:tracePt t="85115" x="4654550" y="571500"/>
          <p14:tracePt t="85147" x="4654550" y="577850"/>
          <p14:tracePt t="85723" x="4654550" y="565150"/>
          <p14:tracePt t="85731" x="4654550" y="558800"/>
          <p14:tracePt t="85734" x="4654550" y="539750"/>
          <p14:tracePt t="85751" x="4654550" y="520700"/>
          <p14:tracePt t="85768" x="4654550" y="501650"/>
          <p14:tracePt t="85784" x="4654550" y="488950"/>
          <p14:tracePt t="85801" x="4654550" y="476250"/>
          <p14:tracePt t="85859" x="4654550" y="469900"/>
          <p14:tracePt t="85907" x="4654550" y="444500"/>
          <p14:tracePt t="85923" x="4654550" y="438150"/>
          <p14:tracePt t="85931" x="4654550" y="431800"/>
          <p14:tracePt t="85939" x="4654550" y="419100"/>
          <p14:tracePt t="85950" x="4654550" y="412750"/>
          <p14:tracePt t="85967" x="4654550" y="406400"/>
          <p14:tracePt t="85983" x="4654550" y="400050"/>
          <p14:tracePt t="86000" x="4648200" y="393700"/>
          <p14:tracePt t="86017" x="4635500" y="387350"/>
          <p14:tracePt t="86034" x="4635500" y="381000"/>
          <p14:tracePt t="86050" x="4616450" y="374650"/>
          <p14:tracePt t="86067" x="4610100" y="374650"/>
          <p14:tracePt t="86084" x="4603750" y="368300"/>
          <p14:tracePt t="86131" x="4591050" y="361950"/>
          <p14:tracePt t="86147" x="4584700" y="361950"/>
          <p14:tracePt t="86148" x="4572000" y="361950"/>
          <p14:tracePt t="86168" x="4552950" y="361950"/>
          <p14:tracePt t="86185" x="4533900" y="361950"/>
          <p14:tracePt t="86201" x="4514850" y="361950"/>
          <p14:tracePt t="86218" x="4495800" y="361950"/>
          <p14:tracePt t="86218" x="4489450" y="361950"/>
          <p14:tracePt t="86235" x="4483100" y="361950"/>
          <p14:tracePt t="86251" x="4457700" y="361950"/>
          <p14:tracePt t="86267" x="4451350" y="361950"/>
          <p14:tracePt t="86284" x="4438650" y="361950"/>
          <p14:tracePt t="86301" x="4432300" y="368300"/>
          <p14:tracePt t="86317" x="4419600" y="368300"/>
          <p14:tracePt t="86334" x="4413250" y="368300"/>
          <p14:tracePt t="86351" x="4400550" y="381000"/>
          <p14:tracePt t="86367" x="4394200" y="387350"/>
          <p14:tracePt t="86384" x="4381500" y="393700"/>
          <p14:tracePt t="86401" x="4375150" y="406400"/>
          <p14:tracePt t="86418" x="4368800" y="419100"/>
          <p14:tracePt t="86434" x="4356100" y="431800"/>
          <p14:tracePt t="86450" x="4349750" y="444500"/>
          <p14:tracePt t="86468" x="4343400" y="463550"/>
          <p14:tracePt t="86507" x="4343400" y="476250"/>
          <p14:tracePt t="86508" x="4343400" y="482600"/>
          <p14:tracePt t="86517" x="4343400" y="495300"/>
          <p14:tracePt t="86534" x="4343400" y="514350"/>
          <p14:tracePt t="86551" x="4343400" y="539750"/>
          <p14:tracePt t="86568" x="4343400" y="558800"/>
          <p14:tracePt t="86585" x="4343400" y="565150"/>
          <p14:tracePt t="86601" x="4343400" y="577850"/>
          <p14:tracePt t="86618" x="4343400" y="584200"/>
          <p14:tracePt t="86634" x="4349750" y="590550"/>
          <p14:tracePt t="86651" x="4362450" y="615950"/>
          <p14:tracePt t="86667" x="4375150" y="635000"/>
          <p14:tracePt t="86684" x="4387850" y="647700"/>
          <p14:tracePt t="86700" x="4400550" y="666750"/>
          <p14:tracePt t="86718" x="4413250" y="666750"/>
          <p14:tracePt t="86755" x="4425950" y="673100"/>
          <p14:tracePt t="86787" x="4432300" y="679450"/>
          <p14:tracePt t="86803" x="4438650" y="679450"/>
          <p14:tracePt t="86817" x="4445000" y="679450"/>
          <p14:tracePt t="86818" x="4464050" y="679450"/>
          <p14:tracePt t="86834" x="4502150" y="679450"/>
          <p14:tracePt t="86834" x="4508500" y="679450"/>
          <p14:tracePt t="86851" x="4527550" y="679450"/>
          <p14:tracePt t="86867" x="4540250" y="679450"/>
          <p14:tracePt t="86884" x="4552950" y="679450"/>
          <p14:tracePt t="86923" x="4565650" y="679450"/>
          <p14:tracePt t="86942" x="4572000" y="679450"/>
          <p14:tracePt t="86945" x="4584700" y="673100"/>
          <p14:tracePt t="86966" x="4591050" y="660400"/>
          <p14:tracePt t="86983" x="4597400" y="660400"/>
          <p14:tracePt t="87000" x="4603750" y="654050"/>
          <p14:tracePt t="87075" x="4610100" y="647700"/>
          <p14:tracePt t="87107" x="4610100" y="641350"/>
          <p14:tracePt t="87123" x="4616450" y="635000"/>
          <p14:tracePt t="87125" x="4622800" y="628650"/>
          <p14:tracePt t="87150" x="4622800" y="622300"/>
          <p14:tracePt t="87166" x="4629150" y="615950"/>
          <p14:tracePt t="87183" x="4629150" y="609600"/>
          <p14:tracePt t="87219" x="4635500" y="609600"/>
          <p14:tracePt t="87283" x="4635500" y="603250"/>
          <p14:tracePt t="87308" x="4641850" y="596900"/>
          <p14:tracePt t="87347" x="4641850" y="590550"/>
          <p14:tracePt t="87363" x="4641850" y="584200"/>
          <p14:tracePt t="87371" x="4641850" y="577850"/>
          <p14:tracePt t="87403" x="4641850" y="571500"/>
          <p14:tracePt t="87443" x="4641850" y="565150"/>
          <p14:tracePt t="87475" x="4641850" y="558800"/>
          <p14:tracePt t="87531" x="4641850" y="546100"/>
          <p14:tracePt t="87579" x="4635500" y="539750"/>
          <p14:tracePt t="87597" x="4629150" y="533400"/>
          <p14:tracePt t="87619" x="4622800" y="527050"/>
          <p14:tracePt t="87620" x="4616450" y="527050"/>
          <p14:tracePt t="87634" x="4603750" y="520700"/>
          <p14:tracePt t="87650" x="4597400" y="514350"/>
          <p14:tracePt t="87667" x="4584700" y="514350"/>
          <p14:tracePt t="87684" x="4572000" y="514350"/>
          <p14:tracePt t="87701" x="4559300" y="514350"/>
          <p14:tracePt t="87718" x="4546600" y="514350"/>
          <p14:tracePt t="87735" x="4533900" y="514350"/>
          <p14:tracePt t="87751" x="4521200" y="514350"/>
          <p14:tracePt t="87767" x="4508500" y="514350"/>
          <p14:tracePt t="87784" x="4502150" y="514350"/>
          <p14:tracePt t="87801" x="4483100" y="514350"/>
          <p14:tracePt t="87817" x="4451350" y="514350"/>
          <p14:tracePt t="87834" x="4413250" y="514350"/>
          <p14:tracePt t="87851" x="4362450" y="514350"/>
          <p14:tracePt t="87868" x="4311650" y="514350"/>
          <p14:tracePt t="87884" x="4273550" y="514350"/>
          <p14:tracePt t="87901" x="4235450" y="514350"/>
          <p14:tracePt t="87919" x="4203700" y="514350"/>
          <p14:tracePt t="87936" x="4159250" y="514350"/>
          <p14:tracePt t="87952" x="4127500" y="514350"/>
          <p14:tracePt t="87968" x="4089400" y="514350"/>
          <p14:tracePt t="87986" x="4064000" y="514350"/>
          <p14:tracePt t="88003" x="4038600" y="514350"/>
          <p14:tracePt t="88019" x="4000500" y="514350"/>
          <p14:tracePt t="88036" x="3981450" y="514350"/>
          <p14:tracePt t="88052" x="3968750" y="514350"/>
          <p14:tracePt t="88069" x="3949700" y="514350"/>
          <p14:tracePt t="88086" x="3930650" y="514350"/>
          <p14:tracePt t="88102" x="3905250" y="514350"/>
          <p14:tracePt t="88119" x="3879850" y="514350"/>
          <p14:tracePt t="88136" x="3835400" y="501650"/>
          <p14:tracePt t="88152" x="3803650" y="501650"/>
          <p14:tracePt t="88169" x="3759200" y="501650"/>
          <p14:tracePt t="88185" x="3714750" y="501650"/>
          <p14:tracePt t="88202" x="3670300" y="501650"/>
          <p14:tracePt t="88220" x="3644900" y="501650"/>
          <p14:tracePt t="88236" x="3638550" y="501650"/>
          <p14:tracePt t="88252" x="3632200" y="501650"/>
          <p14:tracePt t="88269" x="3619500" y="501650"/>
          <p14:tracePt t="88285" x="3606800" y="501650"/>
          <p14:tracePt t="88302" x="3581400" y="501650"/>
          <p14:tracePt t="88319" x="3556000" y="501650"/>
          <p14:tracePt t="88335" x="3517900" y="501650"/>
          <p14:tracePt t="88352" x="3486150" y="501650"/>
          <p14:tracePt t="88368" x="3454400" y="501650"/>
          <p14:tracePt t="88385" x="3435350" y="501650"/>
          <p14:tracePt t="88402" x="3416300" y="508000"/>
          <p14:tracePt t="88419" x="3409950" y="508000"/>
          <p14:tracePt t="88435" x="3397250" y="514350"/>
          <p14:tracePt t="88452" x="3390900" y="514350"/>
          <p14:tracePt t="88468" x="3359150" y="527050"/>
          <p14:tracePt t="88485" x="3340100" y="527050"/>
          <p14:tracePt t="88502" x="3314700" y="539750"/>
          <p14:tracePt t="88518" x="3282950" y="552450"/>
          <p14:tracePt t="88535" x="3270250" y="558800"/>
          <p14:tracePt t="88571" x="3257550" y="565150"/>
          <p14:tracePt t="88611" x="3244850" y="565150"/>
          <p14:tracePt t="88627" x="3232150" y="571500"/>
          <p14:tracePt t="88652" x="3225800" y="571500"/>
          <p14:tracePt t="88667" x="3213100" y="577850"/>
          <p14:tracePt t="88707" x="3206750" y="577850"/>
          <p14:tracePt t="88715" x="3194050" y="584200"/>
          <p14:tracePt t="88727" x="3187700" y="584200"/>
          <p14:tracePt t="88751" x="3181350" y="584200"/>
          <p14:tracePt t="88768" x="3168650" y="584200"/>
          <p14:tracePt t="88785" x="3155950" y="584200"/>
          <p14:tracePt t="88820" x="3155950" y="590550"/>
          <p14:tracePt t="89227" x="3155950" y="596900"/>
          <p14:tracePt t="89235" x="3162300" y="596900"/>
          <p14:tracePt t="89243" x="3175000" y="603250"/>
          <p14:tracePt t="89269" x="3187700" y="603250"/>
          <p14:tracePt t="89286" x="3206750" y="609600"/>
          <p14:tracePt t="89302" x="3225800" y="622300"/>
          <p14:tracePt t="89319" x="3238500" y="622300"/>
          <p14:tracePt t="89335" x="3251200" y="622300"/>
          <p14:tracePt t="89403" x="3263900" y="622300"/>
          <p14:tracePt t="89412" x="3276600" y="622300"/>
          <p14:tracePt t="89467" x="3282950" y="628650"/>
          <p14:tracePt t="89470" x="3282950" y="635000"/>
          <p14:tracePt t="89476" x="3289300" y="635000"/>
          <p14:tracePt t="89531" x="3295650" y="635000"/>
          <p14:tracePt t="89587" x="3302000" y="635000"/>
          <p14:tracePt t="89620" x="3308350" y="635000"/>
          <p14:tracePt t="91371" x="3321050" y="635000"/>
          <p14:tracePt t="91387" x="3333750" y="635000"/>
          <p14:tracePt t="91403" x="3340100" y="635000"/>
          <p14:tracePt t="91404" x="3346450" y="635000"/>
          <p14:tracePt t="91417" x="3359150" y="635000"/>
          <p14:tracePt t="91434" x="3371850" y="635000"/>
          <p14:tracePt t="91450" x="3397250" y="635000"/>
          <p14:tracePt t="91468" x="3416300" y="635000"/>
          <p14:tracePt t="91484" x="3448050" y="647700"/>
          <p14:tracePt t="91500" x="3460750" y="647700"/>
          <p14:tracePt t="91517" x="3498850" y="647700"/>
          <p14:tracePt t="91534" x="3524250" y="654050"/>
          <p14:tracePt t="91551" x="3562350" y="660400"/>
          <p14:tracePt t="91567" x="3575050" y="660400"/>
          <p14:tracePt t="91584" x="3600450" y="660400"/>
          <p14:tracePt t="91601" x="3625850" y="666750"/>
          <p14:tracePt t="91618" x="3651250" y="666750"/>
          <p14:tracePt t="91635" x="3657600" y="666750"/>
          <p14:tracePt t="91651" x="3663950" y="666750"/>
          <p14:tracePt t="93020" x="3676650" y="666750"/>
          <p14:tracePt t="93028" x="3683000" y="666750"/>
          <p14:tracePt t="93028" x="3695700" y="654050"/>
          <p14:tracePt t="93051" x="3708400" y="647700"/>
          <p14:tracePt t="93187" x="3721100" y="641350"/>
          <p14:tracePt t="93243" x="3727450" y="635000"/>
          <p14:tracePt t="94619" x="3721100" y="628650"/>
          <p14:tracePt t="94627" x="3714750" y="628650"/>
          <p14:tracePt t="94628" x="3683000" y="628650"/>
          <p14:tracePt t="94628" x="3663950" y="628650"/>
          <p14:tracePt t="94652" x="3632200" y="615950"/>
          <p14:tracePt t="94668" x="3619500" y="615950"/>
          <p14:tracePt t="94755" x="3606800" y="615950"/>
          <p14:tracePt t="94763" x="3594100" y="615950"/>
          <p14:tracePt t="94771" x="3562350" y="615950"/>
          <p14:tracePt t="94784" x="3479800" y="615950"/>
          <p14:tracePt t="94801" x="3422650" y="615950"/>
          <p14:tracePt t="94817" x="3390900" y="628650"/>
          <p14:tracePt t="94834" x="3371850" y="628650"/>
          <p14:tracePt t="94851" x="3365500" y="628650"/>
          <p14:tracePt t="94868" x="3359150" y="628650"/>
          <p14:tracePt t="94884" x="3352800" y="628650"/>
          <p14:tracePt t="94901" x="3346450" y="628650"/>
          <p14:tracePt t="94917" x="3333750" y="628650"/>
          <p14:tracePt t="94956" x="3327400" y="635000"/>
          <p14:tracePt t="94987" x="3327400" y="641350"/>
          <p14:tracePt t="95004" x="3321050" y="641350"/>
          <p14:tracePt t="95009" x="3314700" y="641350"/>
          <p14:tracePt t="95018" x="3289300" y="641350"/>
          <p14:tracePt t="95034" x="3270250" y="641350"/>
          <p14:tracePt t="95051" x="3225800" y="641350"/>
          <p14:tracePt t="95068" x="3213100" y="641350"/>
          <p14:tracePt t="95084" x="3194050" y="641350"/>
          <p14:tracePt t="95101" x="3181350" y="641350"/>
          <p14:tracePt t="95118" x="3175000" y="641350"/>
          <p14:tracePt t="95427" x="3175000" y="635000"/>
          <p14:tracePt t="95491" x="3175000" y="628650"/>
          <p14:tracePt t="95523" x="3175000" y="622300"/>
          <p14:tracePt t="95564" x="3175000" y="615950"/>
          <p14:tracePt t="95579" x="3175000" y="609600"/>
          <p14:tracePt t="95635" x="3181350" y="609600"/>
          <p14:tracePt t="95651" x="3194050" y="603250"/>
          <p14:tracePt t="95660" x="3206750" y="596900"/>
          <p14:tracePt t="95684" x="3213100" y="596900"/>
          <p14:tracePt t="95701" x="3219450" y="596900"/>
          <p14:tracePt t="95718" x="3225800" y="596900"/>
          <p14:tracePt t="95734" x="3238500" y="596900"/>
          <p14:tracePt t="95779" x="3244850" y="596900"/>
          <p14:tracePt t="95795" x="3251200" y="596900"/>
          <p14:tracePt t="95796" x="3257550" y="596900"/>
          <p14:tracePt t="95818" x="3263900" y="596900"/>
          <p14:tracePt t="95834" x="3270250" y="596900"/>
          <p14:tracePt t="95851" x="3282950" y="603250"/>
          <p14:tracePt t="95915" x="3282950" y="609600"/>
          <p14:tracePt t="95916" x="3289300" y="615950"/>
          <p14:tracePt t="95955" x="3302000" y="635000"/>
          <p14:tracePt t="95987" x="3302000" y="641350"/>
          <p14:tracePt t="95996" x="3302000" y="647700"/>
          <p14:tracePt t="96027" x="3302000" y="654050"/>
          <p14:tracePt t="96059" x="3302000" y="666750"/>
          <p14:tracePt t="96083" x="3302000" y="673100"/>
          <p14:tracePt t="96101" x="3302000" y="685800"/>
          <p14:tracePt t="96102" x="3302000" y="698500"/>
          <p14:tracePt t="96118" x="3302000" y="711200"/>
          <p14:tracePt t="96134" x="3302000" y="723900"/>
          <p14:tracePt t="96179" x="3302000" y="730250"/>
          <p14:tracePt t="96204" x="3302000" y="736600"/>
          <p14:tracePt t="96251" x="3302000" y="742950"/>
          <p14:tracePt t="96283" x="3295650" y="742950"/>
          <p14:tracePt t="96299" x="3289300" y="742950"/>
          <p14:tracePt t="96683" x="3282950" y="742950"/>
          <p14:tracePt t="96819" x="3282950" y="736600"/>
          <p14:tracePt t="96963" x="3282950" y="730250"/>
          <p14:tracePt t="97060" x="3289300" y="730250"/>
          <p14:tracePt t="97077" x="3295650" y="730250"/>
          <p14:tracePt t="97078" x="3314700" y="730250"/>
          <p14:tracePt t="97101" x="3340100" y="730250"/>
          <p14:tracePt t="97117" x="3352800" y="730250"/>
          <p14:tracePt t="97134" x="3359150" y="730250"/>
          <p14:tracePt t="97150" x="3365500" y="730250"/>
          <p14:tracePt t="97167" x="3371850" y="730250"/>
          <p14:tracePt t="97184" x="3378200" y="730250"/>
          <p14:tracePt t="97227" x="3384550" y="730250"/>
          <p14:tracePt t="99819" x="3378200" y="730250"/>
          <p14:tracePt t="99827" x="3371850" y="736600"/>
          <p14:tracePt t="99829" x="3352800" y="762000"/>
          <p14:tracePt t="99851" x="3340100" y="781050"/>
          <p14:tracePt t="99868" x="3327400" y="793750"/>
          <p14:tracePt t="100459" x="3308350" y="793750"/>
          <p14:tracePt t="100467" x="3244850" y="793750"/>
          <p14:tracePt t="100476" x="3054350" y="793750"/>
          <p14:tracePt t="100501" x="2882900" y="793750"/>
          <p14:tracePt t="100518" x="2743200" y="793750"/>
          <p14:tracePt t="100534" x="2641600" y="793750"/>
          <p14:tracePt t="100551" x="2578100" y="793750"/>
          <p14:tracePt t="100568" x="2559050" y="793750"/>
          <p14:tracePt t="100584" x="2533650" y="793750"/>
          <p14:tracePt t="100601" x="2527300" y="793750"/>
          <p14:tracePt t="100618" x="2514600" y="793750"/>
          <p14:tracePt t="100635" x="2495550" y="793750"/>
          <p14:tracePt t="100651" x="2444750" y="793750"/>
          <p14:tracePt t="100668" x="2419350" y="793750"/>
          <p14:tracePt t="100684" x="2381250" y="793750"/>
          <p14:tracePt t="100701" x="2368550" y="793750"/>
          <p14:tracePt t="100718" x="2355850" y="793750"/>
          <p14:tracePt t="100787" x="2355850" y="787400"/>
          <p14:tracePt t="100819" x="2355850" y="774700"/>
          <p14:tracePt t="100843" x="2355850" y="768350"/>
          <p14:tracePt t="101019" x="2349500" y="768350"/>
          <p14:tracePt t="101036" x="2343150" y="768350"/>
          <p14:tracePt t="101040" x="2336800" y="768350"/>
          <p14:tracePt t="101051" x="2305050" y="806450"/>
          <p14:tracePt t="101068" x="2305050" y="825500"/>
          <p14:tracePt t="101084" x="2292350" y="844550"/>
          <p14:tracePt t="101101" x="2286000" y="863600"/>
          <p14:tracePt t="101118" x="2286000" y="889000"/>
          <p14:tracePt t="101134" x="2292350" y="952500"/>
          <p14:tracePt t="101152" x="2413000" y="1066800"/>
          <p14:tracePt t="101168" x="2641600" y="1219200"/>
          <p14:tracePt t="101184" x="2965450" y="1371600"/>
          <p14:tracePt t="101201" x="3314700" y="1511300"/>
          <p14:tracePt t="101218" x="3613150" y="1600200"/>
          <p14:tracePt t="101235" x="3848100" y="1670050"/>
          <p14:tracePt t="101235" x="3905250" y="1676400"/>
          <p14:tracePt t="101251" x="3994150" y="1689100"/>
          <p14:tracePt t="101268" x="4013200" y="1689100"/>
          <p14:tracePt t="101285" x="4025900" y="1682750"/>
          <p14:tracePt t="101301" x="4038600" y="1651000"/>
          <p14:tracePt t="101318" x="4057650" y="1619250"/>
          <p14:tracePt t="101334" x="4070350" y="1581150"/>
          <p14:tracePt t="101351" x="4076700" y="1555750"/>
          <p14:tracePt t="101368" x="4089400" y="1517650"/>
          <p14:tracePt t="101385" x="4089400" y="1479550"/>
          <p14:tracePt t="101402" x="4102100" y="1441450"/>
          <p14:tracePt t="101418" x="4108450" y="1416050"/>
          <p14:tracePt t="101434" x="4108450" y="1390650"/>
          <p14:tracePt t="101451" x="4108450" y="1346200"/>
          <p14:tracePt t="101468" x="4108450" y="1333500"/>
          <p14:tracePt t="101484" x="4108450" y="1327150"/>
          <p14:tracePt t="101501" x="4108450" y="1320800"/>
          <p14:tracePt t="101518" x="4108450" y="1314450"/>
          <p14:tracePt t="102059" x="4114800" y="1314450"/>
          <p14:tracePt t="102067" x="4133850" y="1314450"/>
          <p14:tracePt t="102077" x="4165600" y="1314450"/>
          <p14:tracePt t="102101" x="4178300" y="1314450"/>
          <p14:tracePt t="102118" x="4184650" y="1314450"/>
          <p14:tracePt t="102163" x="4191000" y="1314450"/>
          <p14:tracePt t="102171" x="4197350" y="1314450"/>
          <p14:tracePt t="102177" x="4216400" y="1314450"/>
          <p14:tracePt t="102201" x="4248150" y="1314450"/>
          <p14:tracePt t="102218" x="4279900" y="1320800"/>
          <p14:tracePt t="102234" x="4318000" y="1320800"/>
          <p14:tracePt t="102251" x="4324350" y="1320800"/>
          <p14:tracePt t="102331" x="4337050" y="1320800"/>
          <p14:tracePt t="102355" x="4343400" y="1320800"/>
          <p14:tracePt t="102467" x="4343400" y="1327150"/>
          <p14:tracePt t="102555" x="4337050" y="1333500"/>
          <p14:tracePt t="102555" x="4324350" y="1333500"/>
          <p14:tracePt t="102571" x="4298950" y="1333500"/>
          <p14:tracePt t="102584" x="4273550" y="1333500"/>
          <p14:tracePt t="102587" x="4191000" y="1333500"/>
          <p14:tracePt t="102601" x="4095750" y="1333500"/>
          <p14:tracePt t="102618" x="4000500" y="1333500"/>
          <p14:tracePt t="102634" x="3873500" y="1308100"/>
          <p14:tracePt t="102651" x="3835400" y="1308100"/>
          <p14:tracePt t="102668" x="3810000" y="1308100"/>
          <p14:tracePt t="102684" x="3797300" y="1308100"/>
          <p14:tracePt t="102701" x="3790950" y="1314450"/>
          <p14:tracePt t="104219" x="3790950" y="1308100"/>
          <p14:tracePt t="104243" x="3803650" y="1308100"/>
          <p14:tracePt t="104244" x="3803650" y="1301750"/>
          <p14:tracePt t="104268" x="3810000" y="1301750"/>
          <p14:tracePt t="104315" x="3816350" y="1301750"/>
          <p14:tracePt t="104331" x="3822700" y="1301750"/>
          <p14:tracePt t="104339" x="3829050" y="1301750"/>
          <p14:tracePt t="104350" x="3841750" y="1301750"/>
          <p14:tracePt t="104395" x="3848100" y="1301750"/>
          <p14:tracePt t="104427" x="3854450" y="1301750"/>
          <p14:tracePt t="104443" x="3860800" y="1301750"/>
          <p14:tracePt t="104446" x="3873500" y="1301750"/>
          <p14:tracePt t="104467" x="3879850" y="1295400"/>
          <p14:tracePt t="106755" x="3886200" y="1289050"/>
          <p14:tracePt t="106787" x="3892550" y="1289050"/>
          <p14:tracePt t="108475" x="3898900" y="1289050"/>
          <p14:tracePt t="108491" x="3905250" y="1289050"/>
          <p14:tracePt t="108493" x="3911600" y="1289050"/>
          <p14:tracePt t="110339" x="3924300" y="1289050"/>
          <p14:tracePt t="113676" x="3930650" y="1289050"/>
          <p14:tracePt t="113683" x="3968750" y="1289050"/>
          <p14:tracePt t="113701" x="4064000" y="1289050"/>
          <p14:tracePt t="113702" x="4165600" y="1295400"/>
          <p14:tracePt t="113717" x="4279900" y="1308100"/>
          <p14:tracePt t="113734" x="4362450" y="1327150"/>
          <p14:tracePt t="113751" x="4394200" y="1333500"/>
          <p14:tracePt t="113767" x="4406900" y="1333500"/>
          <p14:tracePt t="114147" x="4406900" y="1339850"/>
          <p14:tracePt t="121723" x="4406900" y="1327150"/>
          <p14:tracePt t="121731" x="4406900" y="1320800"/>
          <p14:tracePt t="121737" x="4406900" y="1314450"/>
          <p14:tracePt t="121751" x="4425950" y="1276350"/>
          <p14:tracePt t="121768" x="4425950" y="1257300"/>
          <p14:tracePt t="121785" x="4438650" y="1206500"/>
          <p14:tracePt t="121802" x="4451350" y="1181100"/>
          <p14:tracePt t="121818" x="4457700" y="1143000"/>
          <p14:tracePt t="121818" x="4464050" y="1123950"/>
          <p14:tracePt t="121836" x="4470400" y="1098550"/>
          <p14:tracePt t="121852" x="4483100" y="1079500"/>
          <p14:tracePt t="121868" x="4489450" y="1054100"/>
          <p14:tracePt t="121884" x="4489450" y="1047750"/>
          <p14:tracePt t="121900" x="4495800" y="1028700"/>
          <p14:tracePt t="121917" x="4495800" y="1016000"/>
          <p14:tracePt t="121934" x="4508500" y="977900"/>
          <p14:tracePt t="121950" x="4527550" y="939800"/>
          <p14:tracePt t="121967" x="4552950" y="882650"/>
          <p14:tracePt t="121984" x="4578350" y="812800"/>
          <p14:tracePt t="122001" x="4597400" y="781050"/>
          <p14:tracePt t="122099" x="4597400" y="774700"/>
          <p14:tracePt t="122300" x="4597400" y="768350"/>
          <p14:tracePt t="122307" x="4597400" y="755650"/>
          <p14:tracePt t="122595" x="4597400" y="749300"/>
          <p14:tracePt t="122611" x="4578350" y="749300"/>
          <p14:tracePt t="122619" x="4559300" y="768350"/>
          <p14:tracePt t="122626" x="4343400" y="812800"/>
          <p14:tracePt t="122651" x="3841750" y="876300"/>
          <p14:tracePt t="122667" x="3454400" y="908050"/>
          <p14:tracePt t="122684" x="3086100" y="952500"/>
          <p14:tracePt t="122701" x="2914650" y="965200"/>
          <p14:tracePt t="122718" x="2800350" y="984250"/>
          <p14:tracePt t="122734" x="2679700" y="996950"/>
          <p14:tracePt t="122751" x="2552700" y="1022350"/>
          <p14:tracePt t="122768" x="2406650" y="1041400"/>
          <p14:tracePt t="122785" x="2235200" y="1092200"/>
          <p14:tracePt t="122801" x="2044700" y="1149350"/>
          <p14:tracePt t="122818" x="1892300" y="1206500"/>
          <p14:tracePt t="122835" x="1708150" y="1301750"/>
          <p14:tracePt t="122851" x="1638300" y="1346200"/>
          <p14:tracePt t="122868" x="1606550" y="1358900"/>
          <p14:tracePt t="122884" x="1581150" y="1390650"/>
          <p14:tracePt t="122901" x="1555750" y="1416050"/>
          <p14:tracePt t="122918" x="1524000" y="1454150"/>
          <p14:tracePt t="122934" x="1498600" y="1485900"/>
          <p14:tracePt t="122951" x="1479550" y="1517650"/>
          <p14:tracePt t="122968" x="1422400" y="1568450"/>
          <p14:tracePt t="122984" x="1384300" y="1606550"/>
          <p14:tracePt t="123001" x="1327150" y="1657350"/>
          <p14:tracePt t="123018" x="1263650" y="1708150"/>
          <p14:tracePt t="123034" x="1219200" y="1727200"/>
          <p14:tracePt t="123051" x="1174750" y="1758950"/>
          <p14:tracePt t="123068" x="1162050" y="1771650"/>
          <p14:tracePt t="123851" x="1162050" y="1765300"/>
          <p14:tracePt t="123867" x="1162050" y="1758950"/>
          <p14:tracePt t="123875" x="1162050" y="1739900"/>
          <p14:tracePt t="123884" x="1162050" y="1720850"/>
          <p14:tracePt t="123901" x="1174750" y="1701800"/>
          <p14:tracePt t="123918" x="1187450" y="1663700"/>
          <p14:tracePt t="123934" x="1212850" y="1644650"/>
          <p14:tracePt t="123951" x="1250950" y="1587500"/>
          <p14:tracePt t="123968" x="1301750" y="1543050"/>
          <p14:tracePt t="123985" x="1397000" y="1473200"/>
          <p14:tracePt t="124001" x="1498600" y="1390650"/>
          <p14:tracePt t="124018" x="1676400" y="1270000"/>
          <p14:tracePt t="124034" x="1968500" y="1117600"/>
          <p14:tracePt t="124051" x="2400300" y="971550"/>
          <p14:tracePt t="124068" x="2609850" y="927100"/>
          <p14:tracePt t="124084" x="2724150" y="908050"/>
          <p14:tracePt t="124101" x="2813050" y="895350"/>
          <p14:tracePt t="124118" x="2908300" y="876300"/>
          <p14:tracePt t="124134" x="3016250" y="863600"/>
          <p14:tracePt t="124151" x="3124200" y="850900"/>
          <p14:tracePt t="124168" x="3194050" y="850900"/>
          <p14:tracePt t="124184" x="3213100" y="850900"/>
          <p14:tracePt t="124228" x="3219450" y="850900"/>
          <p14:tracePt t="124307" x="3194050" y="850900"/>
          <p14:tracePt t="124315" x="3181350" y="863600"/>
          <p14:tracePt t="124320" x="3124200" y="895350"/>
          <p14:tracePt t="124334" x="3028950" y="933450"/>
          <p14:tracePt t="124351" x="2832100" y="984250"/>
          <p14:tracePt t="124368" x="2660650" y="1047750"/>
          <p14:tracePt t="124385" x="2533650" y="1054100"/>
          <p14:tracePt t="124401" x="2406650" y="1092200"/>
          <p14:tracePt t="124418" x="2330450" y="1104900"/>
          <p14:tracePt t="124435" x="2254250" y="1130300"/>
          <p14:tracePt t="124452" x="2190750" y="1143000"/>
          <p14:tracePt t="124468" x="2133600" y="1143000"/>
          <p14:tracePt t="124484" x="2038350" y="1162050"/>
          <p14:tracePt t="124501" x="1911350" y="1187450"/>
          <p14:tracePt t="124518" x="1784350" y="1206500"/>
          <p14:tracePt t="124534" x="1682750" y="1212850"/>
          <p14:tracePt t="124551" x="1657350" y="1219200"/>
          <p14:tracePt t="124568" x="1644650" y="1219200"/>
          <p14:tracePt t="124584" x="1638300" y="1219200"/>
          <p14:tracePt t="124651" x="1631950" y="1219200"/>
          <p14:tracePt t="124660" x="1625600" y="1219200"/>
          <p14:tracePt t="124661" x="1606550" y="1219200"/>
          <p14:tracePt t="124684" x="1574800" y="1238250"/>
          <p14:tracePt t="124701" x="1555750" y="1244600"/>
          <p14:tracePt t="124718" x="1511300" y="1270000"/>
          <p14:tracePt t="124734" x="1485900" y="1276350"/>
          <p14:tracePt t="124751" x="1435100" y="1308100"/>
          <p14:tracePt t="124768" x="1365250" y="1352550"/>
          <p14:tracePt t="124784" x="1301750" y="1403350"/>
          <p14:tracePt t="124801" x="1225550" y="1435100"/>
          <p14:tracePt t="124818" x="1162050" y="1460500"/>
          <p14:tracePt t="124834" x="1104900" y="1485900"/>
          <p14:tracePt t="124851" x="1066800" y="1517650"/>
          <p14:tracePt t="124868" x="1041400" y="1543050"/>
          <p14:tracePt t="124884" x="1028700" y="1555750"/>
          <p14:tracePt t="124901" x="1022350" y="1562100"/>
          <p14:tracePt t="124918" x="1016000" y="1574800"/>
          <p14:tracePt t="124955" x="1009650" y="1581150"/>
          <p14:tracePt t="124971" x="1003300" y="1581150"/>
          <p14:tracePt t="124987" x="996950" y="1587500"/>
          <p14:tracePt t="124989" x="990600" y="1593850"/>
          <p14:tracePt t="125001" x="977900" y="1606550"/>
          <p14:tracePt t="125018" x="965200" y="1619250"/>
          <p14:tracePt t="125034" x="939800" y="1638300"/>
          <p14:tracePt t="125052" x="927100" y="1644650"/>
          <p14:tracePt t="125068" x="908050" y="1651000"/>
          <p14:tracePt t="125084" x="889000" y="1657350"/>
          <p14:tracePt t="125101" x="869950" y="1663700"/>
          <p14:tracePt t="125118" x="838200" y="1676400"/>
          <p14:tracePt t="125134" x="819150" y="1676400"/>
          <p14:tracePt t="125151" x="793750" y="1689100"/>
          <p14:tracePt t="125168" x="768350" y="1695450"/>
          <p14:tracePt t="125184" x="749300" y="1708150"/>
          <p14:tracePt t="125201" x="742950" y="1708150"/>
          <p14:tracePt t="125218" x="736600" y="1708150"/>
          <p14:tracePt t="125234" x="730250" y="1708150"/>
          <p14:tracePt t="125234" x="717550" y="1708150"/>
          <p14:tracePt t="125251" x="704850" y="1708150"/>
          <p14:tracePt t="125268" x="692150" y="1708150"/>
          <p14:tracePt t="125284" x="685800" y="1708150"/>
          <p14:tracePt t="125301" x="666750" y="1708150"/>
          <p14:tracePt t="125318" x="654050" y="1708150"/>
          <p14:tracePt t="125335" x="641350" y="1708150"/>
          <p14:tracePt t="125491" x="635000" y="1708150"/>
          <p14:tracePt t="125563" x="628650" y="1708150"/>
          <p14:tracePt t="125587" x="622300" y="1708150"/>
          <p14:tracePt t="125883" x="622300" y="1714500"/>
          <p14:tracePt t="125891" x="615950" y="1714500"/>
          <p14:tracePt t="125894" x="603250" y="1714500"/>
          <p14:tracePt t="125918" x="596900" y="1714500"/>
          <p14:tracePt t="125934" x="584200" y="1714500"/>
          <p14:tracePt t="125987" x="577850" y="1714500"/>
          <p14:tracePt t="126035" x="565150" y="1714500"/>
          <p14:tracePt t="126043" x="558800" y="1714500"/>
          <p14:tracePt t="126047" x="546100" y="1714500"/>
          <p14:tracePt t="126068" x="533400" y="1714500"/>
          <p14:tracePt t="126084" x="527050" y="1714500"/>
          <p14:tracePt t="126101" x="520700" y="1714500"/>
          <p14:tracePt t="126118" x="514350" y="1714500"/>
          <p14:tracePt t="126547" x="520700" y="1714500"/>
          <p14:tracePt t="126579" x="527050" y="1708150"/>
          <p14:tracePt t="126579" x="533400" y="1708150"/>
          <p14:tracePt t="126595" x="533400" y="1701800"/>
          <p14:tracePt t="126596" x="539750" y="1701800"/>
          <p14:tracePt t="126618" x="552450" y="1701800"/>
          <p14:tracePt t="126634" x="577850" y="1695450"/>
          <p14:tracePt t="126652" x="590550" y="1689100"/>
          <p14:tracePt t="126668" x="596900" y="1689100"/>
          <p14:tracePt t="126707" x="603250" y="1689100"/>
          <p14:tracePt t="126747" x="609600" y="1689100"/>
          <p14:tracePt t="126772" x="622300" y="1689100"/>
          <p14:tracePt t="126787" x="635000" y="1689100"/>
          <p14:tracePt t="126803" x="641350" y="1689100"/>
          <p14:tracePt t="126884" x="647700" y="1689100"/>
          <p14:tracePt t="126891" x="660400" y="1695450"/>
          <p14:tracePt t="126896" x="679450" y="1701800"/>
          <p14:tracePt t="126919" x="711200" y="1701800"/>
          <p14:tracePt t="126936" x="717550" y="1701800"/>
          <p14:tracePt t="126951" x="730250" y="1714500"/>
          <p14:tracePt t="126968" x="736600" y="1714500"/>
          <p14:tracePt t="127003" x="742950" y="1714500"/>
          <p14:tracePt t="127020" x="749300" y="1714500"/>
          <p14:tracePt t="127036" x="762000" y="1714500"/>
          <p14:tracePt t="127037" x="787400" y="1714500"/>
          <p14:tracePt t="127052" x="812800" y="1714500"/>
          <p14:tracePt t="127068" x="844550" y="1714500"/>
          <p14:tracePt t="127085" x="882650" y="1714500"/>
          <p14:tracePt t="127101" x="908050" y="1714500"/>
          <p14:tracePt t="127118" x="933450" y="1701800"/>
          <p14:tracePt t="127135" x="965200" y="1689100"/>
          <p14:tracePt t="127151" x="984250" y="1682750"/>
          <p14:tracePt t="127168" x="996950" y="1676400"/>
          <p14:tracePt t="127185" x="1022350" y="1676400"/>
          <p14:tracePt t="127201" x="1035050" y="1670050"/>
          <p14:tracePt t="127236" x="1047750" y="1663700"/>
          <p14:tracePt t="127252" x="1054100" y="1663700"/>
          <p14:tracePt t="127253" x="1060450" y="1663700"/>
          <p14:tracePt t="127851" x="1066800" y="1663700"/>
          <p14:tracePt t="127867" x="1073150" y="1663700"/>
          <p14:tracePt t="127899" x="1079500" y="1663700"/>
          <p14:tracePt t="127909" x="1085850" y="1663700"/>
          <p14:tracePt t="127963" x="1085850" y="1676400"/>
          <p14:tracePt t="127971" x="1092200" y="1676400"/>
          <p14:tracePt t="127979" x="1098550" y="1682750"/>
          <p14:tracePt t="128002" x="1098550" y="1689100"/>
          <p14:tracePt t="128002" x="1098550" y="1695450"/>
          <p14:tracePt t="128083" x="1098550" y="1701800"/>
          <p14:tracePt t="128323" x="1104900" y="1701800"/>
          <p14:tracePt t="128355" x="1111250" y="1701800"/>
          <p14:tracePt t="128363" x="1117600" y="1701800"/>
          <p14:tracePt t="128555" x="1123950" y="1701800"/>
          <p14:tracePt t="128568" x="1136650" y="1701800"/>
          <p14:tracePt t="128577" x="1174750" y="1701800"/>
          <p14:tracePt t="128602" x="1238250" y="1625600"/>
          <p14:tracePt t="128618" x="1428750" y="1485900"/>
          <p14:tracePt t="128636" x="1530350" y="1416050"/>
          <p14:tracePt t="128652" x="1562100" y="1390650"/>
          <p14:tracePt t="128668" x="1581150" y="1390650"/>
          <p14:tracePt t="128686" x="1581150" y="1384300"/>
          <p14:tracePt t="128843" x="1587500" y="1377950"/>
          <p14:tracePt t="128915" x="1587500" y="1390650"/>
          <p14:tracePt t="128923" x="1587500" y="1397000"/>
          <p14:tracePt t="128931" x="1536700" y="1441450"/>
          <p14:tracePt t="128952" x="1504950" y="1485900"/>
          <p14:tracePt t="128969" x="1473200" y="1524000"/>
          <p14:tracePt t="128985" x="1441450" y="1568450"/>
          <p14:tracePt t="129002" x="1422400" y="1593850"/>
          <p14:tracePt t="129019" x="1403350" y="1625600"/>
          <p14:tracePt t="129036" x="1397000" y="1638300"/>
          <p14:tracePt t="129052" x="1384300" y="1651000"/>
          <p14:tracePt t="129299" x="1390650" y="1651000"/>
          <p14:tracePt t="129309" x="1403350" y="1651000"/>
          <p14:tracePt t="129317" x="1416050" y="1651000"/>
          <p14:tracePt t="129355" x="1428750" y="1651000"/>
          <p14:tracePt t="129363" x="1454150" y="1657350"/>
          <p14:tracePt t="129370" x="1492250" y="1676400"/>
          <p14:tracePt t="129384" x="1574800" y="1695450"/>
          <p14:tracePt t="129400" x="1657350" y="1714500"/>
          <p14:tracePt t="129416" x="1708150" y="1720850"/>
          <p14:tracePt t="129433" x="1714500" y="1720850"/>
          <p14:tracePt t="129555" x="1714500" y="1727200"/>
          <p14:tracePt t="129575" x="1714500" y="1733550"/>
          <p14:tracePt t="129576" x="1714500" y="1739900"/>
          <p14:tracePt t="129619" x="1714500" y="1746250"/>
          <p14:tracePt t="129883" x="1727200" y="1746250"/>
          <p14:tracePt t="129893" x="1733550" y="1739900"/>
          <p14:tracePt t="129894" x="1752600" y="1733550"/>
          <p14:tracePt t="129918" x="1778000" y="1714500"/>
          <p14:tracePt t="129935" x="1797050" y="1708150"/>
          <p14:tracePt t="129951" x="1822450" y="1689100"/>
          <p14:tracePt t="129969" x="1847850" y="1670050"/>
          <p14:tracePt t="129984" x="1860550" y="1657350"/>
          <p14:tracePt t="130001" x="1879600" y="1644650"/>
          <p14:tracePt t="130018" x="1885950" y="1644650"/>
          <p14:tracePt t="130034" x="1905000" y="1638300"/>
          <p14:tracePt t="130054" x="1905000" y="1631950"/>
          <p14:tracePt t="130069" x="1917700" y="1625600"/>
          <p14:tracePt t="130085" x="1917700" y="1619250"/>
          <p14:tracePt t="130102" x="1924050" y="1612900"/>
          <p14:tracePt t="130119" x="1924050" y="1600200"/>
          <p14:tracePt t="130135" x="1924050" y="1587500"/>
          <p14:tracePt t="130152" x="1924050" y="1574800"/>
          <p14:tracePt t="130169" x="1924050" y="1568450"/>
          <p14:tracePt t="130186" x="1924050" y="1555750"/>
          <p14:tracePt t="130387" x="1924050" y="1549400"/>
          <p14:tracePt t="130491" x="1917700" y="1549400"/>
          <p14:tracePt t="130563" x="1917700" y="1555750"/>
          <p14:tracePt t="130595" x="1917700" y="1562100"/>
          <p14:tracePt t="130627" x="1917700" y="1568450"/>
          <p14:tracePt t="130653" x="1917700" y="1581150"/>
          <p14:tracePt t="130676" x="1917700" y="1593850"/>
          <p14:tracePt t="130763" x="1917700" y="1600200"/>
          <p14:tracePt t="130771" x="1917700" y="1612900"/>
          <p14:tracePt t="130787" x="1924050" y="1612900"/>
          <p14:tracePt t="130793" x="1943100" y="1644650"/>
          <p14:tracePt t="130820" x="1968500" y="1657350"/>
          <p14:tracePt t="130837" x="1974850" y="1663700"/>
          <p14:tracePt t="130852" x="1987550" y="1663700"/>
          <p14:tracePt t="130869" x="1993900" y="1663700"/>
          <p14:tracePt t="130885" x="2006600" y="1663700"/>
          <p14:tracePt t="130901" x="2019300" y="1663700"/>
          <p14:tracePt t="130919" x="2032000" y="1663700"/>
          <p14:tracePt t="130935" x="2044700" y="1663700"/>
          <p14:tracePt t="130952" x="2057400" y="1663700"/>
          <p14:tracePt t="130984" x="2070100" y="1651000"/>
          <p14:tracePt t="130985" x="2082800" y="1644650"/>
          <p14:tracePt t="131461" x="2095500" y="1651000"/>
          <p14:tracePt t="131531" x="2095500" y="1657350"/>
          <p14:tracePt t="131544" x="2095500" y="1663700"/>
          <p14:tracePt t="131545" x="2095500" y="1676400"/>
          <p14:tracePt t="131569" x="2108200" y="1689100"/>
          <p14:tracePt t="131604" x="2108200" y="1701800"/>
          <p14:tracePt t="131628" x="2114550" y="1714500"/>
          <p14:tracePt t="131635" x="2120900" y="1727200"/>
          <p14:tracePt t="131707" x="2127250" y="1733550"/>
          <p14:tracePt t="131771" x="2139950" y="1733550"/>
          <p14:tracePt t="131851" x="2146300" y="1733550"/>
          <p14:tracePt t="132220" x="2146300" y="1739900"/>
          <p14:tracePt t="132232" x="2152650" y="1739900"/>
          <p14:tracePt t="132371" x="2159000" y="1739900"/>
          <p14:tracePt t="132387" x="2165350" y="1739900"/>
          <p14:tracePt t="132411" x="2178050" y="1733550"/>
          <p14:tracePt t="132451" x="2178050" y="1727200"/>
          <p14:tracePt t="132459" x="2184400" y="1720850"/>
          <p14:tracePt t="132507" x="2190750" y="1720850"/>
          <p14:tracePt t="133060" x="2184400" y="1720850"/>
          <p14:tracePt t="133067" x="2171700" y="1720850"/>
          <p14:tracePt t="133075" x="2159000" y="1720850"/>
          <p14:tracePt t="133085" x="2152650" y="1714500"/>
          <p14:tracePt t="133171" x="2146300" y="1708150"/>
          <p14:tracePt t="133179" x="2133600" y="1708150"/>
          <p14:tracePt t="133185" x="2114550" y="1708150"/>
          <p14:tracePt t="133201" x="2108200" y="1708150"/>
          <p14:tracePt t="133219" x="2095500" y="1701800"/>
          <p14:tracePt t="133219" x="2089150" y="1695450"/>
          <p14:tracePt t="133332" x="2082800" y="1695450"/>
          <p14:tracePt t="133347" x="2076450" y="1689100"/>
          <p14:tracePt t="133348" x="2070100" y="1663700"/>
          <p14:tracePt t="133368" x="2057400" y="1644650"/>
          <p14:tracePt t="133384" x="2044700" y="1631950"/>
          <p14:tracePt t="133402" x="2044700" y="1625600"/>
          <p14:tracePt t="133436" x="2038350" y="1619250"/>
          <p14:tracePt t="133627" x="2032000" y="1619250"/>
          <p14:tracePt t="133644" x="2025650" y="1619250"/>
          <p14:tracePt t="133649" x="2019300" y="1619250"/>
          <p14:tracePt t="133661" x="2012950" y="1619250"/>
          <p14:tracePt t="133771" x="2006600" y="1619250"/>
          <p14:tracePt t="133891" x="2006600" y="1625600"/>
          <p14:tracePt t="133979" x="2006600" y="1631950"/>
          <p14:tracePt t="134027" x="2012950" y="1638300"/>
          <p14:tracePt t="134059" x="2019300" y="1638300"/>
          <p14:tracePt t="134060" x="2025650" y="1638300"/>
          <p14:tracePt t="134068" x="2032000" y="1638300"/>
          <p14:tracePt t="134108" x="2038350" y="1638300"/>
          <p14:tracePt t="134118" x="2044700" y="1638300"/>
          <p14:tracePt t="134119" x="2057400" y="1644650"/>
          <p14:tracePt t="134135" x="2063750" y="1644650"/>
          <p14:tracePt t="134151" x="2070100" y="1644650"/>
          <p14:tracePt t="134168" x="2076450" y="1644650"/>
          <p14:tracePt t="134185" x="2082800" y="1644650"/>
          <p14:tracePt t="134202" x="2095500" y="1644650"/>
          <p14:tracePt t="134218" x="2108200" y="1644650"/>
          <p14:tracePt t="134235" x="2127250" y="1644650"/>
          <p14:tracePt t="134315" x="2133600" y="1644650"/>
          <p14:tracePt t="134318" x="2139950" y="1644650"/>
          <p14:tracePt t="134327" x="2152650" y="1644650"/>
          <p14:tracePt t="134351" x="2178050" y="1644650"/>
          <p14:tracePt t="134387" x="2190750" y="1644650"/>
          <p14:tracePt t="134388" x="2197100" y="1651000"/>
          <p14:tracePt t="134475" x="2203450" y="1651000"/>
          <p14:tracePt t="134483" x="2209800" y="1651000"/>
          <p14:tracePt t="134491" x="2216150" y="1651000"/>
          <p14:tracePt t="134501" x="2222500" y="1651000"/>
          <p14:tracePt t="134518" x="2228850" y="1651000"/>
          <p14:tracePt t="134627" x="2235200" y="1651000"/>
          <p14:tracePt t="134635" x="2241550" y="1651000"/>
          <p14:tracePt t="134651" x="2247900" y="1651000"/>
          <p14:tracePt t="134655" x="2254250" y="1651000"/>
          <p14:tracePt t="134668" x="2266950" y="1657350"/>
          <p14:tracePt t="134771" x="2273300" y="1657350"/>
          <p14:tracePt t="134779" x="2279650" y="1657350"/>
          <p14:tracePt t="134783" x="2286000" y="1657350"/>
          <p14:tracePt t="134820" x="2292350" y="1657350"/>
          <p14:tracePt t="134867" x="2298700" y="1663700"/>
          <p14:tracePt t="134891" x="2305050" y="1663700"/>
          <p14:tracePt t="135035" x="2311400" y="1663700"/>
          <p14:tracePt t="135059" x="2317750" y="1663700"/>
          <p14:tracePt t="135499" x="2324100" y="1670050"/>
          <p14:tracePt t="136067" x="2330450" y="1676400"/>
          <p14:tracePt t="136211" x="2330450" y="1682750"/>
          <p14:tracePt t="136229" x="2343150" y="1689100"/>
          <p14:tracePt t="136403" x="2343150" y="1695450"/>
          <p14:tracePt t="136538" x="2343150" y="1701800"/>
          <p14:tracePt t="136620" x="2343150" y="1708150"/>
          <p14:tracePt t="136675" x="2343150" y="1714500"/>
          <p14:tracePt t="136699" x="2343150" y="1720850"/>
          <p14:tracePt t="136771" x="2343150" y="1727200"/>
          <p14:tracePt t="136780" x="2336800" y="1733550"/>
          <p14:tracePt t="144108" x="2330450" y="1733550"/>
          <p14:tracePt t="144203" x="2330450" y="1727200"/>
          <p14:tracePt t="144211" x="2330450" y="1714500"/>
          <p14:tracePt t="144915" x="2330450" y="1708150"/>
          <p14:tracePt t="145251" x="2330450" y="1701800"/>
          <p14:tracePt t="145371" x="2324100" y="1701800"/>
          <p14:tracePt t="145491" x="2317750" y="1708150"/>
          <p14:tracePt t="145531" x="2311400" y="1708150"/>
          <p14:tracePt t="145555" x="2305050" y="1708150"/>
          <p14:tracePt t="145571" x="2305050" y="1714500"/>
          <p14:tracePt t="145595" x="2292350" y="1720850"/>
          <p14:tracePt t="145636" x="2279650" y="1720850"/>
          <p14:tracePt t="145659" x="2273300" y="1720850"/>
          <p14:tracePt t="146004" x="2266950" y="1720850"/>
          <p14:tracePt t="146020" x="2260600" y="1720850"/>
          <p14:tracePt t="146044" x="2254250" y="1714500"/>
          <p14:tracePt t="146076" x="2247900" y="1708150"/>
          <p14:tracePt t="146147" x="2241550" y="1708150"/>
          <p14:tracePt t="146163" x="2241550" y="1701800"/>
          <p14:tracePt t="146195" x="2235200" y="1701800"/>
          <p14:tracePt t="146235" x="2228850" y="1695450"/>
          <p14:tracePt t="146387" x="2228850" y="1689100"/>
          <p14:tracePt t="146403" x="2222500" y="1689100"/>
          <p14:tracePt t="146931" x="2216150" y="1682750"/>
          <p14:tracePt t="146995" x="2216150" y="1670050"/>
          <p14:tracePt t="147139" x="2228850" y="1670050"/>
          <p14:tracePt t="147219" x="2235200" y="1670050"/>
          <p14:tracePt t="147236" x="2241550" y="1670050"/>
          <p14:tracePt t="147254" x="2254250" y="1676400"/>
          <p14:tracePt t="147275" x="2266950" y="1689100"/>
          <p14:tracePt t="147299" x="2273300" y="1689100"/>
          <p14:tracePt t="147317" x="2279650" y="1689100"/>
          <p14:tracePt t="147651" x="2286000" y="1689100"/>
          <p14:tracePt t="147699" x="2292350" y="1695450"/>
          <p14:tracePt t="147787" x="2292350" y="1708150"/>
          <p14:tracePt t="147800" x="2292350" y="1720850"/>
          <p14:tracePt t="148628" x="2292350" y="1727200"/>
          <p14:tracePt t="148643" x="2286000" y="1727200"/>
          <p14:tracePt t="148646" x="2260600" y="1720850"/>
          <p14:tracePt t="148652" x="2222500" y="1714500"/>
          <p14:tracePt t="148668" x="2190750" y="1708150"/>
          <p14:tracePt t="148685" x="2165350" y="1695450"/>
          <p14:tracePt t="148701" x="2146300" y="1695450"/>
          <p14:tracePt t="148843" x="2146300" y="1689100"/>
          <p14:tracePt t="148867" x="2146300" y="1682750"/>
          <p14:tracePt t="148893" x="2139950" y="1682750"/>
          <p14:tracePt t="148893" x="2114550" y="1670050"/>
          <p14:tracePt t="148917" x="2101850" y="1670050"/>
          <p14:tracePt t="148934" x="2095500" y="1670050"/>
          <p14:tracePt t="149043" x="2089150" y="1670050"/>
          <p14:tracePt t="149059" x="2076450" y="1670050"/>
          <p14:tracePt t="149075" x="2070100" y="1670050"/>
          <p14:tracePt t="149083" x="2063750" y="1670050"/>
          <p14:tracePt t="149094" x="2057400" y="1670050"/>
          <p14:tracePt t="149147" x="2044700" y="1670050"/>
          <p14:tracePt t="149651" x="2044700" y="1663700"/>
          <p14:tracePt t="149803" x="2044700" y="1657350"/>
          <p14:tracePt t="149827" x="2051050" y="1657350"/>
          <p14:tracePt t="149835" x="2051050" y="1651000"/>
          <p14:tracePt t="149859" x="2057400" y="1651000"/>
          <p14:tracePt t="149915" x="2070100" y="1651000"/>
          <p14:tracePt t="149947" x="2076450" y="1651000"/>
          <p14:tracePt t="149963" x="2082800" y="1651000"/>
          <p14:tracePt t="149965" x="2089150" y="1651000"/>
          <p14:tracePt t="149984" x="2095500" y="1651000"/>
          <p14:tracePt t="150028" x="2101850" y="1651000"/>
          <p14:tracePt t="150043" x="2108200" y="1651000"/>
          <p14:tracePt t="150044" x="2114550" y="1651000"/>
          <p14:tracePt t="150331" x="2127250" y="1651000"/>
          <p14:tracePt t="150356" x="2133600" y="1651000"/>
          <p14:tracePt t="150356" x="2139950" y="1651000"/>
          <p14:tracePt t="150395" x="2146300" y="1651000"/>
          <p14:tracePt t="150427" x="2152650" y="1651000"/>
          <p14:tracePt t="150451" x="2159000" y="1651000"/>
          <p14:tracePt t="150491" x="2165350" y="1651000"/>
          <p14:tracePt t="150603" x="2171700" y="1651000"/>
          <p14:tracePt t="150651" x="2184400" y="1651000"/>
          <p14:tracePt t="151019" x="2190750" y="1651000"/>
          <p14:tracePt t="151467" x="2197100" y="1651000"/>
          <p14:tracePt t="151477" x="2203450" y="1651000"/>
          <p14:tracePt t="151507" x="2209800" y="1651000"/>
          <p14:tracePt t="151524" x="2216150" y="1651000"/>
          <p14:tracePt t="151535" x="2222500" y="1644650"/>
          <p14:tracePt t="151595" x="2228850" y="1644650"/>
          <p14:tracePt t="151611" x="2235200" y="1638300"/>
          <p14:tracePt t="151635" x="2241550" y="1638300"/>
          <p14:tracePt t="151636" x="2241550" y="1631950"/>
          <p14:tracePt t="151819" x="2247900" y="1631950"/>
          <p14:tracePt t="151883" x="2247900" y="1638300"/>
          <p14:tracePt t="151987" x="2247900" y="1644650"/>
          <p14:tracePt t="152763" x="2254250" y="1644650"/>
          <p14:tracePt t="152787" x="2260600" y="1644650"/>
          <p14:tracePt t="152795" x="2266950" y="1644650"/>
          <p14:tracePt t="152801" x="2273300" y="1644650"/>
          <p14:tracePt t="152844" x="2279650" y="1644650"/>
          <p14:tracePt t="152939" x="2292350" y="1644650"/>
          <p14:tracePt t="152979" x="2298700" y="1644650"/>
          <p14:tracePt t="153011" x="2305050" y="1651000"/>
          <p14:tracePt t="153243" x="2317750" y="1663700"/>
          <p14:tracePt t="153251" x="2317750" y="1670050"/>
          <p14:tracePt t="153276" x="2317750" y="1682750"/>
          <p14:tracePt t="153277" x="2330450" y="1708150"/>
          <p14:tracePt t="153301" x="2330450" y="1727200"/>
          <p14:tracePt t="153319" x="2330450" y="1733550"/>
          <p14:tracePt t="153336" x="2330450" y="1746250"/>
          <p14:tracePt t="153352" x="2324100" y="1746250"/>
          <p14:tracePt t="153369" x="2317750" y="1746250"/>
          <p14:tracePt t="153385" x="2305050" y="1746250"/>
          <p14:tracePt t="153402" x="2273300" y="1746250"/>
          <p14:tracePt t="153419" x="2178050" y="1733550"/>
          <p14:tracePt t="153436" x="2095500" y="1714500"/>
          <p14:tracePt t="153452" x="2025650" y="1689100"/>
          <p14:tracePt t="153469" x="1930400" y="1670050"/>
          <p14:tracePt t="153486" x="1898650" y="1670050"/>
          <p14:tracePt t="153502" x="1854200" y="1663700"/>
          <p14:tracePt t="153519" x="1835150" y="1657350"/>
          <p14:tracePt t="153536" x="1803400" y="1657350"/>
          <p14:tracePt t="153552" x="1771650" y="1657350"/>
          <p14:tracePt t="153569" x="1727200" y="1657350"/>
          <p14:tracePt t="153587" x="1695450" y="1657350"/>
          <p14:tracePt t="153602" x="1644650" y="1670050"/>
          <p14:tracePt t="153620" x="1606550" y="1670050"/>
          <p14:tracePt t="153636" x="1587500" y="1670050"/>
          <p14:tracePt t="153653" x="1568450" y="1670050"/>
          <p14:tracePt t="153669" x="1555750" y="1682750"/>
          <p14:tracePt t="153686" x="1536700" y="1682750"/>
          <p14:tracePt t="153702" x="1511300" y="1682750"/>
          <p14:tracePt t="153719" x="1473200" y="1682750"/>
          <p14:tracePt t="153736" x="1441450" y="1695450"/>
          <p14:tracePt t="153752" x="1397000" y="1695450"/>
          <p14:tracePt t="153769" x="1365250" y="1708150"/>
          <p14:tracePt t="153786" x="1339850" y="1708150"/>
          <p14:tracePt t="153802" x="1308100" y="1708150"/>
          <p14:tracePt t="153802" x="1301750" y="1708150"/>
          <p14:tracePt t="153820" x="1276350" y="1708150"/>
          <p14:tracePt t="153836" x="1250950" y="1714500"/>
          <p14:tracePt t="153852" x="1231900" y="1714500"/>
          <p14:tracePt t="153869" x="1206500" y="1714500"/>
          <p14:tracePt t="153887" x="1168400" y="1714500"/>
          <p14:tracePt t="153902" x="1143000" y="1714500"/>
          <p14:tracePt t="153919" x="1098550" y="1714500"/>
          <p14:tracePt t="153936" x="1041400" y="1714500"/>
          <p14:tracePt t="153952" x="984250" y="1714500"/>
          <p14:tracePt t="153970" x="939800" y="1714500"/>
          <p14:tracePt t="153985" x="895350" y="1714500"/>
          <p14:tracePt t="154002" x="857250" y="1714500"/>
          <p14:tracePt t="154020" x="831850" y="1714500"/>
          <p14:tracePt t="154036" x="819150" y="1714500"/>
          <p14:tracePt t="154053" x="787400" y="1701800"/>
          <p14:tracePt t="154069" x="749300" y="1701800"/>
          <p14:tracePt t="154085" x="692150" y="1689100"/>
          <p14:tracePt t="154102" x="622300" y="1689100"/>
          <p14:tracePt t="154119" x="565150" y="1689100"/>
          <p14:tracePt t="154135" x="514350" y="1689100"/>
          <p14:tracePt t="154153" x="482600" y="1689100"/>
          <p14:tracePt t="154169" x="469900" y="1689100"/>
          <p14:tracePt t="154185" x="450850" y="1689100"/>
          <p14:tracePt t="154202" x="444500" y="1689100"/>
          <p14:tracePt t="154219" x="438150" y="1689100"/>
          <p14:tracePt t="154283" x="425450" y="1689100"/>
          <p14:tracePt t="154459" x="419100" y="1689100"/>
          <p14:tracePt t="154515" x="419100" y="1701800"/>
          <p14:tracePt t="154563" x="412750" y="1708150"/>
          <p14:tracePt t="154573" x="412750" y="1714500"/>
          <p14:tracePt t="154580" x="438150" y="1720850"/>
          <p14:tracePt t="154601" x="444500" y="1720850"/>
          <p14:tracePt t="154618" x="463550" y="1727200"/>
          <p14:tracePt t="154635" x="495300" y="1727200"/>
          <p14:tracePt t="154652" x="520700" y="1727200"/>
          <p14:tracePt t="154668" x="552450" y="1727200"/>
          <p14:tracePt t="154684" x="571500" y="1727200"/>
          <p14:tracePt t="154701" x="590550" y="1727200"/>
          <p14:tracePt t="154718" x="615950" y="1727200"/>
          <p14:tracePt t="154734" x="641350" y="1701800"/>
          <p14:tracePt t="154751" x="660400" y="1695450"/>
          <p14:tracePt t="154768" x="666750" y="1689100"/>
          <p14:tracePt t="154785" x="679450" y="1676400"/>
          <p14:tracePt t="154801" x="698500" y="1657350"/>
          <p14:tracePt t="154818" x="711200" y="1644650"/>
          <p14:tracePt t="154834" x="711200" y="1638300"/>
          <p14:tracePt t="154851" x="711200" y="1631950"/>
          <p14:tracePt t="154899" x="711200" y="1625600"/>
          <p14:tracePt t="154907" x="723900" y="1606550"/>
          <p14:tracePt t="154914" x="723900" y="1581150"/>
          <p14:tracePt t="154934" x="736600" y="1568450"/>
          <p14:tracePt t="154951" x="736600" y="1555750"/>
          <p14:tracePt t="154968" x="736600" y="1543050"/>
          <p14:tracePt t="154984" x="736600" y="1517650"/>
          <p14:tracePt t="155001" x="736600" y="1492250"/>
          <p14:tracePt t="155018" x="736600" y="1460500"/>
          <p14:tracePt t="155034" x="723900" y="1390650"/>
          <p14:tracePt t="155052" x="704850" y="1358900"/>
          <p14:tracePt t="155068" x="673100" y="1339850"/>
          <p14:tracePt t="155084" x="666750" y="1333500"/>
          <p14:tracePt t="155101" x="654050" y="1327150"/>
          <p14:tracePt t="155118" x="641350" y="1327150"/>
          <p14:tracePt t="155134" x="628650" y="1320800"/>
          <p14:tracePt t="155151" x="615950" y="1320800"/>
          <p14:tracePt t="155168" x="596900" y="1320800"/>
          <p14:tracePt t="155184" x="565150" y="1320800"/>
          <p14:tracePt t="155201" x="552450" y="1320800"/>
          <p14:tracePt t="155218" x="520700" y="1320800"/>
          <p14:tracePt t="155218" x="514350" y="1320800"/>
          <p14:tracePt t="155235" x="508000" y="1320800"/>
          <p14:tracePt t="155251" x="469900" y="1352550"/>
          <p14:tracePt t="155268" x="457200" y="1365250"/>
          <p14:tracePt t="155284" x="450850" y="1371600"/>
          <p14:tracePt t="155301" x="444500" y="1377950"/>
          <p14:tracePt t="155318" x="444500" y="1384300"/>
          <p14:tracePt t="155334" x="444500" y="1397000"/>
          <p14:tracePt t="155351" x="438150" y="1416050"/>
          <p14:tracePt t="155368" x="438150" y="1435100"/>
          <p14:tracePt t="155385" x="438150" y="1460500"/>
          <p14:tracePt t="155401" x="438150" y="1492250"/>
          <p14:tracePt t="155418" x="450850" y="1536700"/>
          <p14:tracePt t="155434" x="482600" y="1587500"/>
          <p14:tracePt t="155452" x="501650" y="1612900"/>
          <p14:tracePt t="155468" x="514350" y="1619250"/>
          <p14:tracePt t="155485" x="520700" y="1631950"/>
          <p14:tracePt t="155501" x="539750" y="1644650"/>
          <p14:tracePt t="155518" x="565150" y="1657350"/>
          <p14:tracePt t="155534" x="596900" y="1670050"/>
          <p14:tracePt t="155551" x="622300" y="1676400"/>
          <p14:tracePt t="155568" x="660400" y="1689100"/>
          <p14:tracePt t="155585" x="666750" y="1689100"/>
          <p14:tracePt t="155601" x="673100" y="1689100"/>
          <p14:tracePt t="155916" x="679450" y="1689100"/>
          <p14:tracePt t="156123" x="685800" y="1689100"/>
          <p14:tracePt t="156131" x="704850" y="1689100"/>
          <p14:tracePt t="156132" x="781050" y="1689100"/>
          <p14:tracePt t="156151" x="876300" y="1689100"/>
          <p14:tracePt t="156169" x="1193800" y="1689100"/>
          <p14:tracePt t="156187" x="1473200" y="1689100"/>
          <p14:tracePt t="156202" x="1898650" y="1689100"/>
          <p14:tracePt t="156219" x="2590800" y="1689100"/>
          <p14:tracePt t="156236" x="2997200" y="1689100"/>
          <p14:tracePt t="156252" x="3282950" y="1689100"/>
          <p14:tracePt t="156269" x="3409950" y="1682750"/>
          <p14:tracePt t="156286" x="3460750" y="1657350"/>
          <p14:tracePt t="156302" x="3473450" y="1651000"/>
          <p14:tracePt t="156319" x="3473450" y="1644650"/>
          <p14:tracePt t="156336" x="3479800" y="1631950"/>
          <p14:tracePt t="156372" x="3479800" y="1625600"/>
          <p14:tracePt t="156373" x="3479800" y="1619250"/>
          <p14:tracePt t="156385" x="3492500" y="1606550"/>
          <p14:tracePt t="156402" x="3498850" y="1581150"/>
          <p14:tracePt t="156420" x="3505200" y="1581150"/>
          <p14:tracePt t="156436" x="3505200" y="1574800"/>
          <p14:tracePt t="156571" x="3498850" y="1574800"/>
          <p14:tracePt t="156579" x="3492500" y="1574800"/>
          <p14:tracePt t="156587" x="3467100" y="1574800"/>
          <p14:tracePt t="156602" x="3460750" y="1574800"/>
          <p14:tracePt t="156618" x="3448050" y="1574800"/>
          <p14:tracePt t="156635" x="3435350" y="1574800"/>
          <p14:tracePt t="156652" x="3429000" y="1574800"/>
          <p14:tracePt t="156668" x="3416300" y="1574800"/>
          <p14:tracePt t="156685" x="3409950" y="1574800"/>
          <p14:tracePt t="156763" x="3397250" y="1574800"/>
          <p14:tracePt t="157299" x="3384550" y="1574800"/>
          <p14:tracePt t="157310" x="3371850" y="1574800"/>
          <p14:tracePt t="157311" x="3359150" y="1574800"/>
          <p14:tracePt t="157335" x="3352800" y="1574800"/>
          <p14:tracePt t="157352" x="3340100" y="1574800"/>
          <p14:tracePt t="157368" x="3327400" y="1574800"/>
          <p14:tracePt t="157411" x="3314700" y="1574800"/>
          <p14:tracePt t="157507" x="3308350" y="1581150"/>
          <p14:tracePt t="157603" x="3302000" y="1587500"/>
          <p14:tracePt t="157627" x="3295650" y="1593850"/>
          <p14:tracePt t="157652" x="3289300" y="1593850"/>
          <p14:tracePt t="158179" x="3289300" y="1600200"/>
          <p14:tracePt t="158203" x="3282950" y="1600200"/>
          <p14:tracePt t="158499" x="3276600" y="1600200"/>
          <p14:tracePt t="158515" x="3263900" y="1600200"/>
          <p14:tracePt t="158520" x="3251200" y="1606550"/>
          <p14:tracePt t="158534" x="3213100" y="1612900"/>
          <p14:tracePt t="158551" x="3194050" y="1619250"/>
          <p14:tracePt t="158707" x="3187700" y="1619250"/>
          <p14:tracePt t="159179" x="3175000" y="1625600"/>
          <p14:tracePt t="159187" x="3155950" y="1631950"/>
          <p14:tracePt t="159193" x="3105150" y="1644650"/>
          <p14:tracePt t="159218" x="3067050" y="1670050"/>
          <p14:tracePt t="159234" x="3054350" y="1676400"/>
          <p14:tracePt t="159234" x="3048000" y="1676400"/>
          <p14:tracePt t="159531" x="3054350" y="1676400"/>
          <p14:tracePt t="159547" x="3067050" y="1676400"/>
          <p14:tracePt t="159547" x="3079750" y="1676400"/>
          <p14:tracePt t="159563" x="3092450" y="1676400"/>
          <p14:tracePt t="159564" x="3117850" y="1663700"/>
          <p14:tracePt t="159584" x="3143250" y="1657350"/>
          <p14:tracePt t="159601" x="3155950" y="1657350"/>
          <p14:tracePt t="159619" x="3168650" y="1657350"/>
          <p14:tracePt t="159691" x="3175000" y="1657350"/>
          <p14:tracePt t="159710" x="3187700" y="1657350"/>
          <p14:tracePt t="159711" x="3200400" y="1651000"/>
          <p14:tracePt t="159734" x="3213100" y="1651000"/>
          <p14:tracePt t="159751" x="3219450" y="1644650"/>
          <p14:tracePt t="159768" x="3232150" y="1644650"/>
          <p14:tracePt t="159784" x="3251200" y="1638300"/>
          <p14:tracePt t="159801" x="3263900" y="1631950"/>
          <p14:tracePt t="159818" x="3282950" y="1631950"/>
          <p14:tracePt t="159834" x="3302000" y="1625600"/>
          <p14:tracePt t="159834" x="3314700" y="1625600"/>
          <p14:tracePt t="160147" x="3321050" y="1619250"/>
          <p14:tracePt t="160211" x="3327400" y="1619250"/>
          <p14:tracePt t="160227" x="3333750" y="1619250"/>
          <p14:tracePt t="160228" x="3340100" y="1619250"/>
          <p14:tracePt t="160291" x="3346450" y="1619250"/>
          <p14:tracePt t="160371" x="3352800" y="1619250"/>
          <p14:tracePt t="160395" x="3359150" y="1619250"/>
          <p14:tracePt t="160475" x="3371850" y="1612900"/>
          <p14:tracePt t="160515" x="3378200" y="1606550"/>
          <p14:tracePt t="160859" x="3390900" y="1606550"/>
          <p14:tracePt t="160868" x="3397250" y="1606550"/>
          <p14:tracePt t="160876" x="3409950" y="1600200"/>
          <p14:tracePt t="160931" x="3416300" y="1600200"/>
          <p14:tracePt t="160987" x="3422650" y="1600200"/>
          <p14:tracePt t="160995" x="3435350" y="1600200"/>
          <p14:tracePt t="160997" x="3441700" y="1600200"/>
          <p14:tracePt t="161035" x="3454400" y="1600200"/>
          <p14:tracePt t="161051" x="3460750" y="1587500"/>
          <p14:tracePt t="161051" x="3467100" y="1581150"/>
          <p14:tracePt t="161067" x="3479800" y="1568450"/>
          <p14:tracePt t="161347" x="3479800" y="1562100"/>
          <p14:tracePt t="161371" x="3479800" y="1555750"/>
          <p14:tracePt t="161419" x="3479800" y="1549400"/>
          <p14:tracePt t="161459" x="3479800" y="1543050"/>
          <p14:tracePt t="161475" x="3479800" y="1536700"/>
          <p14:tracePt t="161499" x="3479800" y="1524000"/>
          <p14:tracePt t="161531" x="3473450" y="1517650"/>
          <p14:tracePt t="161547" x="3467100" y="1511300"/>
          <p14:tracePt t="161547" x="3467100" y="1504950"/>
          <p14:tracePt t="161571" x="3460750" y="1498600"/>
          <p14:tracePt t="161584" x="3454400" y="1492250"/>
          <p14:tracePt t="161603" x="3454400" y="1485900"/>
          <p14:tracePt t="161659" x="3448050" y="1485900"/>
          <p14:tracePt t="161667" x="3441700" y="1485900"/>
          <p14:tracePt t="161675" x="3429000" y="1473200"/>
          <p14:tracePt t="161703" x="3422650" y="1473200"/>
          <p14:tracePt t="161720" x="3416300" y="1473200"/>
          <p14:tracePt t="161736" x="3409950" y="1466850"/>
          <p14:tracePt t="161752" x="3397250" y="1466850"/>
          <p14:tracePt t="161787" x="3378200" y="1460500"/>
          <p14:tracePt t="161803" x="3371850" y="1454150"/>
          <p14:tracePt t="161804" x="3365500" y="1454150"/>
          <p14:tracePt t="161852" x="3359150" y="1454150"/>
          <p14:tracePt t="161939" x="3352800" y="1454150"/>
          <p14:tracePt t="161995" x="3346450" y="1454150"/>
          <p14:tracePt t="162123" x="3340100" y="1454150"/>
          <p14:tracePt t="162787" x="3340100" y="1460500"/>
          <p14:tracePt t="162797" x="3340100" y="1466850"/>
          <p14:tracePt t="162884" x="3346450" y="1473200"/>
          <p14:tracePt t="162884" x="3346450" y="1479550"/>
          <p14:tracePt t="162893" x="3359150" y="1479550"/>
          <p14:tracePt t="162918" x="3378200" y="1485900"/>
          <p14:tracePt t="162935" x="3384550" y="1485900"/>
          <p14:tracePt t="162951" x="3390900" y="1485900"/>
          <p14:tracePt t="163267" x="3397250" y="1492250"/>
          <p14:tracePt t="163420" x="3403600" y="1504950"/>
          <p14:tracePt t="163428" x="3422650" y="1511300"/>
          <p14:tracePt t="163428" x="3492500" y="1543050"/>
          <p14:tracePt t="163452" x="3536950" y="1562100"/>
          <p14:tracePt t="163468" x="3549650" y="1574800"/>
          <p14:tracePt t="163604" x="3549650" y="1581150"/>
          <p14:tracePt t="163628" x="3549650" y="1593850"/>
          <p14:tracePt t="163659" x="3549650" y="1606550"/>
          <p14:tracePt t="163677" x="3549650" y="1612900"/>
          <p14:tracePt t="163679" x="3549650" y="1638300"/>
          <p14:tracePt t="163701" x="3549650" y="1644650"/>
          <p14:tracePt t="163718" x="3543300" y="1657350"/>
          <p14:tracePt t="163756" x="3536950" y="1657350"/>
          <p14:tracePt t="164259" x="3543300" y="1657350"/>
          <p14:tracePt t="164275" x="3549650" y="1657350"/>
          <p14:tracePt t="164291" x="3556000" y="1657350"/>
          <p14:tracePt t="164315" x="3562350" y="1657350"/>
          <p14:tracePt t="164322" x="3562350" y="1663700"/>
          <p14:tracePt t="164327" x="3575050" y="1670050"/>
          <p14:tracePt t="164352" x="3600450" y="1670050"/>
          <p14:tracePt t="164368" x="3606800" y="1670050"/>
          <p14:tracePt t="164385" x="3619500" y="1682750"/>
          <p14:tracePt t="164402" x="3625850" y="1682750"/>
          <p14:tracePt t="164418" x="3644900" y="1682750"/>
          <p14:tracePt t="164436" x="3657600" y="1682750"/>
          <p14:tracePt t="164452" x="3676650" y="1682750"/>
          <p14:tracePt t="164515" x="3683000" y="1682750"/>
          <p14:tracePt t="164532" x="3689350" y="1682750"/>
          <p14:tracePt t="164533" x="3695700" y="1682750"/>
          <p14:tracePt t="164551" x="3708400" y="1682750"/>
          <p14:tracePt t="164595" x="3721100" y="1682750"/>
          <p14:tracePt t="164675" x="3733800" y="1682750"/>
          <p14:tracePt t="164699" x="3740150" y="1682750"/>
          <p14:tracePt t="164701" x="3746500" y="1682750"/>
          <p14:tracePt t="164907" x="3752850" y="1682750"/>
          <p14:tracePt t="164915" x="3759200" y="1682750"/>
          <p14:tracePt t="164926" x="3765550" y="1682750"/>
          <p14:tracePt t="165107" x="3778250" y="1682750"/>
          <p14:tracePt t="165107" x="3790950" y="1682750"/>
          <p14:tracePt t="165131" x="3816350" y="1676400"/>
          <p14:tracePt t="165132" x="3835400" y="1676400"/>
          <p14:tracePt t="165152" x="3860800" y="1676400"/>
          <p14:tracePt t="165168" x="3873500" y="1676400"/>
          <p14:tracePt t="165185" x="3886200" y="1676400"/>
          <p14:tracePt t="165267" x="3892550" y="1676400"/>
          <p14:tracePt t="165284" x="3898900" y="1670050"/>
          <p14:tracePt t="165285" x="3905250" y="1670050"/>
          <p14:tracePt t="165301" x="3911600" y="1670050"/>
          <p14:tracePt t="165318" x="3924300" y="1663700"/>
          <p14:tracePt t="165335" x="3930650" y="1663700"/>
          <p14:tracePt t="165351" x="3943350" y="1663700"/>
          <p14:tracePt t="165368" x="3956050" y="1663700"/>
          <p14:tracePt t="165385" x="3962400" y="1663700"/>
          <p14:tracePt t="165402" x="3975100" y="1657350"/>
          <p14:tracePt t="165418" x="3987800" y="1657350"/>
          <p14:tracePt t="165435" x="4000500" y="1657350"/>
          <p14:tracePt t="165452" x="4006850" y="1651000"/>
          <p14:tracePt t="165507" x="4013200" y="1651000"/>
          <p14:tracePt t="165548" x="4019550" y="1651000"/>
          <p14:tracePt t="165571" x="4019550" y="1644650"/>
          <p14:tracePt t="165691" x="4025900" y="1644650"/>
          <p14:tracePt t="165707" x="4038600" y="1644650"/>
          <p14:tracePt t="165707" x="4051300" y="1644650"/>
          <p14:tracePt t="165732" x="4064000" y="1644650"/>
          <p14:tracePt t="165796" x="4076700" y="1644650"/>
          <p14:tracePt t="165811" x="4089400" y="1644650"/>
          <p14:tracePt t="165811" x="4102100" y="1644650"/>
          <p14:tracePt t="165827" x="4133850" y="1651000"/>
          <p14:tracePt t="165828" x="4197350" y="1657350"/>
          <p14:tracePt t="165852" x="4241800" y="1663700"/>
          <p14:tracePt t="165868" x="4260850" y="1663700"/>
          <p14:tracePt t="165885" x="4267200" y="1663700"/>
          <p14:tracePt t="165901" x="4279900" y="1663700"/>
          <p14:tracePt t="165939" x="4279900" y="1670050"/>
          <p14:tracePt t="166147" x="4286250" y="1670050"/>
          <p14:tracePt t="166522" x="4298950" y="1670050"/>
          <p14:tracePt t="166539" x="4305300" y="1670050"/>
          <p14:tracePt t="166544" x="4318000" y="1670050"/>
          <p14:tracePt t="166587" x="4324350" y="1670050"/>
          <p14:tracePt t="166603" x="4330700" y="1670050"/>
          <p14:tracePt t="166604" x="4330700" y="1676400"/>
          <p14:tracePt t="166618" x="4337050" y="1676400"/>
          <p14:tracePt t="166676" x="4349750" y="1676400"/>
          <p14:tracePt t="166699" x="4356100" y="1676400"/>
          <p14:tracePt t="166715" x="4362450" y="1676400"/>
          <p14:tracePt t="166779" x="4368800" y="1676400"/>
          <p14:tracePt t="166787" x="4381500" y="1676400"/>
          <p14:tracePt t="166795" x="4387850" y="1676400"/>
          <p14:tracePt t="166802" x="4425950" y="1676400"/>
          <p14:tracePt t="166818" x="4457700" y="1676400"/>
          <p14:tracePt t="166818" x="4476750" y="1676400"/>
          <p14:tracePt t="166835" x="4514850" y="1670050"/>
          <p14:tracePt t="166852" x="4527550" y="1663700"/>
          <p14:tracePt t="166868" x="4540250" y="1657350"/>
          <p14:tracePt t="167179" x="4552950" y="1657350"/>
          <p14:tracePt t="167195" x="4572000" y="1657350"/>
          <p14:tracePt t="167196" x="4584700" y="1657350"/>
          <p14:tracePt t="167218" x="4597400" y="1657350"/>
          <p14:tracePt t="167234" x="4603750" y="1657350"/>
          <p14:tracePt t="168012" x="4610100" y="1657350"/>
          <p14:tracePt t="168059" x="4610100" y="1663700"/>
          <p14:tracePt t="168091" x="4610100" y="1670050"/>
          <p14:tracePt t="168147" x="4610100" y="1676400"/>
          <p14:tracePt t="168419" x="4616450" y="1676400"/>
          <p14:tracePt t="168459" x="4622800" y="1682750"/>
          <p14:tracePt t="168492" x="4622800" y="1689100"/>
          <p14:tracePt t="169335" x="0" y="0"/>
        </p14:tracePtLst>
        <p14:tracePtLst>
          <p14:tracePt t="173651" x="628650" y="3771900"/>
          <p14:tracePt t="173796" x="628650" y="3765550"/>
          <p14:tracePt t="173804" x="628650" y="3759200"/>
          <p14:tracePt t="173812" x="660400" y="3702050"/>
          <p14:tracePt t="173836" x="704850" y="3651250"/>
          <p14:tracePt t="173860" x="742950" y="3594100"/>
          <p14:tracePt t="173884" x="793750" y="3536950"/>
          <p14:tracePt t="173898" x="825500" y="3479800"/>
          <p14:tracePt t="173916" x="863600" y="3429000"/>
          <p14:tracePt t="173931" x="901700" y="3378200"/>
          <p14:tracePt t="173948" x="971550" y="3289300"/>
          <p14:tracePt t="173964" x="1009650" y="3238500"/>
          <p14:tracePt t="173981" x="1066800" y="3175000"/>
          <p14:tracePt t="173997" x="1136650" y="3105150"/>
          <p14:tracePt t="174015" x="1200150" y="3028950"/>
          <p14:tracePt t="174032" x="1282700" y="2952750"/>
          <p14:tracePt t="174048" x="1352550" y="2895600"/>
          <p14:tracePt t="174065" x="1416050" y="2838450"/>
          <p14:tracePt t="174081" x="1492250" y="2781300"/>
          <p14:tracePt t="174099" x="1612900" y="2698750"/>
          <p14:tracePt t="174117" x="1663700" y="2679700"/>
          <p14:tracePt t="174117" x="1714500" y="2660650"/>
          <p14:tracePt t="174133" x="1822450" y="2622550"/>
          <p14:tracePt t="174148" x="1943100" y="2597150"/>
          <p14:tracePt t="174167" x="2063750" y="2552700"/>
          <p14:tracePt t="174183" x="2171700" y="2520950"/>
          <p14:tracePt t="174199" x="2266950" y="2495550"/>
          <p14:tracePt t="174215" x="2393950" y="2457450"/>
          <p14:tracePt t="174232" x="2508250" y="2438400"/>
          <p14:tracePt t="174249" x="2635250" y="2419350"/>
          <p14:tracePt t="174265" x="2787650" y="2387600"/>
          <p14:tracePt t="174282" x="2959100" y="2336800"/>
          <p14:tracePt t="174299" x="3130550" y="2292350"/>
          <p14:tracePt t="174315" x="3295650" y="2235200"/>
          <p14:tracePt t="174332" x="3530600" y="2159000"/>
          <p14:tracePt t="174349" x="3683000" y="2139950"/>
          <p14:tracePt t="174365" x="3829050" y="2101850"/>
          <p14:tracePt t="174382" x="3943350" y="2095500"/>
          <p14:tracePt t="174398" x="4051300" y="2082800"/>
          <p14:tracePt t="174415" x="4140200" y="2063750"/>
          <p14:tracePt t="174432" x="4222750" y="2063750"/>
          <p14:tracePt t="174449" x="4311650" y="2063750"/>
          <p14:tracePt t="174465" x="4413250" y="2063750"/>
          <p14:tracePt t="174482" x="4533900" y="2063750"/>
          <p14:tracePt t="174499" x="4673600" y="2063750"/>
          <p14:tracePt t="174515" x="4819650" y="2063750"/>
          <p14:tracePt t="174532" x="5054600" y="2063750"/>
          <p14:tracePt t="174549" x="5200650" y="2063750"/>
          <p14:tracePt t="174565" x="5346700" y="2063750"/>
          <p14:tracePt t="174583" x="5473700" y="2063750"/>
          <p14:tracePt t="174599" x="5613400" y="2063750"/>
          <p14:tracePt t="174615" x="5740400" y="2063750"/>
          <p14:tracePt t="174632" x="5886450" y="2063750"/>
          <p14:tracePt t="174649" x="6070600" y="2089150"/>
          <p14:tracePt t="174666" x="6254750" y="2101850"/>
          <p14:tracePt t="174683" x="6438900" y="2120900"/>
          <p14:tracePt t="174699" x="6604000" y="2133600"/>
          <p14:tracePt t="174715" x="6813550" y="2152650"/>
          <p14:tracePt t="174732" x="6934200" y="2152650"/>
          <p14:tracePt t="174749" x="7029450" y="2152650"/>
          <p14:tracePt t="174765" x="7105650" y="2152650"/>
          <p14:tracePt t="174782" x="7156450" y="2152650"/>
          <p14:tracePt t="174799" x="7194550" y="2152650"/>
          <p14:tracePt t="174815" x="7226300" y="2152650"/>
          <p14:tracePt t="174832" x="7239000" y="2152650"/>
          <p14:tracePt t="174849" x="7245350" y="2152650"/>
          <p14:tracePt t="174924" x="7251700" y="2152650"/>
          <p14:tracePt t="175172" x="7239000" y="2152650"/>
          <p14:tracePt t="175181" x="7232650" y="2152650"/>
          <p14:tracePt t="175182" x="7188200" y="2152650"/>
          <p14:tracePt t="175199" x="7131050" y="2171700"/>
          <p14:tracePt t="175215" x="7061200" y="2190750"/>
          <p14:tracePt t="175232" x="6997700" y="2203450"/>
          <p14:tracePt t="175249" x="6940550" y="2222500"/>
          <p14:tracePt t="175265" x="6902450" y="2235200"/>
          <p14:tracePt t="175282" x="6877050" y="2241550"/>
          <p14:tracePt t="175299" x="6851650" y="2247900"/>
          <p14:tracePt t="175315" x="6819900" y="2254250"/>
          <p14:tracePt t="175332" x="6807200" y="2254250"/>
          <p14:tracePt t="175349" x="6788150" y="2254250"/>
          <p14:tracePt t="175365" x="6762750" y="2254250"/>
          <p14:tracePt t="175382" x="6724650" y="2254250"/>
          <p14:tracePt t="175399" x="6686550" y="2266950"/>
          <p14:tracePt t="175415" x="6642100" y="2266950"/>
          <p14:tracePt t="175432" x="6584950" y="2279650"/>
          <p14:tracePt t="175449" x="6521450" y="2286000"/>
          <p14:tracePt t="175468" x="6477000" y="2298700"/>
          <p14:tracePt t="175482" x="6445250" y="2305050"/>
          <p14:tracePt t="175499" x="6432550" y="2305050"/>
          <p14:tracePt t="175515" x="6426200" y="2305050"/>
          <p14:tracePt t="175660" x="6419850" y="2305050"/>
          <p14:tracePt t="175674" x="6407150" y="2305050"/>
          <p14:tracePt t="175675" x="6369050" y="2305050"/>
          <p14:tracePt t="175699" x="6337300" y="2317750"/>
          <p14:tracePt t="175716" x="6254750" y="2349500"/>
          <p14:tracePt t="175734" x="6216650" y="2374900"/>
          <p14:tracePt t="175750" x="6165850" y="2400300"/>
          <p14:tracePt t="175767" x="6134100" y="2413000"/>
          <p14:tracePt t="175783" x="6108700" y="2432050"/>
          <p14:tracePt t="175799" x="6096000" y="2444750"/>
          <p14:tracePt t="175816" x="6083300" y="2451100"/>
          <p14:tracePt t="175833" x="6083300" y="2457450"/>
          <p14:tracePt t="175868" x="6076950" y="2457450"/>
          <p14:tracePt t="175869" x="6070600" y="2457450"/>
          <p14:tracePt t="175882" x="6057900" y="2463800"/>
          <p14:tracePt t="175898" x="6038850" y="2463800"/>
          <p14:tracePt t="175915" x="6019800" y="2470150"/>
          <p14:tracePt t="175915" x="6000750" y="2470150"/>
          <p14:tracePt t="175932" x="5969000" y="2470150"/>
          <p14:tracePt t="175948" x="5924550" y="2482850"/>
          <p14:tracePt t="175965" x="5867400" y="2482850"/>
          <p14:tracePt t="175982" x="5791200" y="2501900"/>
          <p14:tracePt t="175999" x="5715000" y="2514600"/>
          <p14:tracePt t="176015" x="5657850" y="2533650"/>
          <p14:tracePt t="176032" x="5581650" y="2540000"/>
          <p14:tracePt t="176049" x="5537200" y="2552700"/>
          <p14:tracePt t="176066" x="5473700" y="2571750"/>
          <p14:tracePt t="176082" x="5422900" y="2571750"/>
          <p14:tracePt t="176099" x="5391150" y="2571750"/>
          <p14:tracePt t="176115" x="5359400" y="2584450"/>
          <p14:tracePt t="176132" x="5346700" y="2584450"/>
          <p14:tracePt t="176244" x="5340350" y="2584450"/>
          <p14:tracePt t="179788" x="5334000" y="2584450"/>
          <p14:tracePt t="179932" x="5327650" y="2578100"/>
          <p14:tracePt t="180020" x="5321300" y="2565400"/>
          <p14:tracePt t="180244" x="5314950" y="2565400"/>
          <p14:tracePt t="180268" x="5308600" y="2565400"/>
          <p14:tracePt t="180291" x="5302250" y="2559050"/>
          <p14:tracePt t="180316" x="5289550" y="2552700"/>
          <p14:tracePt t="180317" x="5289550" y="2546350"/>
          <p14:tracePt t="180332" x="5289550" y="2540000"/>
          <p14:tracePt t="180349" x="5289550" y="2527300"/>
          <p14:tracePt t="180365" x="5283200" y="2508250"/>
          <p14:tracePt t="180382" x="5276850" y="2495550"/>
          <p14:tracePt t="180399" x="5276850" y="2482850"/>
          <p14:tracePt t="180416" x="5264150" y="2457450"/>
          <p14:tracePt t="180432" x="5264150" y="2444750"/>
          <p14:tracePt t="180450" x="5264150" y="2438400"/>
          <p14:tracePt t="180465" x="5264150" y="2425700"/>
          <p14:tracePt t="180482" x="5264150" y="2413000"/>
          <p14:tracePt t="180499" x="5251450" y="2393950"/>
          <p14:tracePt t="180515" x="5251450" y="2368550"/>
          <p14:tracePt t="180532" x="5238750" y="2355850"/>
          <p14:tracePt t="180573" x="5238750" y="2343150"/>
          <p14:tracePt t="180604" x="5238750" y="2336800"/>
          <p14:tracePt t="180613" x="5238750" y="2330450"/>
          <p14:tracePt t="180624" x="5238750" y="2324100"/>
          <p14:tracePt t="180829" x="5238750" y="2317750"/>
          <p14:tracePt t="180932" x="5238750" y="2311400"/>
          <p14:tracePt t="181324" x="5232400" y="2311400"/>
          <p14:tracePt t="181349" x="5226050" y="2311400"/>
          <p14:tracePt t="181350" x="5219700" y="2311400"/>
          <p14:tracePt t="181428" x="5207000" y="2311400"/>
          <p14:tracePt t="181484" x="5200650" y="2311400"/>
          <p14:tracePt t="181492" x="5194300" y="2298700"/>
          <p14:tracePt t="181517" x="5187950" y="2298700"/>
          <p14:tracePt t="181772" x="5187950" y="2286000"/>
          <p14:tracePt t="181791" x="5175250" y="2273300"/>
          <p14:tracePt t="181793" x="5168900" y="2260600"/>
          <p14:tracePt t="181816" x="5162550" y="2247900"/>
          <p14:tracePt t="181860" x="5156200" y="2228850"/>
          <p14:tracePt t="183228" x="5149850" y="2222500"/>
          <p14:tracePt t="183516" x="5143500" y="2216150"/>
          <p14:tracePt t="184100" x="5143500" y="2203450"/>
          <p14:tracePt t="184108" x="5143500" y="2184400"/>
          <p14:tracePt t="184116" x="5130800" y="2159000"/>
          <p14:tracePt t="184131" x="5105400" y="2139950"/>
          <p14:tracePt t="184148" x="5010150" y="2076450"/>
          <p14:tracePt t="184164" x="4933950" y="2038350"/>
          <p14:tracePt t="184181" x="4857750" y="2032000"/>
          <p14:tracePt t="184198" x="4768850" y="1993900"/>
          <p14:tracePt t="184214" x="4718050" y="1981200"/>
          <p14:tracePt t="184231" x="4673600" y="1968500"/>
          <p14:tracePt t="184247" x="4654550" y="1962150"/>
          <p14:tracePt t="184264" x="4641850" y="1949450"/>
          <p14:tracePt t="184281" x="4635500" y="1949450"/>
          <p14:tracePt t="184332" x="4629150" y="1943100"/>
          <p14:tracePt t="184340" x="4616450" y="1943100"/>
          <p14:tracePt t="184348" x="4565650" y="1924050"/>
          <p14:tracePt t="184364" x="4502150" y="1911350"/>
          <p14:tracePt t="184381" x="4432300" y="1892300"/>
          <p14:tracePt t="184397" x="4349750" y="1866900"/>
          <p14:tracePt t="184414" x="4292600" y="1854200"/>
          <p14:tracePt t="184431" x="4235450" y="1835150"/>
          <p14:tracePt t="184447" x="4191000" y="1835150"/>
          <p14:tracePt t="184464" x="4133850" y="1816100"/>
          <p14:tracePt t="184481" x="4089400" y="1797050"/>
          <p14:tracePt t="184497" x="4057650" y="1797050"/>
          <p14:tracePt t="184514" x="4025900" y="1790700"/>
          <p14:tracePt t="184531" x="4000500" y="1790700"/>
          <p14:tracePt t="184548" x="3968750" y="1784350"/>
          <p14:tracePt t="184565" x="3943350" y="1784350"/>
          <p14:tracePt t="184581" x="3886200" y="1771650"/>
          <p14:tracePt t="184597" x="3848100" y="1771650"/>
          <p14:tracePt t="184614" x="3797300" y="1771650"/>
          <p14:tracePt t="184631" x="3733800" y="1771650"/>
          <p14:tracePt t="184648" x="3670300" y="1771650"/>
          <p14:tracePt t="184665" x="3594100" y="1771650"/>
          <p14:tracePt t="184682" x="3536950" y="1765300"/>
          <p14:tracePt t="184698" x="3498850" y="1765300"/>
          <p14:tracePt t="184715" x="3454400" y="1752600"/>
          <p14:tracePt t="184733" x="3429000" y="1752600"/>
          <p14:tracePt t="184749" x="3397250" y="1752600"/>
          <p14:tracePt t="184766" x="3371850" y="1752600"/>
          <p14:tracePt t="184782" x="3321050" y="1752600"/>
          <p14:tracePt t="184799" x="3276600" y="1752600"/>
          <p14:tracePt t="184815" x="3232150" y="1758950"/>
          <p14:tracePt t="184832" x="3200400" y="1758950"/>
          <p14:tracePt t="184849" x="3175000" y="1758950"/>
          <p14:tracePt t="184865" x="3155950" y="1758950"/>
          <p14:tracePt t="184882" x="3143250" y="1765300"/>
          <p14:tracePt t="184899" x="3124200" y="1771650"/>
          <p14:tracePt t="184915" x="3086100" y="1778000"/>
          <p14:tracePt t="184915" x="3067050" y="1784350"/>
          <p14:tracePt t="184932" x="3048000" y="1790700"/>
          <p14:tracePt t="184949" x="3022600" y="1797050"/>
          <p14:tracePt t="184965" x="2990850" y="1809750"/>
          <p14:tracePt t="184982" x="2971800" y="1816100"/>
          <p14:tracePt t="184999" x="2959100" y="1816100"/>
          <p14:tracePt t="185015" x="2946400" y="1816100"/>
          <p14:tracePt t="185032" x="2933700" y="1822450"/>
          <p14:tracePt t="185049" x="2921000" y="1828800"/>
          <p14:tracePt t="185065" x="2895600" y="1835150"/>
          <p14:tracePt t="185082" x="2870200" y="1841500"/>
          <p14:tracePt t="185099" x="2832100" y="1841500"/>
          <p14:tracePt t="185115" x="2794000" y="1854200"/>
          <p14:tracePt t="185133" x="2743200" y="1854200"/>
          <p14:tracePt t="185149" x="2692400" y="1866900"/>
          <p14:tracePt t="185165" x="2628900" y="1866900"/>
          <p14:tracePt t="185182" x="2559050" y="1866900"/>
          <p14:tracePt t="185199" x="2489200" y="1866900"/>
          <p14:tracePt t="185215" x="2406650" y="1866900"/>
          <p14:tracePt t="185232" x="2336800" y="1860550"/>
          <p14:tracePt t="185249" x="2279650" y="1854200"/>
          <p14:tracePt t="185266" x="2203450" y="1854200"/>
          <p14:tracePt t="185282" x="2127250" y="1847850"/>
          <p14:tracePt t="185299" x="2000250" y="1847850"/>
          <p14:tracePt t="185315" x="1822450" y="1892300"/>
          <p14:tracePt t="185333" x="1638300" y="1943100"/>
          <p14:tracePt t="185348" x="1504950" y="1987550"/>
          <p14:tracePt t="185365" x="1365250" y="2032000"/>
          <p14:tracePt t="185382" x="1263650" y="2051050"/>
          <p14:tracePt t="185399" x="1212850" y="2063750"/>
          <p14:tracePt t="185415" x="1181100" y="2070100"/>
          <p14:tracePt t="185432" x="1130300" y="2070100"/>
          <p14:tracePt t="185449" x="1047750" y="2063750"/>
          <p14:tracePt t="185466" x="895350" y="2038350"/>
          <p14:tracePt t="185482" x="787400" y="2000250"/>
          <p14:tracePt t="185499" x="666750" y="1962150"/>
          <p14:tracePt t="185515" x="571500" y="1936750"/>
          <p14:tracePt t="185532" x="495300" y="1898650"/>
          <p14:tracePt t="185549" x="457200" y="1892300"/>
          <p14:tracePt t="185565" x="444500" y="1885950"/>
          <p14:tracePt t="185582" x="431800" y="1885950"/>
          <p14:tracePt t="185599" x="431800" y="1879600"/>
          <p14:tracePt t="185652" x="425450" y="1879600"/>
          <p14:tracePt t="185674" x="412750" y="1879600"/>
          <p14:tracePt t="185675" x="361950" y="1879600"/>
          <p14:tracePt t="185699" x="336550" y="1879600"/>
          <p14:tracePt t="185715" x="304800" y="1879600"/>
          <p14:tracePt t="185732" x="292100" y="1879600"/>
          <p14:tracePt t="185884" x="285750" y="1885950"/>
          <p14:tracePt t="185908" x="285750" y="1892300"/>
          <p14:tracePt t="185940" x="285750" y="1905000"/>
          <p14:tracePt t="185964" x="285750" y="1917700"/>
          <p14:tracePt t="185972" x="285750" y="1930400"/>
          <p14:tracePt t="185982" x="285750" y="1943100"/>
          <p14:tracePt t="185998" x="285750" y="1968500"/>
          <p14:tracePt t="186015" x="285750" y="1993900"/>
          <p14:tracePt t="186032" x="298450" y="2012950"/>
          <p14:tracePt t="186049" x="311150" y="2025650"/>
          <p14:tracePt t="186065" x="323850" y="2044700"/>
          <p14:tracePt t="186082" x="336550" y="2057400"/>
          <p14:tracePt t="186099" x="361950" y="2070100"/>
          <p14:tracePt t="186116" x="412750" y="2082800"/>
          <p14:tracePt t="186116" x="444500" y="2101850"/>
          <p14:tracePt t="186133" x="501650" y="2139950"/>
          <p14:tracePt t="186149" x="584200" y="2171700"/>
          <p14:tracePt t="186165" x="666750" y="2197100"/>
          <p14:tracePt t="186182" x="762000" y="2235200"/>
          <p14:tracePt t="186199" x="819150" y="2241550"/>
          <p14:tracePt t="186215" x="850900" y="2254250"/>
          <p14:tracePt t="186232" x="901700" y="2266950"/>
          <p14:tracePt t="186249" x="952500" y="2286000"/>
          <p14:tracePt t="186265" x="996950" y="2292350"/>
          <p14:tracePt t="186282" x="1066800" y="2311400"/>
          <p14:tracePt t="186299" x="1149350" y="2330450"/>
          <p14:tracePt t="186315" x="1276350" y="2362200"/>
          <p14:tracePt t="186332" x="1377950" y="2387600"/>
          <p14:tracePt t="186349" x="1479550" y="2419350"/>
          <p14:tracePt t="186365" x="1581150" y="2444750"/>
          <p14:tracePt t="186382" x="1682750" y="2470150"/>
          <p14:tracePt t="186399" x="1803400" y="2514600"/>
          <p14:tracePt t="186415" x="1892300" y="2552700"/>
          <p14:tracePt t="186432" x="1981200" y="2584450"/>
          <p14:tracePt t="186449" x="2051050" y="2590800"/>
          <p14:tracePt t="186466" x="2114550" y="2590800"/>
          <p14:tracePt t="186482" x="2171700" y="2590800"/>
          <p14:tracePt t="186499" x="2254250" y="2590800"/>
          <p14:tracePt t="186515" x="2381250" y="2590800"/>
          <p14:tracePt t="186533" x="2514600" y="2590800"/>
          <p14:tracePt t="186549" x="2609850" y="2590800"/>
          <p14:tracePt t="186565" x="2724150" y="2590800"/>
          <p14:tracePt t="186582" x="2794000" y="2590800"/>
          <p14:tracePt t="186599" x="2857500" y="2565400"/>
          <p14:tracePt t="186615" x="2876550" y="2559050"/>
          <p14:tracePt t="186632" x="2901950" y="2552700"/>
          <p14:tracePt t="186649" x="2921000" y="2533650"/>
          <p14:tracePt t="186665" x="2940050" y="2508250"/>
          <p14:tracePt t="186682" x="2952750" y="2489200"/>
          <p14:tracePt t="186699" x="2965450" y="2476500"/>
          <p14:tracePt t="186715" x="2971800" y="2451100"/>
          <p14:tracePt t="186715" x="2978150" y="2451100"/>
          <p14:tracePt t="186733" x="2978150" y="2438400"/>
          <p14:tracePt t="186750" x="2978150" y="2432050"/>
          <p14:tracePt t="186765" x="2978150" y="2419350"/>
          <p14:tracePt t="186782" x="2978150" y="2393950"/>
          <p14:tracePt t="186798" x="2978150" y="2362200"/>
          <p14:tracePt t="186815" x="2971800" y="2305050"/>
          <p14:tracePt t="186832" x="2921000" y="2247900"/>
          <p14:tracePt t="186849" x="2901950" y="2228850"/>
          <p14:tracePt t="186866" x="2870200" y="2203450"/>
          <p14:tracePt t="186882" x="2844800" y="2184400"/>
          <p14:tracePt t="186899" x="2844800" y="2178050"/>
          <p14:tracePt t="186915" x="2825750" y="2178050"/>
          <p14:tracePt t="186915" x="2813050" y="2171700"/>
          <p14:tracePt t="186932" x="2800350" y="2165350"/>
          <p14:tracePt t="186949" x="2774950" y="2165350"/>
          <p14:tracePt t="186965" x="2717800" y="2152650"/>
          <p14:tracePt t="186982" x="2654300" y="2146300"/>
          <p14:tracePt t="186999" x="2584450" y="2146300"/>
          <p14:tracePt t="187016" x="2520950" y="2146300"/>
          <p14:tracePt t="187032" x="2470150" y="2146300"/>
          <p14:tracePt t="187049" x="2419350" y="2146300"/>
          <p14:tracePt t="187066" x="2374900" y="2146300"/>
          <p14:tracePt t="187082" x="2317750" y="2139950"/>
          <p14:tracePt t="187099" x="2260600" y="2139950"/>
          <p14:tracePt t="187115" x="2203450" y="2139950"/>
          <p14:tracePt t="187132" x="2127250" y="2139950"/>
          <p14:tracePt t="187149" x="2070100" y="2139950"/>
          <p14:tracePt t="187165" x="2006600" y="2139950"/>
          <p14:tracePt t="187182" x="1955800" y="2139950"/>
          <p14:tracePt t="187199" x="1866900" y="2139950"/>
          <p14:tracePt t="187215" x="1790700" y="2139950"/>
          <p14:tracePt t="187232" x="1670050" y="2139950"/>
          <p14:tracePt t="187249" x="1587500" y="2139950"/>
          <p14:tracePt t="187265" x="1492250" y="2133600"/>
          <p14:tracePt t="187282" x="1403350" y="2133600"/>
          <p14:tracePt t="187299" x="1327150" y="2133600"/>
          <p14:tracePt t="187315" x="1263650" y="2133600"/>
          <p14:tracePt t="187332" x="1155700" y="2133600"/>
          <p14:tracePt t="187349" x="1085850" y="2133600"/>
          <p14:tracePt t="187365" x="1009650" y="2133600"/>
          <p14:tracePt t="187382" x="908050" y="2114550"/>
          <p14:tracePt t="187399" x="850900" y="2114550"/>
          <p14:tracePt t="187415" x="742950" y="2095500"/>
          <p14:tracePt t="187432" x="641350" y="2076450"/>
          <p14:tracePt t="187449" x="552450" y="2070100"/>
          <p14:tracePt t="187465" x="514350" y="2063750"/>
          <p14:tracePt t="187482" x="482600" y="2063750"/>
          <p14:tracePt t="187499" x="450850" y="2057400"/>
          <p14:tracePt t="187515" x="412750" y="2044700"/>
          <p14:tracePt t="187515" x="393700" y="2044700"/>
          <p14:tracePt t="187532" x="349250" y="2044700"/>
          <p14:tracePt t="187549" x="304800" y="2044700"/>
          <p14:tracePt t="187565" x="260350" y="2044700"/>
          <p14:tracePt t="187582" x="222250" y="2044700"/>
          <p14:tracePt t="187598" x="190500" y="2044700"/>
          <p14:tracePt t="187615" x="171450" y="2051050"/>
          <p14:tracePt t="187632" x="146050" y="2070100"/>
          <p14:tracePt t="187649" x="139700" y="2070100"/>
          <p14:tracePt t="187665" x="120650" y="2082800"/>
          <p14:tracePt t="187836" x="114300" y="2089150"/>
          <p14:tracePt t="187844" x="114300" y="2095500"/>
          <p14:tracePt t="187847" x="114300" y="2101850"/>
          <p14:tracePt t="187866" x="114300" y="2114550"/>
          <p14:tracePt t="187924" x="114300" y="2120900"/>
          <p14:tracePt t="187935" x="114300" y="2127250"/>
          <p14:tracePt t="187941" x="114300" y="2139950"/>
          <p14:tracePt t="187966" x="114300" y="2152650"/>
          <p14:tracePt t="187982" x="127000" y="2159000"/>
          <p14:tracePt t="187999" x="152400" y="2159000"/>
          <p14:tracePt t="188015" x="196850" y="2165350"/>
          <p14:tracePt t="188032" x="241300" y="2178050"/>
          <p14:tracePt t="188049" x="298450" y="2178050"/>
          <p14:tracePt t="188065" x="323850" y="2178050"/>
          <p14:tracePt t="188082" x="349250" y="2178050"/>
          <p14:tracePt t="188099" x="381000" y="2178050"/>
          <p14:tracePt t="188115" x="419100" y="2178050"/>
          <p14:tracePt t="188132" x="450850" y="2178050"/>
          <p14:tracePt t="188149" x="476250" y="2178050"/>
          <p14:tracePt t="188165" x="508000" y="2190750"/>
          <p14:tracePt t="188182" x="527050" y="2190750"/>
          <p14:tracePt t="188199" x="552450" y="2197100"/>
          <p14:tracePt t="188215" x="590550" y="2197100"/>
          <p14:tracePt t="188232" x="615950" y="2203450"/>
          <p14:tracePt t="188249" x="647700" y="2203450"/>
          <p14:tracePt t="188265" x="654050" y="2209800"/>
          <p14:tracePt t="188282" x="673100" y="2209800"/>
          <p14:tracePt t="188299" x="679450" y="2209800"/>
          <p14:tracePt t="188333" x="692150" y="2209800"/>
          <p14:tracePt t="188356" x="704850" y="2209800"/>
          <p14:tracePt t="188364" x="711200" y="2209800"/>
          <p14:tracePt t="188375" x="730250" y="2209800"/>
          <p14:tracePt t="188399" x="742950" y="2209800"/>
          <p14:tracePt t="188415" x="755650" y="2197100"/>
          <p14:tracePt t="188432" x="762000" y="2197100"/>
          <p14:tracePt t="188484" x="768350" y="2197100"/>
          <p14:tracePt t="188493" x="774700" y="2197100"/>
          <p14:tracePt t="188500" x="781050" y="2197100"/>
          <p14:tracePt t="188515" x="800100" y="2184400"/>
          <p14:tracePt t="188532" x="806450" y="2178050"/>
          <p14:tracePt t="188572" x="812800" y="2178050"/>
          <p14:tracePt t="188577" x="819150" y="2178050"/>
          <p14:tracePt t="188583" x="825500" y="2178050"/>
          <p14:tracePt t="188599" x="844550" y="2178050"/>
          <p14:tracePt t="188615" x="863600" y="2178050"/>
          <p14:tracePt t="188632" x="889000" y="2178050"/>
          <p14:tracePt t="188649" x="901700" y="2178050"/>
          <p14:tracePt t="188666" x="920750" y="2178050"/>
          <p14:tracePt t="188682" x="939800" y="2178050"/>
          <p14:tracePt t="188698" x="952500" y="2178050"/>
          <p14:tracePt t="188715" x="965200" y="2178050"/>
          <p14:tracePt t="188732" x="971550" y="2178050"/>
          <p14:tracePt t="188749" x="984250" y="2178050"/>
          <p14:tracePt t="188765" x="990600" y="2184400"/>
          <p14:tracePt t="188782" x="996950" y="2184400"/>
          <p14:tracePt t="188799" x="1009650" y="2184400"/>
          <p14:tracePt t="188815" x="1035050" y="2197100"/>
          <p14:tracePt t="188832" x="1060450" y="2203450"/>
          <p14:tracePt t="188849" x="1085850" y="2216150"/>
          <p14:tracePt t="188865" x="1123950" y="2222500"/>
          <p14:tracePt t="188882" x="1130300" y="2222500"/>
          <p14:tracePt t="188899" x="1149350" y="2235200"/>
          <p14:tracePt t="188915" x="1162050" y="2235200"/>
          <p14:tracePt t="188964" x="1168400" y="2235200"/>
          <p14:tracePt t="188965" x="1174750" y="2235200"/>
          <p14:tracePt t="188974" x="1206500" y="2235200"/>
          <p14:tracePt t="188999" x="1225550" y="2235200"/>
          <p14:tracePt t="189017" x="1238250" y="2235200"/>
          <p14:tracePt t="189033" x="1250950" y="2241550"/>
          <p14:tracePt t="189108" x="1263650" y="2241550"/>
          <p14:tracePt t="189116" x="1276350" y="2241550"/>
          <p14:tracePt t="189125" x="1308100" y="2241550"/>
          <p14:tracePt t="189149" x="1339850" y="2241550"/>
          <p14:tracePt t="189167" x="1371600" y="2247900"/>
          <p14:tracePt t="189184" x="1416050" y="2266950"/>
          <p14:tracePt t="189200" x="1460500" y="2266950"/>
          <p14:tracePt t="189216" x="1485900" y="2279650"/>
          <p14:tracePt t="189233" x="1504950" y="2286000"/>
          <p14:tracePt t="189249" x="1517650" y="2286000"/>
          <p14:tracePt t="189266" x="1536700" y="2286000"/>
          <p14:tracePt t="189282" x="1555750" y="2292350"/>
          <p14:tracePt t="189299" x="1587500" y="2298700"/>
          <p14:tracePt t="189316" x="1638300" y="2311400"/>
          <p14:tracePt t="189333" x="1657350" y="2324100"/>
          <p14:tracePt t="189349" x="1670050" y="2324100"/>
          <p14:tracePt t="189366" x="1676400" y="2324100"/>
          <p14:tracePt t="189383" x="1682750" y="2324100"/>
          <p14:tracePt t="189508" x="1689100" y="2324100"/>
          <p14:tracePt t="189628" x="1701800" y="2324100"/>
          <p14:tracePt t="189634" x="1714500" y="2324100"/>
          <p14:tracePt t="189641" x="1784350" y="2349500"/>
          <p14:tracePt t="189666" x="1816100" y="2349500"/>
          <p14:tracePt t="189682" x="1822450" y="2349500"/>
          <p14:tracePt t="189812" x="1828800" y="2355850"/>
          <p14:tracePt t="189884" x="1828800" y="2362200"/>
          <p14:tracePt t="189901" x="1828800" y="2368550"/>
          <p14:tracePt t="189903" x="1828800" y="2374900"/>
          <p14:tracePt t="189916" x="1828800" y="2393950"/>
          <p14:tracePt t="189933" x="1828800" y="2400300"/>
          <p14:tracePt t="189950" x="1828800" y="2406650"/>
          <p14:tracePt t="190108" x="1828800" y="2413000"/>
          <p14:tracePt t="190148" x="1822450" y="2413000"/>
          <p14:tracePt t="190150" x="1816100" y="2413000"/>
          <p14:tracePt t="190212" x="1809750" y="2413000"/>
          <p14:tracePt t="190225" x="1803400" y="2413000"/>
          <p14:tracePt t="190227" x="1790700" y="2413000"/>
          <p14:tracePt t="190660" x="1784350" y="2419350"/>
          <p14:tracePt t="190665" x="1765300" y="2419350"/>
          <p14:tracePt t="190675" x="1676400" y="2419350"/>
          <p14:tracePt t="190699" x="1581150" y="2419350"/>
          <p14:tracePt t="190716" x="1377950" y="2419350"/>
          <p14:tracePt t="190733" x="1327150" y="2419350"/>
          <p14:tracePt t="190749" x="1289050" y="2406650"/>
          <p14:tracePt t="190766" x="1270000" y="2393950"/>
          <p14:tracePt t="190782" x="1244600" y="2381250"/>
          <p14:tracePt t="190829" x="1225550" y="2381250"/>
          <p14:tracePt t="190845" x="1200150" y="2381250"/>
          <p14:tracePt t="190846" x="1143000" y="2368550"/>
          <p14:tracePt t="190866" x="1092200" y="2368550"/>
          <p14:tracePt t="190883" x="1041400" y="2362200"/>
          <p14:tracePt t="190899" x="1022350" y="2349500"/>
          <p14:tracePt t="190916" x="1016000" y="2349500"/>
          <p14:tracePt t="191004" x="1003300" y="2349500"/>
          <p14:tracePt t="191012" x="990600" y="2349500"/>
          <p14:tracePt t="191025" x="971550" y="2349500"/>
          <p14:tracePt t="191032" x="933450" y="2336800"/>
          <p14:tracePt t="191049" x="901700" y="2336800"/>
          <p14:tracePt t="191066" x="869950" y="2330450"/>
          <p14:tracePt t="191082" x="863600" y="2330450"/>
          <p14:tracePt t="191180" x="857250" y="2324100"/>
          <p14:tracePt t="191204" x="850900" y="2324100"/>
          <p14:tracePt t="191215" x="844550" y="2324100"/>
          <p14:tracePt t="191216" x="831850" y="2311400"/>
          <p14:tracePt t="191232" x="831850" y="2298700"/>
          <p14:tracePt t="191248" x="831850" y="2292350"/>
          <p14:tracePt t="191265" x="831850" y="2279650"/>
          <p14:tracePt t="191303" x="825500" y="2266950"/>
          <p14:tracePt t="191325" x="825500" y="2254250"/>
          <p14:tracePt t="191348" x="825500" y="2247900"/>
          <p14:tracePt t="191356" x="825500" y="2241550"/>
          <p14:tracePt t="191437" x="825500" y="2235200"/>
          <p14:tracePt t="191444" x="819150" y="2228850"/>
          <p14:tracePt t="191492" x="819150" y="2216150"/>
          <p14:tracePt t="191534" x="812800" y="2209800"/>
          <p14:tracePt t="191588" x="812800" y="2203450"/>
          <p14:tracePt t="191605" x="812800" y="2197100"/>
          <p14:tracePt t="191756" x="812800" y="2203450"/>
          <p14:tracePt t="191775" x="812800" y="2216150"/>
          <p14:tracePt t="191776" x="812800" y="2235200"/>
          <p14:tracePt t="191799" x="812800" y="2254250"/>
          <p14:tracePt t="191816" x="812800" y="2273300"/>
          <p14:tracePt t="191832" x="812800" y="2279650"/>
          <p14:tracePt t="192028" x="812800" y="2273300"/>
          <p14:tracePt t="192040" x="819150" y="2260600"/>
          <p14:tracePt t="192041" x="838200" y="2247900"/>
          <p14:tracePt t="192066" x="844550" y="2241550"/>
          <p14:tracePt t="192082" x="850900" y="2235200"/>
          <p14:tracePt t="192220" x="857250" y="2235200"/>
          <p14:tracePt t="192228" x="857250" y="2241550"/>
          <p14:tracePt t="192236" x="863600" y="2260600"/>
          <p14:tracePt t="192249" x="863600" y="2266950"/>
          <p14:tracePt t="192265" x="869950" y="2266950"/>
          <p14:tracePt t="192364" x="882650" y="2266950"/>
          <p14:tracePt t="192389" x="895350" y="2266950"/>
          <p14:tracePt t="192404" x="901700" y="2266950"/>
          <p14:tracePt t="192424" x="908050" y="2266950"/>
          <p14:tracePt t="192425" x="920750" y="2266950"/>
          <p14:tracePt t="192724" x="933450" y="2273300"/>
          <p14:tracePt t="192740" x="946150" y="2279650"/>
          <p14:tracePt t="192748" x="952500" y="2286000"/>
          <p14:tracePt t="192758" x="958850" y="2292350"/>
          <p14:tracePt t="192900" x="971550" y="2292350"/>
          <p14:tracePt t="192916" x="996950" y="2292350"/>
          <p14:tracePt t="192940" x="1022350" y="2286000"/>
          <p14:tracePt t="192942" x="1047750" y="2273300"/>
          <p14:tracePt t="192966" x="1054100" y="2273300"/>
          <p14:tracePt t="192982" x="1060450" y="2273300"/>
          <p14:tracePt t="193028" x="1073150" y="2260600"/>
          <p14:tracePt t="193028" x="1085850" y="2260600"/>
          <p14:tracePt t="193044" x="1092200" y="2260600"/>
          <p14:tracePt t="193045" x="1098550" y="2260600"/>
          <p14:tracePt t="193066" x="1104900" y="2247900"/>
          <p14:tracePt t="193101" x="1111250" y="2247900"/>
          <p14:tracePt t="193164" x="1123950" y="2247900"/>
          <p14:tracePt t="193188" x="1143000" y="2241550"/>
          <p14:tracePt t="193191" x="1143000" y="2235200"/>
          <p14:tracePt t="193200" x="1149350" y="2235200"/>
          <p14:tracePt t="193215" x="1162050" y="2235200"/>
          <p14:tracePt t="193232" x="1174750" y="2235200"/>
          <p14:tracePt t="193249" x="1187450" y="2228850"/>
          <p14:tracePt t="193265" x="1193800" y="2228850"/>
          <p14:tracePt t="193282" x="1200150" y="2222500"/>
          <p14:tracePt t="193299" x="1206500" y="2222500"/>
          <p14:tracePt t="193356" x="1219200" y="2222500"/>
          <p14:tracePt t="193364" x="1231900" y="2222500"/>
          <p14:tracePt t="193374" x="1244600" y="2222500"/>
          <p14:tracePt t="193399" x="1257300" y="2222500"/>
          <p14:tracePt t="193415" x="1282700" y="2222500"/>
          <p14:tracePt t="193432" x="1295400" y="2222500"/>
          <p14:tracePt t="193449" x="1314450" y="2222500"/>
          <p14:tracePt t="193465" x="1327150" y="2235200"/>
          <p14:tracePt t="193716" x="1333500" y="2241550"/>
          <p14:tracePt t="193820" x="1333500" y="2247900"/>
          <p14:tracePt t="193835" x="1333500" y="2254250"/>
          <p14:tracePt t="193841" x="1346200" y="2266950"/>
          <p14:tracePt t="193885" x="1346200" y="2273300"/>
          <p14:tracePt t="193885" x="1346200" y="2279650"/>
          <p14:tracePt t="193899" x="1346200" y="2286000"/>
          <p14:tracePt t="193915" x="1346200" y="2292350"/>
          <p14:tracePt t="193932" x="1346200" y="2305050"/>
          <p14:tracePt t="193950" x="1339850" y="2311400"/>
          <p14:tracePt t="193965" x="1327150" y="2317750"/>
          <p14:tracePt t="193982" x="1314450" y="2330450"/>
          <p14:tracePt t="193999" x="1295400" y="2343150"/>
          <p14:tracePt t="194015" x="1276350" y="2343150"/>
          <p14:tracePt t="194032" x="1263650" y="2355850"/>
          <p14:tracePt t="194049" x="1238250" y="2368550"/>
          <p14:tracePt t="194065" x="1219200" y="2368550"/>
          <p14:tracePt t="194082" x="1193800" y="2374900"/>
          <p14:tracePt t="194099" x="1168400" y="2374900"/>
          <p14:tracePt t="194115" x="1136650" y="2374900"/>
          <p14:tracePt t="194115" x="1123950" y="2381250"/>
          <p14:tracePt t="194132" x="1092200" y="2381250"/>
          <p14:tracePt t="194149" x="1060450" y="2381250"/>
          <p14:tracePt t="194165" x="1009650" y="2381250"/>
          <p14:tracePt t="194182" x="977900" y="2381250"/>
          <p14:tracePt t="194199" x="958850" y="2381250"/>
          <p14:tracePt t="194215" x="939800" y="2381250"/>
          <p14:tracePt t="194232" x="939800" y="2374900"/>
          <p14:tracePt t="194249" x="933450" y="2374900"/>
          <p14:tracePt t="194265" x="920750" y="2362200"/>
          <p14:tracePt t="194282" x="901700" y="2355850"/>
          <p14:tracePt t="194299" x="869950" y="2336800"/>
          <p14:tracePt t="194315" x="863600" y="2324100"/>
          <p14:tracePt t="194332" x="831850" y="2286000"/>
          <p14:tracePt t="194349" x="819150" y="2254250"/>
          <p14:tracePt t="194365" x="806450" y="2222500"/>
          <p14:tracePt t="194382" x="800100" y="2209800"/>
          <p14:tracePt t="194399" x="793750" y="2178050"/>
          <p14:tracePt t="194415" x="793750" y="2171700"/>
          <p14:tracePt t="194432" x="793750" y="2146300"/>
          <p14:tracePt t="194449" x="793750" y="2127250"/>
          <p14:tracePt t="194466" x="793750" y="2101850"/>
          <p14:tracePt t="194482" x="793750" y="2076450"/>
          <p14:tracePt t="194499" x="793750" y="2063750"/>
          <p14:tracePt t="194515" x="793750" y="2057400"/>
          <p14:tracePt t="194515" x="800100" y="2051050"/>
          <p14:tracePt t="194533" x="806450" y="2044700"/>
          <p14:tracePt t="194549" x="812800" y="2038350"/>
          <p14:tracePt t="194565" x="819150" y="2025650"/>
          <p14:tracePt t="194582" x="838200" y="2012950"/>
          <p14:tracePt t="194620" x="844550" y="2012950"/>
          <p14:tracePt t="194628" x="850900" y="2000250"/>
          <p14:tracePt t="194647" x="857250" y="2000250"/>
          <p14:tracePt t="194648" x="869950" y="2000250"/>
          <p14:tracePt t="194665" x="876300" y="2000250"/>
          <p14:tracePt t="194681" x="889000" y="2000250"/>
          <p14:tracePt t="194698" x="895350" y="2000250"/>
          <p14:tracePt t="194714" x="901700" y="2000250"/>
          <p14:tracePt t="194731" x="933450" y="2000250"/>
          <p14:tracePt t="194748" x="990600" y="2000250"/>
          <p14:tracePt t="194764" x="1009650" y="2012950"/>
          <p14:tracePt t="194781" x="1022350" y="2012950"/>
          <p14:tracePt t="194820" x="1028700" y="2019300"/>
          <p14:tracePt t="194836" x="1035050" y="2025650"/>
          <p14:tracePt t="194892" x="1035050" y="2032000"/>
          <p14:tracePt t="194900" x="1035050" y="2038350"/>
          <p14:tracePt t="194908" x="1041400" y="2038350"/>
          <p14:tracePt t="194916" x="1054100" y="2063750"/>
          <p14:tracePt t="194931" x="1060450" y="2082800"/>
          <p14:tracePt t="194948" x="1060450" y="2114550"/>
          <p14:tracePt t="194964" x="1066800" y="2139950"/>
          <p14:tracePt t="194981" x="1066800" y="2152650"/>
          <p14:tracePt t="194998" x="1073150" y="2165350"/>
          <p14:tracePt t="195014" x="1073150" y="2190750"/>
          <p14:tracePt t="195031" x="1073150" y="2203450"/>
          <p14:tracePt t="195048" x="1073150" y="2222500"/>
          <p14:tracePt t="195064" x="1073150" y="2241550"/>
          <p14:tracePt t="195081" x="1073150" y="2266950"/>
          <p14:tracePt t="195097" x="1073150" y="2279650"/>
          <p14:tracePt t="195114" x="1073150" y="2292350"/>
          <p14:tracePt t="195131" x="1066800" y="2311400"/>
          <p14:tracePt t="195157" x="1066800" y="2317750"/>
          <p14:tracePt t="195181" x="1066800" y="2324100"/>
          <p14:tracePt t="195572" x="1066800" y="2317750"/>
          <p14:tracePt t="195572" x="1073150" y="2317750"/>
          <p14:tracePt t="195596" x="1092200" y="2317750"/>
          <p14:tracePt t="195597" x="1111250" y="2305050"/>
          <p14:tracePt t="195616" x="1130300" y="2298700"/>
          <p14:tracePt t="195632" x="1149350" y="2298700"/>
          <p14:tracePt t="195649" x="1174750" y="2292350"/>
          <p14:tracePt t="195666" x="1200150" y="2292350"/>
          <p14:tracePt t="195682" x="1244600" y="2286000"/>
          <p14:tracePt t="195699" x="1270000" y="2273300"/>
          <p14:tracePt t="195716" x="1320800" y="2273300"/>
          <p14:tracePt t="195733" x="1339850" y="2273300"/>
          <p14:tracePt t="195749" x="1358900" y="2273300"/>
          <p14:tracePt t="195766" x="1358900" y="2266950"/>
          <p14:tracePt t="195782" x="1365250" y="2266950"/>
          <p14:tracePt t="195828" x="1377950" y="2266950"/>
          <p14:tracePt t="195836" x="1384300" y="2266950"/>
          <p14:tracePt t="195844" x="1397000" y="2266950"/>
          <p14:tracePt t="195849" x="1409700" y="2266950"/>
          <p14:tracePt t="195866" x="1416050" y="2266950"/>
          <p14:tracePt t="195882" x="1422400" y="2260600"/>
          <p14:tracePt t="196116" x="1428750" y="2260600"/>
          <p14:tracePt t="196141" x="1441450" y="2260600"/>
          <p14:tracePt t="196142" x="1485900" y="2260600"/>
          <p14:tracePt t="196166" x="1511300" y="2260600"/>
          <p14:tracePt t="196182" x="1536700" y="2260600"/>
          <p14:tracePt t="196260" x="1549400" y="2260600"/>
          <p14:tracePt t="196276" x="1555750" y="2260600"/>
          <p14:tracePt t="196276" x="1562100" y="2260600"/>
          <p14:tracePt t="196292" x="1574800" y="2260600"/>
          <p14:tracePt t="196293" x="1612900" y="2260600"/>
          <p14:tracePt t="196293" x="1625600" y="2260600"/>
          <p14:tracePt t="196332" x="1670050" y="2260600"/>
          <p14:tracePt t="196333" x="1727200" y="2260600"/>
          <p14:tracePt t="196349" x="1765300" y="2260600"/>
          <p14:tracePt t="196366" x="1784350" y="2260600"/>
          <p14:tracePt t="196548" x="1790700" y="2260600"/>
          <p14:tracePt t="196588" x="1797050" y="2260600"/>
          <p14:tracePt t="196605" x="1816100" y="2273300"/>
          <p14:tracePt t="196612" x="1822450" y="2279650"/>
          <p14:tracePt t="196619" x="1835150" y="2292350"/>
          <p14:tracePt t="196632" x="1841500" y="2298700"/>
          <p14:tracePt t="196649" x="1854200" y="2311400"/>
          <p14:tracePt t="196780" x="1866900" y="2317750"/>
          <p14:tracePt t="196788" x="1866900" y="2324100"/>
          <p14:tracePt t="196791" x="1892300" y="2336800"/>
          <p14:tracePt t="196816" x="1917700" y="2343150"/>
          <p14:tracePt t="196832" x="1936750" y="2355850"/>
          <p14:tracePt t="196849" x="1955800" y="2362200"/>
          <p14:tracePt t="196866" x="1962150" y="2368550"/>
          <p14:tracePt t="197116" x="1968500" y="2374900"/>
          <p14:tracePt t="197124" x="1974850" y="2381250"/>
          <p14:tracePt t="197129" x="1974850" y="2393950"/>
          <p14:tracePt t="197149" x="1974850" y="2406650"/>
          <p14:tracePt t="197166" x="1974850" y="2413000"/>
          <p14:tracePt t="197182" x="1974850" y="2419350"/>
          <p14:tracePt t="197199" x="1974850" y="2432050"/>
          <p14:tracePt t="197260" x="1974850" y="2438400"/>
          <p14:tracePt t="197301" x="1974850" y="2444750"/>
          <p14:tracePt t="197314" x="1974850" y="2451100"/>
          <p14:tracePt t="197396" x="1974850" y="2457450"/>
          <p14:tracePt t="197636" x="1968500" y="2457450"/>
          <p14:tracePt t="197661" x="1962150" y="2457450"/>
          <p14:tracePt t="197708" x="1962150" y="2451100"/>
          <p14:tracePt t="197756" x="1962150" y="2444750"/>
          <p14:tracePt t="197780" x="1962150" y="2438400"/>
          <p14:tracePt t="197781" x="1962150" y="2432050"/>
          <p14:tracePt t="197799" x="1962150" y="2425700"/>
          <p14:tracePt t="197844" x="1962150" y="2419350"/>
          <p14:tracePt t="197868" x="1962150" y="2406650"/>
          <p14:tracePt t="197916" x="1962150" y="2400300"/>
          <p14:tracePt t="197924" x="1962150" y="2393950"/>
          <p14:tracePt t="197931" x="1968500" y="2387600"/>
          <p14:tracePt t="198052" x="1968500" y="2381250"/>
          <p14:tracePt t="198076" x="1974850" y="2368550"/>
          <p14:tracePt t="198092" x="1981200" y="2368550"/>
          <p14:tracePt t="198124" x="1987550" y="2368550"/>
          <p14:tracePt t="198132" x="1987550" y="2362200"/>
          <p14:tracePt t="198452" x="1993900" y="2362200"/>
          <p14:tracePt t="198500" x="2000250" y="2362200"/>
          <p14:tracePt t="198716" x="2006600" y="2362200"/>
          <p14:tracePt t="198748" x="2012950" y="2362200"/>
          <p14:tracePt t="198751" x="2019300" y="2362200"/>
          <p14:tracePt t="198757" x="2025650" y="2355850"/>
          <p14:tracePt t="198782" x="2038350" y="2349500"/>
          <p14:tracePt t="198844" x="2051050" y="2349500"/>
          <p14:tracePt t="198868" x="2057400" y="2343150"/>
          <p14:tracePt t="198882" x="2063750" y="2343150"/>
          <p14:tracePt t="198901" x="2070100" y="2343150"/>
          <p14:tracePt t="198901" x="2076450" y="2336800"/>
          <p14:tracePt t="198980" x="2082800" y="2336800"/>
          <p14:tracePt t="198991" x="2089150" y="2330450"/>
          <p14:tracePt t="198992" x="2101850" y="2330450"/>
          <p14:tracePt t="199015" x="2114550" y="2330450"/>
          <p14:tracePt t="199032" x="2120900" y="2330450"/>
          <p14:tracePt t="199068" x="2127250" y="2330450"/>
          <p14:tracePt t="199092" x="2133600" y="2330450"/>
          <p14:tracePt t="199100" x="2139950" y="2330450"/>
          <p14:tracePt t="199101" x="2146300" y="2330450"/>
          <p14:tracePt t="199116" x="2159000" y="2330450"/>
          <p14:tracePt t="199132" x="2178050" y="2330450"/>
          <p14:tracePt t="199149" x="2197100" y="2330450"/>
          <p14:tracePt t="199165" x="2222500" y="2330450"/>
          <p14:tracePt t="199182" x="2254250" y="2330450"/>
          <p14:tracePt t="199199" x="2273300" y="2330450"/>
          <p14:tracePt t="199215" x="2279650" y="2330450"/>
          <p14:tracePt t="199636" x="2286000" y="2330450"/>
          <p14:tracePt t="199660" x="2286000" y="2336800"/>
          <p14:tracePt t="199677" x="2286000" y="2343150"/>
          <p14:tracePt t="199692" x="2286000" y="2349500"/>
          <p14:tracePt t="199693" x="2286000" y="2355850"/>
          <p14:tracePt t="199715" x="2286000" y="2362200"/>
          <p14:tracePt t="199764" x="2286000" y="2374900"/>
          <p14:tracePt t="199791" x="2286000" y="2387600"/>
          <p14:tracePt t="199792" x="2286000" y="2393950"/>
          <p14:tracePt t="199852" x="2292350" y="2393950"/>
          <p14:tracePt t="199940" x="2292350" y="2400300"/>
          <p14:tracePt t="199948" x="2298700" y="2400300"/>
          <p14:tracePt t="199972" x="2317750" y="2400300"/>
          <p14:tracePt t="199980" x="2349500" y="2393950"/>
          <p14:tracePt t="199991" x="2387600" y="2374900"/>
          <p14:tracePt t="200016" x="2393950" y="2374900"/>
          <p14:tracePt t="200032" x="2400300" y="2368550"/>
          <p14:tracePt t="200308" x="2400300" y="2374900"/>
          <p14:tracePt t="200522" x="2406650" y="2381250"/>
          <p14:tracePt t="200564" x="2419350" y="2381250"/>
          <p14:tracePt t="200580" x="2425700" y="2381250"/>
          <p14:tracePt t="200591" x="2432050" y="2374900"/>
          <p14:tracePt t="200636" x="2432050" y="2368550"/>
          <p14:tracePt t="200652" x="2438400" y="2362200"/>
          <p14:tracePt t="200668" x="2438400" y="2355850"/>
          <p14:tracePt t="200682" x="2444750" y="2349500"/>
          <p14:tracePt t="200682" x="2444750" y="2343150"/>
          <p14:tracePt t="200699" x="2451100" y="2336800"/>
          <p14:tracePt t="200715" x="2451100" y="2330450"/>
          <p14:tracePt t="200732" x="2457450" y="2324100"/>
          <p14:tracePt t="200749" x="2457450" y="2317750"/>
          <p14:tracePt t="200765" x="2457450" y="2298700"/>
          <p14:tracePt t="200782" x="2463800" y="2286000"/>
          <p14:tracePt t="200799" x="2470150" y="2273300"/>
          <p14:tracePt t="200844" x="2470150" y="2266950"/>
          <p14:tracePt t="200948" x="2476500" y="2266950"/>
          <p14:tracePt t="200964" x="2476500" y="2260600"/>
          <p14:tracePt t="200969" x="2482850" y="2247900"/>
          <p14:tracePt t="201004" x="2482850" y="2235200"/>
          <p14:tracePt t="201014" x="2482850" y="2228850"/>
          <p14:tracePt t="201052" x="2482850" y="2222500"/>
          <p14:tracePt t="201076" x="2482850" y="2216150"/>
          <p14:tracePt t="201124" x="2482850" y="2209800"/>
          <p14:tracePt t="201148" x="2470150" y="2209800"/>
          <p14:tracePt t="201164" x="2457450" y="2209800"/>
          <p14:tracePt t="201172" x="2451100" y="2209800"/>
          <p14:tracePt t="201182" x="2444750" y="2209800"/>
          <p14:tracePt t="201199" x="2444750" y="2216150"/>
          <p14:tracePt t="201215" x="2432050" y="2222500"/>
          <p14:tracePt t="201232" x="2432050" y="2228850"/>
          <p14:tracePt t="201276" x="2432050" y="2241550"/>
          <p14:tracePt t="201284" x="2432050" y="2254250"/>
          <p14:tracePt t="201285" x="2432050" y="2260600"/>
          <p14:tracePt t="201298" x="2432050" y="2286000"/>
          <p14:tracePt t="201315" x="2432050" y="2317750"/>
          <p14:tracePt t="201315" x="2432050" y="2336800"/>
          <p14:tracePt t="201332" x="2432050" y="2368550"/>
          <p14:tracePt t="201349" x="2432050" y="2393950"/>
          <p14:tracePt t="201365" x="2432050" y="2400300"/>
          <p14:tracePt t="201382" x="2438400" y="2406650"/>
          <p14:tracePt t="201444" x="2444750" y="2406650"/>
          <p14:tracePt t="201457" x="2444750" y="2400300"/>
          <p14:tracePt t="201459" x="2457450" y="2387600"/>
          <p14:tracePt t="201482" x="2476500" y="2368550"/>
          <p14:tracePt t="201499" x="2495550" y="2343150"/>
          <p14:tracePt t="201515" x="2527300" y="2305050"/>
          <p14:tracePt t="201532" x="2540000" y="2286000"/>
          <p14:tracePt t="201549" x="2546350" y="2273300"/>
          <p14:tracePt t="201934" x="2552700" y="2273300"/>
          <p14:tracePt t="201964" x="2559050" y="2273300"/>
          <p14:tracePt t="202020" x="2565400" y="2286000"/>
          <p14:tracePt t="202036" x="2578100" y="2292350"/>
          <p14:tracePt t="202049" x="2584450" y="2298700"/>
          <p14:tracePt t="202051" x="2597150" y="2317750"/>
          <p14:tracePt t="202066" x="2603500" y="2324100"/>
          <p14:tracePt t="202082" x="2616200" y="2336800"/>
          <p14:tracePt t="202099" x="2622550" y="2343150"/>
          <p14:tracePt t="202115" x="2635250" y="2349500"/>
          <p14:tracePt t="202115" x="2635250" y="2355850"/>
          <p14:tracePt t="202132" x="2647950" y="2362200"/>
          <p14:tracePt t="202172" x="2660650" y="2368550"/>
          <p14:tracePt t="202292" x="2667000" y="2368550"/>
          <p14:tracePt t="202317" x="2679700" y="2368550"/>
          <p14:tracePt t="202341" x="2686050" y="2368550"/>
          <p14:tracePt t="202356" x="2692400" y="2368550"/>
          <p14:tracePt t="202436" x="2698750" y="2368550"/>
          <p14:tracePt t="202452" x="2705100" y="2368550"/>
          <p14:tracePt t="202474" x="2711450" y="2368550"/>
          <p14:tracePt t="202475" x="2717800" y="2368550"/>
          <p14:tracePt t="202499" x="2730500" y="2368550"/>
          <p14:tracePt t="202548" x="2736850" y="2368550"/>
          <p14:tracePt t="202556" x="2736850" y="2362200"/>
          <p14:tracePt t="202568" x="2743200" y="2362200"/>
          <p14:tracePt t="204164" x="2743200" y="2355850"/>
          <p14:tracePt t="204244" x="2736850" y="2355850"/>
          <p14:tracePt t="204500" x="2730500" y="2362200"/>
          <p14:tracePt t="204876" x="2736850" y="2362200"/>
          <p14:tracePt t="204884" x="2768600" y="2362200"/>
          <p14:tracePt t="204891" x="2838450" y="2362200"/>
          <p14:tracePt t="204915" x="2933700" y="2362200"/>
          <p14:tracePt t="204932" x="2984500" y="2362200"/>
          <p14:tracePt t="204949" x="3003550" y="2362200"/>
          <p14:tracePt t="204965" x="3016250" y="2362200"/>
          <p14:tracePt t="204982" x="3028950" y="2362200"/>
          <p14:tracePt t="204999" x="3054350" y="2368550"/>
          <p14:tracePt t="205015" x="3086100" y="2381250"/>
          <p14:tracePt t="205032" x="3117850" y="2381250"/>
          <p14:tracePt t="205049" x="3155950" y="2381250"/>
          <p14:tracePt t="205065" x="3187700" y="2393950"/>
          <p14:tracePt t="205082" x="3238500" y="2413000"/>
          <p14:tracePt t="205099" x="3276600" y="2413000"/>
          <p14:tracePt t="205115" x="3359150" y="2432050"/>
          <p14:tracePt t="205133" x="3429000" y="2444750"/>
          <p14:tracePt t="205149" x="3492500" y="2451100"/>
          <p14:tracePt t="205165" x="3575050" y="2451100"/>
          <p14:tracePt t="205182" x="3644900" y="2451100"/>
          <p14:tracePt t="205199" x="3714750" y="2451100"/>
          <p14:tracePt t="205215" x="3752850" y="2451100"/>
          <p14:tracePt t="205232" x="3784600" y="2451100"/>
          <p14:tracePt t="205249" x="3803650" y="2451100"/>
          <p14:tracePt t="205265" x="3816350" y="2451100"/>
          <p14:tracePt t="205281" x="3835400" y="2451100"/>
          <p14:tracePt t="205298" x="3873500" y="2463800"/>
          <p14:tracePt t="205314" x="3930650" y="2470150"/>
          <p14:tracePt t="205331" x="3994150" y="2489200"/>
          <p14:tracePt t="205348" x="4121150" y="2527300"/>
          <p14:tracePt t="205364" x="4222750" y="2546350"/>
          <p14:tracePt t="205381" x="4337050" y="2578100"/>
          <p14:tracePt t="205397" x="4432300" y="2584450"/>
          <p14:tracePt t="205414" x="4489450" y="2597150"/>
          <p14:tracePt t="205431" x="4533900" y="2603500"/>
          <p14:tracePt t="205447" x="4559300" y="2603500"/>
          <p14:tracePt t="205464" x="4584700" y="2603500"/>
          <p14:tracePt t="205481" x="4597400" y="2603500"/>
          <p14:tracePt t="205497" x="4622800" y="2603500"/>
          <p14:tracePt t="205514" x="4641850" y="2603500"/>
          <p14:tracePt t="205531" x="4648200" y="2603500"/>
          <p14:tracePt t="205547" x="4673600" y="2603500"/>
          <p14:tracePt t="205588" x="4679950" y="2603500"/>
          <p14:tracePt t="205596" x="4686300" y="2603500"/>
          <p14:tracePt t="205614" x="4724400" y="2603500"/>
          <p14:tracePt t="205615" x="4756150" y="2603500"/>
          <p14:tracePt t="205631" x="4787900" y="2603500"/>
          <p14:tracePt t="205648" x="4806950" y="2603500"/>
          <p14:tracePt t="205665" x="4832350" y="2603500"/>
          <p14:tracePt t="205681" x="4838700" y="2603500"/>
          <p14:tracePt t="205698" x="4845050" y="2603500"/>
          <p14:tracePt t="205714" x="4851400" y="2603500"/>
          <p14:tracePt t="206220" x="4883150" y="2603500"/>
          <p14:tracePt t="206227" x="4921250" y="2603500"/>
          <p14:tracePt t="206229" x="5003800" y="2603500"/>
          <p14:tracePt t="206249" x="5105400" y="2603500"/>
          <p14:tracePt t="206266" x="5187950" y="2603500"/>
          <p14:tracePt t="206282" x="5194300" y="2603500"/>
          <p14:tracePt t="206299" x="5207000" y="2603500"/>
          <p14:tracePt t="206315" x="5219700" y="2603500"/>
          <p14:tracePt t="206332" x="5226050" y="2603500"/>
          <p14:tracePt t="206568" x="5232400" y="2603500"/>
          <p14:tracePt t="206604" x="5232400" y="2609850"/>
          <p14:tracePt t="206613" x="5226050" y="2622550"/>
          <p14:tracePt t="206625" x="5213350" y="2641600"/>
          <p14:tracePt t="206649" x="5207000" y="2654300"/>
          <p14:tracePt t="206666" x="5200650" y="2667000"/>
          <p14:tracePt t="206682" x="5194300" y="2667000"/>
          <p14:tracePt t="206699" x="5194300" y="2673350"/>
          <p14:tracePt t="207484" x="5187950" y="2679700"/>
          <p14:tracePt t="207548" x="5187950" y="2686050"/>
          <p14:tracePt t="207556" x="5187950" y="2692400"/>
          <p14:tracePt t="207567" x="5181600" y="2692400"/>
          <p14:tracePt t="207582" x="5175250" y="2692400"/>
          <p14:tracePt t="207599" x="5175250" y="2698750"/>
          <p14:tracePt t="207668" x="5168900" y="2705100"/>
          <p14:tracePt t="207740" x="5162550" y="2711450"/>
          <p14:tracePt t="207747" x="5156200" y="2711450"/>
          <p14:tracePt t="207757" x="5137150" y="2717800"/>
          <p14:tracePt t="207804" x="5130800" y="2724150"/>
          <p14:tracePt t="207844" x="5124450" y="2724150"/>
          <p14:tracePt t="207868" x="5118100" y="2724150"/>
          <p14:tracePt t="207892" x="5111750" y="2730500"/>
          <p14:tracePt t="207908" x="5105400" y="2730500"/>
          <p14:tracePt t="207940" x="5105400" y="2736850"/>
          <p14:tracePt t="209604" x="5105400" y="2730500"/>
          <p14:tracePt t="209620" x="5105400" y="2717800"/>
          <p14:tracePt t="209636" x="5105400" y="2711450"/>
          <p14:tracePt t="209644" x="5105400" y="2705100"/>
          <p14:tracePt t="209652" x="5105400" y="2679700"/>
          <p14:tracePt t="209666" x="5130800" y="2667000"/>
          <p14:tracePt t="209682" x="5149850" y="2660650"/>
          <p14:tracePt t="209699" x="5187950" y="2654300"/>
          <p14:tracePt t="209716" x="5226050" y="2641600"/>
          <p14:tracePt t="209749" x="5257800" y="2641600"/>
          <p14:tracePt t="209749" x="5283200" y="2641600"/>
          <p14:tracePt t="209765" x="5295900" y="2641600"/>
          <p14:tracePt t="209782" x="5308600" y="2628900"/>
          <p14:tracePt t="209799" x="5314950" y="2628900"/>
          <p14:tracePt t="209815" x="5321300" y="2628900"/>
          <p14:tracePt t="209832" x="5334000" y="2628900"/>
          <p14:tracePt t="209849" x="5340350" y="2628900"/>
          <p14:tracePt t="209865" x="5353050" y="2616200"/>
          <p14:tracePt t="209882" x="5359400" y="2616200"/>
          <p14:tracePt t="209899" x="5372100" y="2616200"/>
          <p14:tracePt t="209915" x="5384800" y="2616200"/>
          <p14:tracePt t="209932" x="5410200" y="2616200"/>
          <p14:tracePt t="209949" x="5461000" y="2616200"/>
          <p14:tracePt t="209965" x="5530850" y="2616200"/>
          <p14:tracePt t="209982" x="5626100" y="2616200"/>
          <p14:tracePt t="209999" x="5715000" y="2616200"/>
          <p14:tracePt t="210015" x="5784850" y="2616200"/>
          <p14:tracePt t="210032" x="5842000" y="2616200"/>
          <p14:tracePt t="210049" x="5867400" y="2616200"/>
          <p14:tracePt t="210066" x="5880100" y="2616200"/>
          <p14:tracePt t="210082" x="5892800" y="2616200"/>
          <p14:tracePt t="210099" x="5899150" y="2616200"/>
          <p14:tracePt t="210115" x="5924550" y="2603500"/>
          <p14:tracePt t="210132" x="5943600" y="2603500"/>
          <p14:tracePt t="210149" x="5956300" y="2603500"/>
          <p14:tracePt t="210165" x="5969000" y="2597150"/>
          <p14:tracePt t="210182" x="5969000" y="2590800"/>
          <p14:tracePt t="210199" x="5975350" y="2590800"/>
          <p14:tracePt t="210215" x="5981700" y="2590800"/>
          <p14:tracePt t="210232" x="5988050" y="2590800"/>
          <p14:tracePt t="210612" x="5994400" y="2590800"/>
          <p14:tracePt t="210829" x="6000750" y="2590800"/>
          <p14:tracePt t="210836" x="6000750" y="2597150"/>
          <p14:tracePt t="210868" x="6007100" y="2609850"/>
          <p14:tracePt t="210869" x="6007100" y="2616200"/>
          <p14:tracePt t="210882" x="6007100" y="2628900"/>
          <p14:tracePt t="210899" x="6007100" y="2641600"/>
          <p14:tracePt t="210916" x="6007100" y="2654300"/>
          <p14:tracePt t="210932" x="5994400" y="2673350"/>
          <p14:tracePt t="210949" x="5975350" y="2673350"/>
          <p14:tracePt t="210965" x="5911850" y="2692400"/>
          <p14:tracePt t="210982" x="5873750" y="2692400"/>
          <p14:tracePt t="210999" x="5854700" y="2705100"/>
          <p14:tracePt t="211037" x="5848350" y="2705100"/>
          <p14:tracePt t="211412" x="5861050" y="2705100"/>
          <p14:tracePt t="211424" x="5886450" y="2705100"/>
          <p14:tracePt t="211428" x="6019800" y="2705100"/>
          <p14:tracePt t="211450" x="6184900" y="2705100"/>
          <p14:tracePt t="211467" x="6267450" y="2705100"/>
          <p14:tracePt t="211484" x="6318250" y="2705100"/>
          <p14:tracePt t="211484" x="6337300" y="2705100"/>
          <p14:tracePt t="211500" x="6375400" y="2698750"/>
          <p14:tracePt t="211517" x="6388100" y="2698750"/>
          <p14:tracePt t="211534" x="6413500" y="2692400"/>
          <p14:tracePt t="211550" x="6432550" y="2686050"/>
          <p14:tracePt t="211566" x="6464300" y="2673350"/>
          <p14:tracePt t="211582" x="6489700" y="2673350"/>
          <p14:tracePt t="211600" x="6508750" y="2673350"/>
          <p14:tracePt t="211615" x="6521450" y="2660650"/>
          <p14:tracePt t="211631" x="6527800" y="2660650"/>
          <p14:tracePt t="211648" x="6540500" y="2660650"/>
          <p14:tracePt t="211664" x="6546850" y="2660650"/>
          <p14:tracePt t="211700" x="6559550" y="2654300"/>
          <p14:tracePt t="211708" x="6559550" y="2647950"/>
          <p14:tracePt t="211732" x="6572250" y="2641600"/>
          <p14:tracePt t="211732" x="6578600" y="2635250"/>
          <p14:tracePt t="211748" x="6591300" y="2628900"/>
          <p14:tracePt t="211764" x="6597650" y="2622550"/>
          <p14:tracePt t="211782" x="6616700" y="2609850"/>
          <p14:tracePt t="211799" x="6635750" y="2597150"/>
          <p14:tracePt t="211836" x="6635750" y="2590800"/>
          <p14:tracePt t="211848" x="6642100" y="2590800"/>
          <p14:tracePt t="211892" x="6642100" y="2584450"/>
          <p14:tracePt t="211900" x="6642100" y="2578100"/>
          <p14:tracePt t="211901" x="6642100" y="2571750"/>
          <p14:tracePt t="211916" x="6642100" y="2559050"/>
          <p14:tracePt t="211933" x="6642100" y="2546350"/>
          <p14:tracePt t="211949" x="6642100" y="2533650"/>
          <p14:tracePt t="211966" x="6642100" y="2508250"/>
          <p14:tracePt t="211982" x="6635750" y="2501900"/>
          <p14:tracePt t="211999" x="6635750" y="2495550"/>
          <p14:tracePt t="212016" x="6635750" y="2489200"/>
          <p14:tracePt t="212032" x="6623050" y="2482850"/>
          <p14:tracePt t="212049" x="6616700" y="2470150"/>
          <p14:tracePt t="212067" x="6610350" y="2451100"/>
          <p14:tracePt t="212083" x="6597650" y="2444750"/>
          <p14:tracePt t="212099" x="6584950" y="2438400"/>
          <p14:tracePt t="212099" x="6578600" y="2432050"/>
          <p14:tracePt t="212117" x="6565900" y="2425700"/>
          <p14:tracePt t="212133" x="6559550" y="2425700"/>
          <p14:tracePt t="212149" x="6540500" y="2419350"/>
          <p14:tracePt t="212166" x="6521450" y="2419350"/>
          <p14:tracePt t="212183" x="6508750" y="2419350"/>
          <p14:tracePt t="212198" x="6483350" y="2419350"/>
          <p14:tracePt t="212215" x="6457950" y="2419350"/>
          <p14:tracePt t="212232" x="6438900" y="2419350"/>
          <p14:tracePt t="212248" x="6432550" y="2419350"/>
          <p14:tracePt t="212265" x="6407150" y="2419350"/>
          <p14:tracePt t="212282" x="6394450" y="2419350"/>
          <p14:tracePt t="212298" x="6381750" y="2419350"/>
          <p14:tracePt t="212315" x="6369050" y="2419350"/>
          <p14:tracePt t="212315" x="6356350" y="2419350"/>
          <p14:tracePt t="212332" x="6337300" y="2419350"/>
          <p14:tracePt t="212348" x="6330950" y="2419350"/>
          <p14:tracePt t="212365" x="6311900" y="2432050"/>
          <p14:tracePt t="212382" x="6299200" y="2432050"/>
          <p14:tracePt t="212398" x="6292850" y="2444750"/>
          <p14:tracePt t="212436" x="6286500" y="2451100"/>
          <p14:tracePt t="212452" x="6280150" y="2457450"/>
          <p14:tracePt t="212469" x="6280150" y="2470150"/>
          <p14:tracePt t="212469" x="6273800" y="2476500"/>
          <p14:tracePt t="212486" x="6261100" y="2482850"/>
          <p14:tracePt t="212498" x="6261100" y="2489200"/>
          <p14:tracePt t="212564" x="6261100" y="2495550"/>
          <p14:tracePt t="212669" x="6261100" y="2501900"/>
          <p14:tracePt t="212732" x="6261100" y="2508250"/>
          <p14:tracePt t="212740" x="6261100" y="2520950"/>
          <p14:tracePt t="212746" x="6280150" y="2527300"/>
          <p14:tracePt t="212765" x="6292850" y="2540000"/>
          <p14:tracePt t="212782" x="6318250" y="2546350"/>
          <p14:tracePt t="212798" x="6343650" y="2552700"/>
          <p14:tracePt t="212815" x="6356350" y="2559050"/>
          <p14:tracePt t="212832" x="6362700" y="2559050"/>
          <p14:tracePt t="212900" x="6369050" y="2559050"/>
          <p14:tracePt t="212924" x="6375400" y="2559050"/>
          <p14:tracePt t="212932" x="6381750" y="2559050"/>
          <p14:tracePt t="213300" x="6388100" y="2559050"/>
          <p14:tracePt t="213316" x="6388100" y="2565400"/>
          <p14:tracePt t="213332" x="6388100" y="2571750"/>
          <p14:tracePt t="213356" x="6388100" y="2578100"/>
          <p14:tracePt t="213380" x="6388100" y="2584450"/>
          <p14:tracePt t="213420" x="6388100" y="2590800"/>
          <p14:tracePt t="213708" x="6388100" y="2597150"/>
          <p14:tracePt t="213756" x="6388100" y="2603500"/>
          <p14:tracePt t="213820" x="6381750" y="2609850"/>
          <p14:tracePt t="213829" x="6381750" y="2616200"/>
          <p14:tracePt t="213868" x="6369050" y="2628900"/>
          <p14:tracePt t="213892" x="6356350" y="2635250"/>
          <p14:tracePt t="213908" x="6356350" y="2641600"/>
          <p14:tracePt t="213909" x="6350000" y="2641600"/>
          <p14:tracePt t="213932" x="6343650" y="2647950"/>
          <p14:tracePt t="213949" x="6337300" y="2660650"/>
          <p14:tracePt t="213996" x="6330950" y="2667000"/>
          <p14:tracePt t="214044" x="6324600" y="2673350"/>
          <p14:tracePt t="214068" x="6318250" y="2679700"/>
          <p14:tracePt t="214076" x="6311900" y="2679700"/>
          <p14:tracePt t="214434" x="6311900" y="2686050"/>
          <p14:tracePt t="214540" x="6318250" y="2679700"/>
          <p14:tracePt t="214547" x="6337300" y="2654300"/>
          <p14:tracePt t="214557" x="6356350" y="2654300"/>
          <p14:tracePt t="214582" x="6362700" y="2647950"/>
          <p14:tracePt t="214755" x="6362700" y="2635250"/>
          <p14:tracePt t="214772" x="6362700" y="2622550"/>
          <p14:tracePt t="214772" x="6362700" y="2609850"/>
          <p14:tracePt t="214780" x="6362700" y="2597150"/>
          <p14:tracePt t="214792" x="6362700" y="2584450"/>
          <p14:tracePt t="214916" x="6362700" y="2578100"/>
          <p14:tracePt t="214956" x="6362700" y="2571750"/>
          <p14:tracePt t="214988" x="6356350" y="2571750"/>
          <p14:tracePt t="214996" x="6350000" y="2571750"/>
          <p14:tracePt t="215006" x="6343650" y="2571750"/>
          <p14:tracePt t="215016" x="6337300" y="2571750"/>
          <p14:tracePt t="215032" x="6330950" y="2571750"/>
          <p14:tracePt t="215049" x="6318250" y="2571750"/>
          <p14:tracePt t="215066" x="6292850" y="2571750"/>
          <p14:tracePt t="215082" x="6286500" y="2571750"/>
          <p14:tracePt t="215099" x="6261100" y="2578100"/>
          <p14:tracePt t="215099" x="6254750" y="2584450"/>
          <p14:tracePt t="215116" x="6229350" y="2590800"/>
          <p14:tracePt t="215133" x="6210300" y="2603500"/>
          <p14:tracePt t="215149" x="6197600" y="2609850"/>
          <p14:tracePt t="215188" x="6191250" y="2616200"/>
          <p14:tracePt t="215220" x="6184900" y="2622550"/>
          <p14:tracePt t="215252" x="6172200" y="2635250"/>
          <p14:tracePt t="215284" x="6165850" y="2635250"/>
          <p14:tracePt t="215292" x="6159500" y="2641600"/>
          <p14:tracePt t="215295" x="6146800" y="2647950"/>
          <p14:tracePt t="215316" x="6134100" y="2654300"/>
          <p14:tracePt t="215333" x="6127750" y="2667000"/>
          <p14:tracePt t="215350" x="6121400" y="2673350"/>
          <p14:tracePt t="215366" x="6121400" y="2679700"/>
          <p14:tracePt t="215383" x="6108700" y="2686050"/>
          <p14:tracePt t="216828" x="6108700" y="2679700"/>
          <p14:tracePt t="216841" x="6108700" y="2673350"/>
          <p14:tracePt t="216869" x="6108700" y="2667000"/>
          <p14:tracePt t="217389" x="6108700" y="2660650"/>
          <p14:tracePt t="217420" x="6096000" y="2647950"/>
          <p14:tracePt t="217444" x="6089650" y="2647950"/>
          <p14:tracePt t="217452" x="6083300" y="2647950"/>
          <p14:tracePt t="217452" x="6076950" y="2647950"/>
          <p14:tracePt t="217460" x="6070600" y="2647950"/>
          <p14:tracePt t="217482" x="6045200" y="2647950"/>
          <p14:tracePt t="217500" x="6032500" y="2647950"/>
          <p14:tracePt t="217515" x="6019800" y="2647950"/>
          <p14:tracePt t="217531" x="5988050" y="2647950"/>
          <p14:tracePt t="217548" x="5937250" y="2647950"/>
          <p14:tracePt t="217564" x="5905500" y="2647950"/>
          <p14:tracePt t="217581" x="5873750" y="2647950"/>
          <p14:tracePt t="217598" x="5854700" y="2647950"/>
          <p14:tracePt t="217614" x="5829300" y="2654300"/>
          <p14:tracePt t="217631" x="5822950" y="2654300"/>
          <p14:tracePt t="217648" x="5816600" y="2654300"/>
          <p14:tracePt t="217664" x="5810250" y="2654300"/>
          <p14:tracePt t="217681" x="5797550" y="2654300"/>
          <p14:tracePt t="217698" x="5791200" y="2654300"/>
          <p14:tracePt t="217732" x="5778500" y="2654300"/>
          <p14:tracePt t="217732" x="5772150" y="2654300"/>
          <p14:tracePt t="217748" x="5753100" y="2654300"/>
          <p14:tracePt t="217764" x="5740400" y="2654300"/>
          <p14:tracePt t="217781" x="5727700" y="2654300"/>
          <p14:tracePt t="217798" x="5708650" y="2654300"/>
          <p14:tracePt t="217814" x="5689600" y="2654300"/>
          <p14:tracePt t="217831" x="5676900" y="2654300"/>
          <p14:tracePt t="217848" x="5664200" y="2647950"/>
          <p14:tracePt t="217864" x="5651500" y="2647950"/>
          <p14:tracePt t="217881" x="5632450" y="2641600"/>
          <p14:tracePt t="217916" x="5626100" y="2635250"/>
          <p14:tracePt t="217996" x="5613400" y="2635250"/>
          <p14:tracePt t="218006" x="5588000" y="2628900"/>
          <p14:tracePt t="218006" x="5518150" y="2616200"/>
          <p14:tracePt t="218031" x="5454650" y="2597150"/>
          <p14:tracePt t="218047" x="5416550" y="2597150"/>
          <p14:tracePt t="218064" x="5384800" y="2590800"/>
          <p14:tracePt t="218081" x="5378450" y="2590800"/>
          <p14:tracePt t="218164" x="5365750" y="2590800"/>
          <p14:tracePt t="218356" x="5353050" y="2590800"/>
          <p14:tracePt t="218372" x="5346700" y="2597150"/>
          <p14:tracePt t="218382" x="5340350" y="2597150"/>
          <p14:tracePt t="218391" x="5334000" y="2609850"/>
          <p14:tracePt t="218416" x="5321300" y="2609850"/>
          <p14:tracePt t="218453" x="5314950" y="2609850"/>
          <p14:tracePt t="218453" x="5314950" y="2616200"/>
          <p14:tracePt t="218466" x="5302250" y="2622550"/>
          <p14:tracePt t="218481" x="5302250" y="2628900"/>
          <p14:tracePt t="218498" x="5295900" y="2635250"/>
          <p14:tracePt t="218515" x="5289550" y="2635250"/>
          <p14:tracePt t="218531" x="5283200" y="2647950"/>
          <p14:tracePt t="218548" x="5276850" y="2654300"/>
          <p14:tracePt t="218565" x="5276850" y="2660650"/>
          <p14:tracePt t="218581" x="5264150" y="2673350"/>
          <p14:tracePt t="218598" x="5257800" y="2679700"/>
          <p14:tracePt t="218615" x="5238750" y="2705100"/>
          <p14:tracePt t="218632" x="5219700" y="2736850"/>
          <p14:tracePt t="218649" x="5194300" y="2762250"/>
          <p14:tracePt t="218666" x="5168900" y="2787650"/>
          <p14:tracePt t="218682" x="5156200" y="2806700"/>
          <p14:tracePt t="218699" x="5124450" y="2832100"/>
          <p14:tracePt t="218715" x="5105400" y="2851150"/>
          <p14:tracePt t="218733" x="5092700" y="2863850"/>
          <p14:tracePt t="218749" x="5080000" y="2876550"/>
          <p14:tracePt t="218765" x="5060950" y="2876550"/>
          <p14:tracePt t="218782" x="5041900" y="2889250"/>
          <p14:tracePt t="218799" x="5022850" y="2901950"/>
          <p14:tracePt t="218815" x="5003800" y="2901950"/>
          <p14:tracePt t="218832" x="4984750" y="2914650"/>
          <p14:tracePt t="218849" x="4953000" y="2921000"/>
          <p14:tracePt t="218865" x="4921250" y="2921000"/>
          <p14:tracePt t="218882" x="4883150" y="2921000"/>
          <p14:tracePt t="218899" x="4845050" y="2921000"/>
          <p14:tracePt t="218916" x="4806950" y="2927350"/>
          <p14:tracePt t="218916" x="4787900" y="2927350"/>
          <p14:tracePt t="218932" x="4749800" y="2927350"/>
          <p14:tracePt t="218949" x="4730750" y="2927350"/>
          <p14:tracePt t="218965" x="4718050" y="2927350"/>
          <p14:tracePt t="218982" x="4711700" y="2927350"/>
          <p14:tracePt t="218999" x="4705350" y="2921000"/>
          <p14:tracePt t="219015" x="4692650" y="2908300"/>
          <p14:tracePt t="219032" x="4673600" y="2901950"/>
          <p14:tracePt t="219049" x="4660900" y="2889250"/>
          <p14:tracePt t="219066" x="4629150" y="2863850"/>
          <p14:tracePt t="219082" x="4622800" y="2857500"/>
          <p14:tracePt t="219099" x="4591050" y="2825750"/>
          <p14:tracePt t="219115" x="4559300" y="2800350"/>
          <p14:tracePt t="219132" x="4540250" y="2787650"/>
          <p14:tracePt t="219149" x="4533900" y="2781300"/>
          <p14:tracePt t="219165" x="4527550" y="2781300"/>
          <p14:tracePt t="219182" x="4521200" y="2768600"/>
          <p14:tracePt t="219244" x="4514850" y="2768600"/>
          <p14:tracePt t="219268" x="4508500" y="2768600"/>
          <p14:tracePt t="219269" x="4495800" y="2768600"/>
          <p14:tracePt t="219282" x="4483100" y="2781300"/>
          <p14:tracePt t="219299" x="4464050" y="2794000"/>
          <p14:tracePt t="219316" x="4445000" y="2806700"/>
          <p14:tracePt t="219332" x="4438650" y="2813050"/>
          <p14:tracePt t="219349" x="4432300" y="2819400"/>
          <p14:tracePt t="219388" x="4432300" y="2825750"/>
          <p14:tracePt t="219620" x="4425950" y="2825750"/>
          <p14:tracePt t="219628" x="4413250" y="2825750"/>
          <p14:tracePt t="219629" x="4394200" y="2813050"/>
          <p14:tracePt t="219649" x="4368800" y="2806700"/>
          <p14:tracePt t="219665" x="4337050" y="2794000"/>
          <p14:tracePt t="219682" x="4305300" y="2774950"/>
          <p14:tracePt t="219699" x="4267200" y="2755900"/>
          <p14:tracePt t="219716" x="4248150" y="2743200"/>
          <p14:tracePt t="219732" x="4235450" y="2736850"/>
          <p14:tracePt t="219749" x="4210050" y="2724150"/>
          <p14:tracePt t="219765" x="4197350" y="2717800"/>
          <p14:tracePt t="219782" x="4184650" y="2717800"/>
          <p14:tracePt t="219820" x="4171950" y="2717800"/>
          <p14:tracePt t="219876" x="4165600" y="2717800"/>
          <p14:tracePt t="219893" x="4159250" y="2717800"/>
          <p14:tracePt t="219924" x="4152900" y="2717800"/>
          <p14:tracePt t="219996" x="4146550" y="2724150"/>
          <p14:tracePt t="220030" x="4140200" y="2724150"/>
          <p14:tracePt t="220052" x="4133850" y="2724150"/>
          <p14:tracePt t="220060" x="4127500" y="2724150"/>
          <p14:tracePt t="220066" x="4114800" y="2724150"/>
          <p14:tracePt t="220082" x="4108450" y="2724150"/>
          <p14:tracePt t="220099" x="4102100" y="2724150"/>
          <p14:tracePt t="220372" x="4095750" y="2724150"/>
          <p14:tracePt t="220380" x="4089400" y="2724150"/>
          <p14:tracePt t="220399" x="4064000" y="2724150"/>
          <p14:tracePt t="220400" x="4032250" y="2724150"/>
          <p14:tracePt t="220415" x="4000500" y="2724150"/>
          <p14:tracePt t="220432" x="3981450" y="2724150"/>
          <p14:tracePt t="220449" x="3975100" y="2724150"/>
          <p14:tracePt t="220466" x="3968750" y="2730500"/>
          <p14:tracePt t="220482" x="3962400" y="2730500"/>
          <p14:tracePt t="220499" x="3962400" y="2736850"/>
          <p14:tracePt t="220515" x="3956050" y="2736850"/>
          <p14:tracePt t="220532" x="3956050" y="2743200"/>
          <p14:tracePt t="221188" x="3956050" y="2749550"/>
          <p14:tracePt t="221204" x="3956050" y="2755900"/>
          <p14:tracePt t="221215" x="3949700" y="2768600"/>
          <p14:tracePt t="221224" x="3905250" y="2794000"/>
          <p14:tracePt t="221249" x="3867150" y="2806700"/>
          <p14:tracePt t="221265" x="3829050" y="2819400"/>
          <p14:tracePt t="221282" x="3816350" y="2819400"/>
          <p14:tracePt t="221604" x="3810000" y="2819400"/>
          <p14:tracePt t="221612" x="3784600" y="2819400"/>
          <p14:tracePt t="221613" x="3733800" y="2819400"/>
          <p14:tracePt t="221632" x="3663950" y="2819400"/>
          <p14:tracePt t="221649" x="3600450" y="2819400"/>
          <p14:tracePt t="221666" x="3536950" y="2806700"/>
          <p14:tracePt t="221682" x="3505200" y="2806700"/>
          <p14:tracePt t="221699" x="3479800" y="2806700"/>
          <p14:tracePt t="221715" x="3460750" y="2806700"/>
          <p14:tracePt t="221732" x="3454400" y="2806700"/>
          <p14:tracePt t="221749" x="3429000" y="2806700"/>
          <p14:tracePt t="221765" x="3416300" y="2806700"/>
          <p14:tracePt t="221782" x="3403600" y="2806700"/>
          <p14:tracePt t="221916" x="3397250" y="2806700"/>
          <p14:tracePt t="221924" x="3390900" y="2806700"/>
          <p14:tracePt t="221925" x="3365500" y="2787650"/>
          <p14:tracePt t="221949" x="3346450" y="2787650"/>
          <p14:tracePt t="222164" x="3346450" y="2781300"/>
          <p14:tracePt t="222205" x="3346450" y="2774950"/>
          <p14:tracePt t="222212" x="3346450" y="2768600"/>
          <p14:tracePt t="222225" x="3346450" y="2762250"/>
          <p14:tracePt t="222232" x="3352800" y="2736850"/>
          <p14:tracePt t="222249" x="3378200" y="2711450"/>
          <p14:tracePt t="222265" x="3422650" y="2692400"/>
          <p14:tracePt t="222282" x="3505200" y="2673350"/>
          <p14:tracePt t="222299" x="3594100" y="2660650"/>
          <p14:tracePt t="222316" x="3784600" y="2654300"/>
          <p14:tracePt t="222333" x="3905250" y="2654300"/>
          <p14:tracePt t="222349" x="4044950" y="2654300"/>
          <p14:tracePt t="222365" x="4140200" y="2654300"/>
          <p14:tracePt t="222382" x="4235450" y="2654300"/>
          <p14:tracePt t="222399" x="4248150" y="2641600"/>
          <p14:tracePt t="222676" x="4222750" y="2641600"/>
          <p14:tracePt t="222684" x="4203700" y="2641600"/>
          <p14:tracePt t="222691" x="4152900" y="2647950"/>
          <p14:tracePt t="222715" x="4102100" y="2660650"/>
          <p14:tracePt t="222732" x="4044950" y="2667000"/>
          <p14:tracePt t="222772" x="4038600" y="2667000"/>
          <p14:tracePt t="222788" x="4032250" y="2667000"/>
          <p14:tracePt t="222799" x="4032250" y="2673350"/>
          <p14:tracePt t="222799" x="4025900" y="2673350"/>
          <p14:tracePt t="222815" x="4013200" y="2679700"/>
          <p14:tracePt t="222832" x="4006850" y="2686050"/>
          <p14:tracePt t="222849" x="4000500" y="2686050"/>
          <p14:tracePt t="222865" x="3994150" y="2692400"/>
          <p14:tracePt t="222882" x="3987800" y="2698750"/>
          <p14:tracePt t="222899" x="3975100" y="2705100"/>
          <p14:tracePt t="222915" x="3975100" y="2711450"/>
          <p14:tracePt t="222932" x="3968750" y="2711450"/>
          <p14:tracePt t="222972" x="3962400" y="2711450"/>
          <p14:tracePt t="222974" x="3956050" y="2711450"/>
          <p14:tracePt t="223092" x="3956050" y="2717800"/>
          <p14:tracePt t="223108" x="3949700" y="2717800"/>
          <p14:tracePt t="223149" x="3956050" y="2705100"/>
          <p14:tracePt t="223157" x="3994150" y="2705100"/>
          <p14:tracePt t="223158" x="4210050" y="2660650"/>
          <p14:tracePt t="223182" x="4343400" y="2647950"/>
          <p14:tracePt t="223199" x="4445000" y="2641600"/>
          <p14:tracePt t="223215" x="4483100" y="2628900"/>
          <p14:tracePt t="223232" x="4489450" y="2628900"/>
          <p14:tracePt t="223249" x="4495800" y="2628900"/>
          <p14:tracePt t="223308" x="4502150" y="2628900"/>
          <p14:tracePt t="223404" x="4508500" y="2628900"/>
          <p14:tracePt t="223436" x="4508500" y="2635250"/>
          <p14:tracePt t="223452" x="4508500" y="2647950"/>
          <p14:tracePt t="223460" x="4508500" y="2654300"/>
          <p14:tracePt t="223465" x="4470400" y="2679700"/>
          <p14:tracePt t="223482" x="4425950" y="2698750"/>
          <p14:tracePt t="223499" x="4362450" y="2717800"/>
          <p14:tracePt t="223516" x="4241800" y="2736850"/>
          <p14:tracePt t="223533" x="4159250" y="2749550"/>
          <p14:tracePt t="223549" x="4076700" y="2755900"/>
          <p14:tracePt t="223566" x="4032250" y="2755900"/>
          <p14:tracePt t="223582" x="3994150" y="2755900"/>
          <p14:tracePt t="223599" x="3956050" y="2755900"/>
          <p14:tracePt t="223616" x="3930650" y="2755900"/>
          <p14:tracePt t="223632" x="3886200" y="2755900"/>
          <p14:tracePt t="223650" x="3848100" y="2755900"/>
          <p14:tracePt t="223665" x="3810000" y="2755900"/>
          <p14:tracePt t="223682" x="3797300" y="2755900"/>
          <p14:tracePt t="223699" x="3790950" y="2755900"/>
          <p14:tracePt t="224045" x="3790950" y="2762250"/>
          <p14:tracePt t="224092" x="3790950" y="2768600"/>
          <p14:tracePt t="224109" x="3790950" y="2774950"/>
          <p14:tracePt t="224109" x="3790950" y="2781300"/>
          <p14:tracePt t="224180" x="3803650" y="2781300"/>
          <p14:tracePt t="224196" x="3816350" y="2781300"/>
          <p14:tracePt t="224204" x="3841750" y="2781300"/>
          <p14:tracePt t="224215" x="3860800" y="2781300"/>
          <p14:tracePt t="224232" x="3879850" y="2781300"/>
          <p14:tracePt t="224249" x="3898900" y="2781300"/>
          <p14:tracePt t="224266" x="3924300" y="2781300"/>
          <p14:tracePt t="224282" x="3956050" y="2781300"/>
          <p14:tracePt t="224299" x="3975100" y="2781300"/>
          <p14:tracePt t="224315" x="4019550" y="2781300"/>
          <p14:tracePt t="224333" x="4057650" y="2781300"/>
          <p14:tracePt t="224349" x="4083050" y="2781300"/>
          <p14:tracePt t="224365" x="4095750" y="2781300"/>
          <p14:tracePt t="224382" x="4102100" y="2781300"/>
          <p14:tracePt t="224443" x="4114800" y="2781300"/>
          <p14:tracePt t="224460" x="4127500" y="2781300"/>
          <p14:tracePt t="224476" x="4133850" y="2781300"/>
          <p14:tracePt t="224788" x="4133850" y="2787650"/>
          <p14:tracePt t="224800" x="4121150" y="2794000"/>
          <p14:tracePt t="224807" x="4064000" y="2800350"/>
          <p14:tracePt t="224832" x="4032250" y="2800350"/>
          <p14:tracePt t="224849" x="4006850" y="2800350"/>
          <p14:tracePt t="224865" x="3975100" y="2800350"/>
          <p14:tracePt t="224883" x="3956050" y="2800350"/>
          <p14:tracePt t="224899" x="3949700" y="2800350"/>
          <p14:tracePt t="224940" x="3937000" y="2800350"/>
          <p14:tracePt t="224964" x="3924300" y="2800350"/>
          <p14:tracePt t="224981" x="3911600" y="2800350"/>
          <p14:tracePt t="225076" x="3892550" y="2800350"/>
          <p14:tracePt t="225076" x="3892550" y="2794000"/>
          <p14:tracePt t="225092" x="3886200" y="2794000"/>
          <p14:tracePt t="225093" x="3873500" y="2794000"/>
          <p14:tracePt t="225115" x="3829050" y="2787650"/>
          <p14:tracePt t="225132" x="3790950" y="2781300"/>
          <p14:tracePt t="225149" x="3752850" y="2774950"/>
          <p14:tracePt t="225165" x="3721100" y="2774950"/>
          <p14:tracePt t="225182" x="3683000" y="2762250"/>
          <p14:tracePt t="225199" x="3644900" y="2762250"/>
          <p14:tracePt t="225215" x="3606800" y="2762250"/>
          <p14:tracePt t="225232" x="3581400" y="2749550"/>
          <p14:tracePt t="225249" x="3549650" y="2749550"/>
          <p14:tracePt t="225265" x="3517900" y="2743200"/>
          <p14:tracePt t="225282" x="3479800" y="2743200"/>
          <p14:tracePt t="225299" x="3435350" y="2743200"/>
          <p14:tracePt t="225316" x="3340100" y="2743200"/>
          <p14:tracePt t="225349" x="3263900" y="2730500"/>
          <p14:tracePt t="225350" x="3206750" y="2724150"/>
          <p14:tracePt t="225365" x="3181350" y="2717800"/>
          <p14:tracePt t="225382" x="3155950" y="2717800"/>
          <p14:tracePt t="225399" x="3136900" y="2711450"/>
          <p14:tracePt t="225436" x="3130550" y="2711450"/>
          <p14:tracePt t="225452" x="3117850" y="2711450"/>
          <p14:tracePt t="225468" x="3111500" y="2711450"/>
          <p14:tracePt t="225470" x="3105150" y="2711450"/>
          <p14:tracePt t="225482" x="3098800" y="2711450"/>
          <p14:tracePt t="225499" x="3092450" y="2711450"/>
          <p14:tracePt t="225515" x="3086100" y="2711450"/>
          <p14:tracePt t="225612" x="3079750" y="2705100"/>
          <p14:tracePt t="225732" x="3073400" y="2705100"/>
          <p14:tracePt t="225733" x="3067050" y="2705100"/>
          <p14:tracePt t="225748" x="3009900" y="2686050"/>
          <p14:tracePt t="225765" x="2965450" y="2686050"/>
          <p14:tracePt t="225783" x="2921000" y="2686050"/>
          <p14:tracePt t="225799" x="2889250" y="2686050"/>
          <p14:tracePt t="225815" x="2863850" y="2686050"/>
          <p14:tracePt t="225832" x="2838450" y="2686050"/>
          <p14:tracePt t="225849" x="2832100" y="2686050"/>
          <p14:tracePt t="225865" x="2819400" y="2686050"/>
          <p14:tracePt t="225882" x="2806700" y="2686050"/>
          <p14:tracePt t="225899" x="2774950" y="2686050"/>
          <p14:tracePt t="225916" x="2768600" y="2686050"/>
          <p14:tracePt t="225933" x="2749550" y="2686050"/>
          <p14:tracePt t="225949" x="2724150" y="2698750"/>
          <p14:tracePt t="225966" x="2705100" y="2711450"/>
          <p14:tracePt t="225982" x="2686050" y="2711450"/>
          <p14:tracePt t="225999" x="2673350" y="2711450"/>
          <p14:tracePt t="226016" x="2660650" y="2711450"/>
          <p14:tracePt t="226032" x="2654300" y="2711450"/>
          <p14:tracePt t="226049" x="2628900" y="2711450"/>
          <p14:tracePt t="226082" x="2609850" y="2724150"/>
          <p14:tracePt t="226082" x="2597150" y="2724150"/>
          <p14:tracePt t="226099" x="2590800" y="2724150"/>
          <p14:tracePt t="226260" x="2584450" y="2724150"/>
          <p14:tracePt t="226284" x="2584450" y="2717800"/>
          <p14:tracePt t="226300" x="2578100" y="2705100"/>
          <p14:tracePt t="226315" x="2565400" y="2705100"/>
          <p14:tracePt t="226316" x="2540000" y="2686050"/>
          <p14:tracePt t="226332" x="2514600" y="2673350"/>
          <p14:tracePt t="226349" x="2501900" y="2673350"/>
          <p14:tracePt t="226365" x="2489200" y="2673350"/>
          <p14:tracePt t="226382" x="2482850" y="2673350"/>
          <p14:tracePt t="226428" x="2476500" y="2673350"/>
          <p14:tracePt t="226436" x="2476500" y="2667000"/>
          <p14:tracePt t="226454" x="2470150" y="2667000"/>
          <p14:tracePt t="226465" x="2463800" y="2667000"/>
          <p14:tracePt t="226475" x="2438400" y="2667000"/>
          <p14:tracePt t="226490" x="2432050" y="2673350"/>
          <p14:tracePt t="226620" x="2425700" y="2673350"/>
          <p14:tracePt t="226636" x="2419350" y="2673350"/>
          <p14:tracePt t="226644" x="2413000" y="2673350"/>
          <p14:tracePt t="226668" x="2406650" y="2673350"/>
          <p14:tracePt t="226892" x="2400300" y="2673350"/>
          <p14:tracePt t="226996" x="2393950" y="2673350"/>
          <p14:tracePt t="227012" x="2381250" y="2673350"/>
          <p14:tracePt t="227014" x="2355850" y="2673350"/>
          <p14:tracePt t="227031" x="2336800" y="2673350"/>
          <p14:tracePt t="227048" x="2317750" y="2686050"/>
          <p14:tracePt t="227064" x="2305050" y="2692400"/>
          <p14:tracePt t="227081" x="2298700" y="2692400"/>
          <p14:tracePt t="227125" x="2292350" y="2698750"/>
          <p14:tracePt t="227156" x="2286000" y="2698750"/>
          <p14:tracePt t="227163" x="2273300" y="2698750"/>
          <p14:tracePt t="227175" x="2266950" y="2705100"/>
          <p14:tracePt t="227199" x="2260600" y="2705100"/>
          <p14:tracePt t="227216" x="2254250" y="2705100"/>
          <p14:tracePt t="227232" x="2247900" y="2705100"/>
          <p14:tracePt t="227348" x="2235200" y="2705100"/>
          <p14:tracePt t="227381" x="2228850" y="2705100"/>
          <p14:tracePt t="227391" x="2222500" y="2705100"/>
          <p14:tracePt t="227392" x="2203450" y="2705100"/>
          <p14:tracePt t="227416" x="2178050" y="2698750"/>
          <p14:tracePt t="227433" x="2152650" y="2686050"/>
          <p14:tracePt t="227449" x="2101850" y="2673350"/>
          <p14:tracePt t="227469" x="2089150" y="2654300"/>
          <p14:tracePt t="227483" x="2051050" y="2641600"/>
          <p14:tracePt t="227499" x="2032000" y="2635250"/>
          <p14:tracePt t="227499" x="2025650" y="2635250"/>
          <p14:tracePt t="227532" x="2012950" y="2628900"/>
          <p14:tracePt t="227534" x="2006600" y="2622550"/>
          <p14:tracePt t="227572" x="2000250" y="2622550"/>
          <p14:tracePt t="227580" x="1987550" y="2622550"/>
          <p14:tracePt t="227592" x="1962150" y="2622550"/>
          <p14:tracePt t="227616" x="1955800" y="2622550"/>
          <p14:tracePt t="227632" x="1943100" y="2622550"/>
          <p14:tracePt t="227649" x="1936750" y="2622550"/>
          <p14:tracePt t="227748" x="1930400" y="2622550"/>
          <p14:tracePt t="227772" x="1924050" y="2628900"/>
          <p14:tracePt t="227780" x="1911350" y="2635250"/>
          <p14:tracePt t="227791" x="1885950" y="2647950"/>
          <p14:tracePt t="227816" x="1866900" y="2654300"/>
          <p14:tracePt t="227832" x="1847850" y="2673350"/>
          <p14:tracePt t="227849" x="1835150" y="2679700"/>
          <p14:tracePt t="227866" x="1816100" y="2686050"/>
          <p14:tracePt t="227882" x="1809750" y="2692400"/>
          <p14:tracePt t="227899" x="1803400" y="2692400"/>
          <p14:tracePt t="227916" x="1797050" y="2692400"/>
          <p14:tracePt t="227972" x="1797050" y="2698750"/>
          <p14:tracePt t="227997" x="1790700" y="2698750"/>
          <p14:tracePt t="228300" x="1784350" y="2698750"/>
          <p14:tracePt t="228404" x="1778000" y="2698750"/>
          <p14:tracePt t="228444" x="1771650" y="2698750"/>
          <p14:tracePt t="228500" x="1765300" y="2698750"/>
          <p14:tracePt t="228532" x="1758950" y="2692400"/>
          <p14:tracePt t="228548" x="1758950" y="2686050"/>
          <p14:tracePt t="228561" x="1758950" y="2679700"/>
          <p14:tracePt t="228566" x="1758950" y="2667000"/>
          <p14:tracePt t="228583" x="1771650" y="2654300"/>
          <p14:tracePt t="228599" x="1790700" y="2635250"/>
          <p14:tracePt t="228637" x="1797050" y="2622550"/>
          <p14:tracePt t="228637" x="1803400" y="2616200"/>
          <p14:tracePt t="228649" x="1828800" y="2603500"/>
          <p14:tracePt t="228666" x="1854200" y="2590800"/>
          <p14:tracePt t="228683" x="1892300" y="2578100"/>
          <p14:tracePt t="228700" x="1949450" y="2571750"/>
          <p14:tracePt t="228700" x="1968500" y="2571750"/>
          <p14:tracePt t="228716" x="2044700" y="2571750"/>
          <p14:tracePt t="228733" x="2108200" y="2571750"/>
          <p14:tracePt t="228750" x="2165350" y="2571750"/>
          <p14:tracePt t="228766" x="2203450" y="2571750"/>
          <p14:tracePt t="228782" x="2216150" y="2571750"/>
          <p14:tracePt t="228996" x="2216150" y="2578100"/>
          <p14:tracePt t="229012" x="2216150" y="2584450"/>
          <p14:tracePt t="229013" x="2216150" y="2603500"/>
          <p14:tracePt t="229032" x="2216150" y="2609850"/>
          <p14:tracePt t="229049" x="2216150" y="2616200"/>
          <p14:tracePt t="229066" x="2216150" y="2628900"/>
          <p14:tracePt t="229083" x="2216150" y="2641600"/>
          <p14:tracePt t="229099" x="2209800" y="2641600"/>
          <p14:tracePt t="229099" x="2190750" y="2647950"/>
          <p14:tracePt t="229116" x="2152650" y="2667000"/>
          <p14:tracePt t="229133" x="2127250" y="2667000"/>
          <p14:tracePt t="229149" x="2095500" y="2673350"/>
          <p14:tracePt t="229166" x="2082800" y="2673350"/>
          <p14:tracePt t="229182" x="2057400" y="2673350"/>
          <p14:tracePt t="229199" x="2006600" y="2673350"/>
          <p14:tracePt t="229216" x="1949450" y="2686050"/>
          <p14:tracePt t="229232" x="1917700" y="2686050"/>
          <p14:tracePt t="229249" x="1866900" y="2686050"/>
          <p14:tracePt t="229266" x="1828800" y="2686050"/>
          <p14:tracePt t="229283" x="1803400" y="2686050"/>
          <p14:tracePt t="229298" x="1784350" y="2686050"/>
          <p14:tracePt t="229315" x="1778000" y="2686050"/>
          <p14:tracePt t="229356" x="1765300" y="2686050"/>
          <p14:tracePt t="229380" x="1752600" y="2686050"/>
          <p14:tracePt t="229396" x="1746250" y="2686050"/>
          <p14:tracePt t="229404" x="1727200" y="2686050"/>
          <p14:tracePt t="229415" x="1701800" y="2686050"/>
          <p14:tracePt t="229432" x="1670050" y="2686050"/>
          <p14:tracePt t="229449" x="1657350" y="2686050"/>
          <p14:tracePt t="229465" x="1651000" y="2686050"/>
          <p14:tracePt t="229482" x="1631950" y="2686050"/>
          <p14:tracePt t="229499" x="1612900" y="2686050"/>
          <p14:tracePt t="229515" x="1600200" y="2686050"/>
          <p14:tracePt t="229532" x="1549400" y="2686050"/>
          <p14:tracePt t="229548" x="1504950" y="2686050"/>
          <p14:tracePt t="229565" x="1466850" y="2686050"/>
          <p14:tracePt t="229582" x="1428750" y="2686050"/>
          <p14:tracePt t="229599" x="1397000" y="2686050"/>
          <p14:tracePt t="229615" x="1365250" y="2686050"/>
          <p14:tracePt t="229632" x="1320800" y="2686050"/>
          <p14:tracePt t="229649" x="1295400" y="2692400"/>
          <p14:tracePt t="229665" x="1244600" y="2698750"/>
          <p14:tracePt t="229682" x="1219200" y="2698750"/>
          <p14:tracePt t="229698" x="1174750" y="2717800"/>
          <p14:tracePt t="229715" x="1149350" y="2724150"/>
          <p14:tracePt t="229715" x="1130300" y="2724150"/>
          <p14:tracePt t="229732" x="1092200" y="2730500"/>
          <p14:tracePt t="229749" x="1054100" y="2730500"/>
          <p14:tracePt t="229765" x="1009650" y="2736850"/>
          <p14:tracePt t="229782" x="965200" y="2749550"/>
          <p14:tracePt t="229799" x="933450" y="2749550"/>
          <p14:tracePt t="229815" x="895350" y="2749550"/>
          <p14:tracePt t="229832" x="869950" y="2768600"/>
          <p14:tracePt t="229849" x="850900" y="2774950"/>
          <p14:tracePt t="229865" x="831850" y="2774950"/>
          <p14:tracePt t="229882" x="819150" y="2781300"/>
          <p14:tracePt t="230036" x="812800" y="2781300"/>
          <p14:tracePt t="230420" x="800100" y="2781300"/>
          <p14:tracePt t="230676" x="800100" y="2774950"/>
          <p14:tracePt t="230700" x="800100" y="2768600"/>
          <p14:tracePt t="230716" x="806450" y="2768600"/>
          <p14:tracePt t="230724" x="812800" y="2768600"/>
          <p14:tracePt t="230732" x="844550" y="2768600"/>
          <p14:tracePt t="230749" x="882650" y="2768600"/>
          <p14:tracePt t="230765" x="933450" y="2768600"/>
          <p14:tracePt t="230782" x="977900" y="2768600"/>
          <p14:tracePt t="230799" x="1028700" y="2768600"/>
          <p14:tracePt t="230815" x="1066800" y="2768600"/>
          <p14:tracePt t="230832" x="1079500" y="2768600"/>
          <p14:tracePt t="230849" x="1092200" y="2768600"/>
          <p14:tracePt t="230866" x="1104900" y="2768600"/>
          <p14:tracePt t="230882" x="1111250" y="2768600"/>
          <p14:tracePt t="230899" x="1130300" y="2768600"/>
          <p14:tracePt t="230916" x="1149350" y="2768600"/>
          <p14:tracePt t="230916" x="1162050" y="2768600"/>
          <p14:tracePt t="230932" x="1193800" y="2768600"/>
          <p14:tracePt t="230949" x="1225550" y="2768600"/>
          <p14:tracePt t="230966" x="1257300" y="2768600"/>
          <p14:tracePt t="230982" x="1295400" y="2768600"/>
          <p14:tracePt t="230999" x="1339850" y="2768600"/>
          <p14:tracePt t="231016" x="1384300" y="2768600"/>
          <p14:tracePt t="231032" x="1441450" y="2768600"/>
          <p14:tracePt t="231049" x="1485900" y="2768600"/>
          <p14:tracePt t="231066" x="1536700" y="2781300"/>
          <p14:tracePt t="231082" x="1574800" y="2781300"/>
          <p14:tracePt t="231099" x="1606550" y="2781300"/>
          <p14:tracePt t="231115" x="1663700" y="2800350"/>
          <p14:tracePt t="231132" x="1689100" y="2800350"/>
          <p14:tracePt t="231149" x="1727200" y="2800350"/>
          <p14:tracePt t="231166" x="1752600" y="2819400"/>
          <p14:tracePt t="231182" x="1784350" y="2819400"/>
          <p14:tracePt t="231199" x="1816100" y="2819400"/>
          <p14:tracePt t="231215" x="1854200" y="2825750"/>
          <p14:tracePt t="231232" x="1905000" y="2832100"/>
          <p14:tracePt t="231249" x="1962150" y="2851150"/>
          <p14:tracePt t="231265" x="2044700" y="2870200"/>
          <p14:tracePt t="231282" x="2133600" y="2901950"/>
          <p14:tracePt t="231299" x="2254250" y="2921000"/>
          <p14:tracePt t="231315" x="2413000" y="2965450"/>
          <p14:tracePt t="231332" x="2520950" y="2990850"/>
          <p14:tracePt t="231349" x="2635250" y="3009900"/>
          <p14:tracePt t="231365" x="2711450" y="3022600"/>
          <p14:tracePt t="231382" x="2813050" y="3041650"/>
          <p14:tracePt t="231399" x="2876550" y="3041650"/>
          <p14:tracePt t="231415" x="2933700" y="3041650"/>
          <p14:tracePt t="231432" x="2978150" y="3041650"/>
          <p14:tracePt t="231449" x="3028950" y="3041650"/>
          <p14:tracePt t="231466" x="3086100" y="3035300"/>
          <p14:tracePt t="231482" x="3143250" y="3035300"/>
          <p14:tracePt t="231499" x="3200400" y="3035300"/>
          <p14:tracePt t="231515" x="3302000" y="3035300"/>
          <p14:tracePt t="231532" x="3390900" y="3035300"/>
          <p14:tracePt t="231549" x="3530600" y="3035300"/>
          <p14:tracePt t="231565" x="3651250" y="3035300"/>
          <p14:tracePt t="231582" x="3797300" y="3035300"/>
          <p14:tracePt t="231599" x="3943350" y="3035300"/>
          <p14:tracePt t="231615" x="4057650" y="3035300"/>
          <p14:tracePt t="231632" x="4197350" y="3035300"/>
          <p14:tracePt t="231649" x="4324350" y="3035300"/>
          <p14:tracePt t="231666" x="4445000" y="3035300"/>
          <p14:tracePt t="231682" x="4540250" y="3035300"/>
          <p14:tracePt t="231699" x="4654550" y="3035300"/>
          <p14:tracePt t="231716" x="4768850" y="3041650"/>
          <p14:tracePt t="231716" x="4819650" y="3054350"/>
          <p14:tracePt t="231733" x="4940300" y="3060700"/>
          <p14:tracePt t="231749" x="5086350" y="3079750"/>
          <p14:tracePt t="231766" x="5238750" y="3079750"/>
          <p14:tracePt t="231782" x="5359400" y="3098800"/>
          <p14:tracePt t="231799" x="5473700" y="3098800"/>
          <p14:tracePt t="231816" x="5549900" y="3111500"/>
          <p14:tracePt t="231832" x="5581650" y="3117850"/>
          <p14:tracePt t="231849" x="5607050" y="3117850"/>
          <p14:tracePt t="231866" x="5664200" y="3117850"/>
          <p14:tracePt t="231882" x="5715000" y="3117850"/>
          <p14:tracePt t="231899" x="5784850" y="3117850"/>
          <p14:tracePt t="231916" x="5892800" y="3117850"/>
          <p14:tracePt t="231932" x="6007100" y="3117850"/>
          <p14:tracePt t="231949" x="6057900" y="3117850"/>
          <p14:tracePt t="231966" x="6159500" y="3117850"/>
          <p14:tracePt t="231982" x="6254750" y="3130550"/>
          <p14:tracePt t="231999" x="6311900" y="3124200"/>
          <p14:tracePt t="232015" x="6343650" y="3124200"/>
          <p14:tracePt t="232032" x="6362700" y="3117850"/>
          <p14:tracePt t="232049" x="6369050" y="3117850"/>
          <p14:tracePt t="232066" x="6375400" y="3117850"/>
          <p14:tracePt t="232082" x="6394450" y="3117850"/>
          <p14:tracePt t="232099" x="6426200" y="3117850"/>
          <p14:tracePt t="232115" x="6502400" y="3117850"/>
          <p14:tracePt t="232132" x="6546850" y="3105150"/>
          <p14:tracePt t="232149" x="6616700" y="3098800"/>
          <p14:tracePt t="232165" x="6692900" y="3079750"/>
          <p14:tracePt t="232182" x="6756400" y="3067050"/>
          <p14:tracePt t="232199" x="6800850" y="3067050"/>
          <p14:tracePt t="232215" x="6851650" y="3054350"/>
          <p14:tracePt t="232232" x="6883400" y="3048000"/>
          <p14:tracePt t="232249" x="6915150" y="3041650"/>
          <p14:tracePt t="232265" x="6927850" y="3041650"/>
          <p14:tracePt t="232282" x="6946900" y="3035300"/>
          <p14:tracePt t="232299" x="6959600" y="3028950"/>
          <p14:tracePt t="232315" x="6978650" y="3022600"/>
          <p14:tracePt t="232332" x="6997700" y="3022600"/>
          <p14:tracePt t="232349" x="7010400" y="3022600"/>
          <p14:tracePt t="232365" x="7035800" y="3016250"/>
          <p14:tracePt t="232382" x="7054850" y="3016250"/>
          <p14:tracePt t="232399" x="7086600" y="3016250"/>
          <p14:tracePt t="232415" x="7118350" y="3016250"/>
          <p14:tracePt t="232432" x="7162800" y="3016250"/>
          <p14:tracePt t="232449" x="7194550" y="3016250"/>
          <p14:tracePt t="232466" x="7232650" y="3016250"/>
          <p14:tracePt t="232482" x="7277100" y="3016250"/>
          <p14:tracePt t="232499" x="7302500" y="3016250"/>
          <p14:tracePt t="232516" x="7340600" y="3016250"/>
          <p14:tracePt t="232533" x="7353300" y="3016250"/>
          <p14:tracePt t="232549" x="7359650" y="3016250"/>
          <p14:tracePt t="232565" x="7366000" y="3016250"/>
          <p14:tracePt t="232612" x="7378700" y="3016250"/>
          <p14:tracePt t="232636" x="7385050" y="3009900"/>
          <p14:tracePt t="232649" x="7391400" y="3009900"/>
          <p14:tracePt t="232649" x="7397750" y="3003550"/>
          <p14:tracePt t="232665" x="7404100" y="3003550"/>
          <p14:tracePt t="232708" x="7410450" y="3003550"/>
          <p14:tracePt t="232724" x="7423150" y="2997200"/>
          <p14:tracePt t="232772" x="7429500" y="2990850"/>
          <p14:tracePt t="233068" x="7435850" y="2997200"/>
          <p14:tracePt t="233588" x="7442200" y="2997200"/>
          <p14:tracePt t="233605" x="7442200" y="3003550"/>
          <p14:tracePt t="233644" x="7448550" y="3009900"/>
          <p14:tracePt t="233700" x="7454900" y="3016250"/>
          <p14:tracePt t="233725" x="7461250" y="3016250"/>
          <p14:tracePt t="233797" x="7467600" y="3016250"/>
          <p14:tracePt t="233830" x="7473950" y="3022600"/>
          <p14:tracePt t="233868" x="7480300" y="3022600"/>
          <p14:tracePt t="234932" x="7486650" y="3022600"/>
          <p14:tracePt t="236756" x="7486650" y="3041650"/>
          <p14:tracePt t="236765" x="7473950" y="3060700"/>
          <p14:tracePt t="236765" x="7448550" y="3086100"/>
          <p14:tracePt t="236782" x="7429500" y="3111500"/>
          <p14:tracePt t="236799" x="7410450" y="3130550"/>
          <p14:tracePt t="236816" x="7404100" y="3130550"/>
          <p14:tracePt t="237132" x="7404100" y="3136900"/>
          <p14:tracePt t="237140" x="7404100" y="3143250"/>
          <p14:tracePt t="237244" x="7410450" y="3143250"/>
          <p14:tracePt t="237308" x="7416800" y="3143250"/>
          <p14:tracePt t="237660" x="7416800" y="3149600"/>
          <p14:tracePt t="237668" x="7416800" y="3155950"/>
          <p14:tracePt t="237692" x="7404100" y="3162300"/>
          <p14:tracePt t="237700" x="7391400" y="3175000"/>
          <p14:tracePt t="237700" x="7385050" y="3181350"/>
          <p14:tracePt t="237716" x="7372350" y="3187700"/>
          <p14:tracePt t="237733" x="7353300" y="3194050"/>
          <p14:tracePt t="237749" x="7327900" y="3200400"/>
          <p14:tracePt t="237765" x="7321550" y="3200400"/>
          <p14:tracePt t="237782" x="7302500" y="3213100"/>
          <p14:tracePt t="237798" x="7283450" y="3219450"/>
          <p14:tracePt t="237815" x="7251700" y="3232150"/>
          <p14:tracePt t="237832" x="7219950" y="3232150"/>
          <p14:tracePt t="237849" x="7188200" y="3244850"/>
          <p14:tracePt t="237865" x="7156450" y="3251200"/>
          <p14:tracePt t="237882" x="7131050" y="3251200"/>
          <p14:tracePt t="237899" x="7105650" y="3257550"/>
          <p14:tracePt t="237915" x="7092950" y="3257550"/>
          <p14:tracePt t="237915" x="7080250" y="3263900"/>
          <p14:tracePt t="237932" x="7067550" y="3263900"/>
          <p14:tracePt t="237949" x="7054850" y="3263900"/>
          <p14:tracePt t="237965" x="7029450" y="3270250"/>
          <p14:tracePt t="237982" x="7016750" y="3270250"/>
          <p14:tracePt t="237999" x="7004050" y="3270250"/>
          <p14:tracePt t="238016" x="6991350" y="3276600"/>
          <p14:tracePt t="238032" x="6985000" y="3276600"/>
          <p14:tracePt t="238049" x="6972300" y="3282950"/>
          <p14:tracePt t="238066" x="6965950" y="3282950"/>
          <p14:tracePt t="238083" x="6959600" y="3282950"/>
          <p14:tracePt t="238099" x="6953250" y="3289300"/>
          <p14:tracePt t="238116" x="6946900" y="3289300"/>
          <p14:tracePt t="238132" x="6934200" y="3289300"/>
          <p14:tracePt t="238468" x="6934200" y="3282950"/>
          <p14:tracePt t="238483" x="6934200" y="3276600"/>
          <p14:tracePt t="238491" x="6934200" y="3257550"/>
          <p14:tracePt t="238516" x="6934200" y="3244850"/>
          <p14:tracePt t="238533" x="6934200" y="3238500"/>
          <p14:tracePt t="238549" x="6927850" y="3225800"/>
          <p14:tracePt t="238568" x="6927850" y="3219450"/>
          <p14:tracePt t="238583" x="6927850" y="3213100"/>
          <p14:tracePt t="238599" x="6927850" y="3200400"/>
          <p14:tracePt t="238616" x="6927850" y="3194050"/>
          <p14:tracePt t="238632" x="6921500" y="3187700"/>
          <p14:tracePt t="238668" x="6921500" y="3181350"/>
          <p14:tracePt t="238669" x="6921500" y="3175000"/>
          <p14:tracePt t="238682" x="6902450" y="3155950"/>
          <p14:tracePt t="238699" x="6877050" y="3105150"/>
          <p14:tracePt t="238717" x="6845300" y="3060700"/>
          <p14:tracePt t="238733" x="6832600" y="3041650"/>
          <p14:tracePt t="238750" x="6826250" y="3035300"/>
          <p14:tracePt t="238766" x="6819900" y="3028950"/>
          <p14:tracePt t="238908" x="6807200" y="3028950"/>
          <p14:tracePt t="238924" x="6800850" y="3028950"/>
          <p14:tracePt t="238925" x="6781800" y="3028950"/>
          <p14:tracePt t="238949" x="6775450" y="3028950"/>
          <p14:tracePt t="239164" x="6769100" y="3028950"/>
          <p14:tracePt t="239181" x="6769100" y="3022600"/>
          <p14:tracePt t="239202" x="6762750" y="3022600"/>
          <p14:tracePt t="239216" x="6762750" y="3016250"/>
          <p14:tracePt t="239232" x="6756400" y="3016250"/>
          <p14:tracePt t="239233" x="6756400" y="3009900"/>
          <p14:tracePt t="239268" x="6743700" y="3003550"/>
          <p14:tracePt t="239300" x="6737350" y="3003550"/>
          <p14:tracePt t="239310" x="6724650" y="2997200"/>
          <p14:tracePt t="239332" x="6718300" y="2997200"/>
          <p14:tracePt t="239356" x="6711950" y="2997200"/>
          <p14:tracePt t="239372" x="6705600" y="2997200"/>
          <p14:tracePt t="239385" x="6699250" y="2997200"/>
          <p14:tracePt t="239391" x="6692900" y="2997200"/>
          <p14:tracePt t="239416" x="6680200" y="2997200"/>
          <p14:tracePt t="239432" x="6667500" y="2997200"/>
          <p14:tracePt t="239449" x="6661150" y="2997200"/>
          <p14:tracePt t="240045" x="6654800" y="2997200"/>
          <p14:tracePt t="240084" x="6654800" y="2990850"/>
          <p14:tracePt t="240125" x="6654800" y="2984500"/>
          <p14:tracePt t="240131" x="6654800" y="2978150"/>
          <p14:tracePt t="240141" x="6654800" y="2965450"/>
          <p14:tracePt t="240166" x="6654800" y="2952750"/>
          <p14:tracePt t="240182" x="6654800" y="2946400"/>
          <p14:tracePt t="240228" x="6654800" y="2933700"/>
          <p14:tracePt t="240252" x="6654800" y="2921000"/>
          <p14:tracePt t="240268" x="6654800" y="2914650"/>
          <p14:tracePt t="240284" x="6654800" y="2901950"/>
          <p14:tracePt t="240301" x="6667500" y="2895600"/>
          <p14:tracePt t="240316" x="6673850" y="2882900"/>
          <p14:tracePt t="240333" x="6680200" y="2870200"/>
          <p14:tracePt t="240333" x="6680200" y="2857500"/>
          <p14:tracePt t="240349" x="6686550" y="2851150"/>
          <p14:tracePt t="240365" x="6686550" y="2844800"/>
          <p14:tracePt t="240412" x="6686550" y="2838450"/>
          <p14:tracePt t="240508" x="6686550" y="2832100"/>
          <p14:tracePt t="240525" x="6686550" y="2825750"/>
          <p14:tracePt t="240525" x="6686550" y="2819400"/>
          <p14:tracePt t="240804" x="6692900" y="2819400"/>
          <p14:tracePt t="240876" x="6699250" y="2819400"/>
          <p14:tracePt t="240916" x="6705600" y="2819400"/>
          <p14:tracePt t="240948" x="6705600" y="2825750"/>
          <p14:tracePt t="241012" x="6705600" y="2832100"/>
          <p14:tracePt t="241028" x="6705600" y="2838450"/>
          <p14:tracePt t="241034" x="6705600" y="2844800"/>
          <p14:tracePt t="241049" x="6705600" y="2851150"/>
          <p14:tracePt t="241066" x="6705600" y="2857500"/>
          <p14:tracePt t="241082" x="6705600" y="2863850"/>
          <p14:tracePt t="241117" x="6705600" y="2870200"/>
          <p14:tracePt t="241196" x="6705600" y="2882900"/>
          <p14:tracePt t="241212" x="6705600" y="2889250"/>
          <p14:tracePt t="241214" x="6699250" y="2895600"/>
          <p14:tracePt t="241232" x="6692900" y="2901950"/>
          <p14:tracePt t="241249" x="6686550" y="2908300"/>
          <p14:tracePt t="241266" x="6686550" y="2921000"/>
          <p14:tracePt t="241324" x="6680200" y="2921000"/>
          <p14:tracePt t="241332" x="6673850" y="2933700"/>
          <p14:tracePt t="241343" x="6642100" y="2946400"/>
          <p14:tracePt t="241365" x="6616700" y="2952750"/>
          <p14:tracePt t="241382" x="6553200" y="2952750"/>
          <p14:tracePt t="241399" x="6489700" y="2952750"/>
          <p14:tracePt t="241415" x="6223000" y="2870200"/>
          <p14:tracePt t="241432" x="5962650" y="2755900"/>
          <p14:tracePt t="241449" x="5861050" y="2711450"/>
          <p14:tracePt t="241466" x="5848350" y="2705100"/>
          <p14:tracePt t="241482" x="5835650" y="2692400"/>
          <p14:tracePt t="241499" x="5829300" y="2673350"/>
          <p14:tracePt t="241515" x="5829300" y="2641600"/>
          <p14:tracePt t="241532" x="5829300" y="2628900"/>
          <p14:tracePt t="241549" x="5829300" y="2622550"/>
          <p14:tracePt t="241565" x="5829300" y="2616200"/>
          <p14:tracePt t="241764" x="5829300" y="2628900"/>
          <p14:tracePt t="241780" x="5842000" y="2647950"/>
          <p14:tracePt t="241791" x="5886450" y="2679700"/>
          <p14:tracePt t="241816" x="5930900" y="2711450"/>
          <p14:tracePt t="241832" x="5969000" y="2730500"/>
          <p14:tracePt t="241849" x="6019800" y="2755900"/>
          <p14:tracePt t="241866" x="6064250" y="2762250"/>
          <p14:tracePt t="241882" x="6108700" y="2762250"/>
          <p14:tracePt t="241899" x="6159500" y="2774950"/>
          <p14:tracePt t="241916" x="6229350" y="2774950"/>
          <p14:tracePt t="241932" x="6267450" y="2774950"/>
          <p14:tracePt t="241949" x="6286500" y="2774950"/>
          <p14:tracePt t="241966" x="6305550" y="2774950"/>
          <p14:tracePt t="241982" x="6318250" y="2774950"/>
          <p14:tracePt t="241999" x="6330950" y="2768600"/>
          <p14:tracePt t="242015" x="6337300" y="2762250"/>
          <p14:tracePt t="242032" x="6350000" y="2762250"/>
          <p14:tracePt t="242049" x="6362700" y="2755900"/>
          <p14:tracePt t="242066" x="6375400" y="2749550"/>
          <p14:tracePt t="242082" x="6381750" y="2749550"/>
          <p14:tracePt t="242099" x="6388100" y="2749550"/>
          <p14:tracePt t="242244" x="6400800" y="2749550"/>
          <p14:tracePt t="242260" x="6407150" y="2762250"/>
          <p14:tracePt t="242268" x="6413500" y="2781300"/>
          <p14:tracePt t="242275" x="6432550" y="2813050"/>
          <p14:tracePt t="242299" x="6445250" y="2844800"/>
          <p14:tracePt t="242315" x="6445250" y="2857500"/>
          <p14:tracePt t="242332" x="6457950" y="2870200"/>
          <p14:tracePt t="242372" x="6457950" y="2882900"/>
          <p14:tracePt t="242412" x="6464300" y="2889250"/>
          <p14:tracePt t="242424" x="6470650" y="2889250"/>
          <p14:tracePt t="242460" x="6470650" y="2895600"/>
          <p14:tracePt t="242466" x="6470650" y="2901950"/>
          <p14:tracePt t="242476" x="6470650" y="2908300"/>
          <p14:tracePt t="242499" x="6470650" y="2914650"/>
          <p14:tracePt t="242557" x="6470650" y="2921000"/>
          <p14:tracePt t="242588" x="6470650" y="2927350"/>
          <p14:tracePt t="242628" x="6470650" y="2940050"/>
          <p14:tracePt t="242660" x="6470650" y="2946400"/>
          <p14:tracePt t="242676" x="6470650" y="2952750"/>
          <p14:tracePt t="242780" x="6470650" y="2959100"/>
          <p14:tracePt t="242786" x="6477000" y="2952750"/>
          <p14:tracePt t="242791" x="6496050" y="2940050"/>
          <p14:tracePt t="242816" x="6508750" y="2927350"/>
          <p14:tracePt t="242832" x="6515100" y="2914650"/>
          <p14:tracePt t="242932" x="6521450" y="2914650"/>
          <p14:tracePt t="242948" x="6521450" y="2908300"/>
          <p14:tracePt t="242956" x="6521450" y="2895600"/>
          <p14:tracePt t="242966" x="6521450" y="2889250"/>
          <p14:tracePt t="242982" x="6521450" y="2882900"/>
          <p14:tracePt t="242999" x="6521450" y="2876550"/>
          <p14:tracePt t="243140" x="6521450" y="2882900"/>
          <p14:tracePt t="243146" x="6521450" y="2889250"/>
          <p14:tracePt t="243157" x="6521450" y="2908300"/>
          <p14:tracePt t="243182" x="6521450" y="2914650"/>
          <p14:tracePt t="243199" x="6521450" y="2921000"/>
          <p14:tracePt t="243215" x="6521450" y="2927350"/>
          <p14:tracePt t="243232" x="6521450" y="2940050"/>
          <p14:tracePt t="243249" x="6521450" y="2952750"/>
          <p14:tracePt t="243265" x="6540500" y="2971800"/>
          <p14:tracePt t="243282" x="6565900" y="2990850"/>
          <p14:tracePt t="243299" x="6572250" y="2997200"/>
          <p14:tracePt t="243315" x="6591300" y="3003550"/>
          <p14:tracePt t="243333" x="6597650" y="3003550"/>
          <p14:tracePt t="243349" x="6604000" y="3003550"/>
          <p14:tracePt t="243365" x="6610350" y="3003550"/>
          <p14:tracePt t="243382" x="6629400" y="3003550"/>
          <p14:tracePt t="243399" x="6654800" y="2990850"/>
          <p14:tracePt t="243416" x="6692900" y="2965450"/>
          <p14:tracePt t="243432" x="6699250" y="2965450"/>
          <p14:tracePt t="243449" x="6711950" y="2952750"/>
          <p14:tracePt t="243556" x="6724650" y="2952750"/>
          <p14:tracePt t="243564" x="6737350" y="2952750"/>
          <p14:tracePt t="243565" x="6756400" y="2952750"/>
          <p14:tracePt t="243582" x="6794500" y="2965450"/>
          <p14:tracePt t="243599" x="6826250" y="2965450"/>
          <p14:tracePt t="243616" x="6858000" y="2978150"/>
          <p14:tracePt t="243632" x="6883400" y="2984500"/>
          <p14:tracePt t="243649" x="6902450" y="2984500"/>
          <p14:tracePt t="243666" x="6915150" y="2984500"/>
          <p14:tracePt t="243820" x="6921500" y="2984500"/>
          <p14:tracePt t="243852" x="6934200" y="2984500"/>
          <p14:tracePt t="243852" x="6946900" y="2984500"/>
          <p14:tracePt t="243884" x="6959600" y="2984500"/>
          <p14:tracePt t="243892" x="6972300" y="2984500"/>
          <p14:tracePt t="243898" x="7004050" y="2971800"/>
          <p14:tracePt t="243915" x="7023100" y="2971800"/>
          <p14:tracePt t="243915" x="7035800" y="2965450"/>
          <p14:tracePt t="243932" x="7042150" y="2959100"/>
          <p14:tracePt t="243949" x="7048500" y="2959100"/>
          <p14:tracePt t="243965" x="7054850" y="2952750"/>
          <p14:tracePt t="244004" x="7061200" y="2946400"/>
          <p14:tracePt t="244036" x="7073900" y="2946400"/>
          <p14:tracePt t="244060" x="7080250" y="2946400"/>
          <p14:tracePt t="244076" x="7086600" y="2946400"/>
          <p14:tracePt t="244180" x="7092950" y="2946400"/>
          <p14:tracePt t="244191" x="7099300" y="2946400"/>
          <p14:tracePt t="244191" x="7137400" y="2946400"/>
          <p14:tracePt t="244215" x="7162800" y="2946400"/>
          <p14:tracePt t="244232" x="7169150" y="2946400"/>
          <p14:tracePt t="244248" x="7188200" y="2946400"/>
          <p14:tracePt t="244265" x="7194550" y="2946400"/>
          <p14:tracePt t="244282" x="7200900" y="2940050"/>
          <p14:tracePt t="244476" x="7207250" y="2933700"/>
          <p14:tracePt t="244492" x="7219950" y="2927350"/>
          <p14:tracePt t="244493" x="7226300" y="2921000"/>
          <p14:tracePt t="244515" x="7239000" y="2908300"/>
          <p14:tracePt t="244532" x="7258050" y="2895600"/>
          <p14:tracePt t="244549" x="7264400" y="2889250"/>
          <p14:tracePt t="244565" x="7264400" y="2876550"/>
          <p14:tracePt t="244604" x="7264400" y="2870200"/>
          <p14:tracePt t="244612" x="7270750" y="2870200"/>
          <p14:tracePt t="244615" x="7270750" y="2863850"/>
          <p14:tracePt t="244812" x="7277100" y="2863850"/>
          <p14:tracePt t="244828" x="7277100" y="2882900"/>
          <p14:tracePt t="244829" x="7277100" y="2908300"/>
          <p14:tracePt t="244849" x="7289800" y="2927350"/>
          <p14:tracePt t="244865" x="7289800" y="2933700"/>
          <p14:tracePt t="244924" x="7308850" y="2946400"/>
          <p14:tracePt t="244980" x="7315200" y="2946400"/>
          <p14:tracePt t="244988" x="7321550" y="2946400"/>
          <p14:tracePt t="244996" x="7340600" y="2946400"/>
          <p14:tracePt t="245016" x="7353300" y="2940050"/>
          <p14:tracePt t="245212" x="7359650" y="2940050"/>
          <p14:tracePt t="245220" x="7372350" y="2940050"/>
          <p14:tracePt t="245228" x="7397750" y="2940050"/>
          <p14:tracePt t="245249" x="7410450" y="2940050"/>
          <p14:tracePt t="245404" x="7410450" y="2946400"/>
          <p14:tracePt t="245404" x="7410450" y="2959100"/>
          <p14:tracePt t="245420" x="7404100" y="2971800"/>
          <p14:tracePt t="245432" x="7391400" y="2984500"/>
          <p14:tracePt t="245436" x="7372350" y="3016250"/>
          <p14:tracePt t="245449" x="7353300" y="3035300"/>
          <p14:tracePt t="245466" x="7308850" y="3054350"/>
          <p14:tracePt t="245482" x="7239000" y="3054350"/>
          <p14:tracePt t="245499" x="7150100" y="3054350"/>
          <p14:tracePt t="245516" x="6858000" y="3067050"/>
          <p14:tracePt t="245532" x="6743700" y="3067050"/>
          <p14:tracePt t="245549" x="6699250" y="3067050"/>
          <p14:tracePt t="245565" x="6692900" y="3067050"/>
          <p14:tracePt t="245660" x="6692900" y="3060700"/>
          <p14:tracePt t="245708" x="6692900" y="3054350"/>
          <p14:tracePt t="245732" x="6692900" y="3048000"/>
          <p14:tracePt t="245749" x="6692900" y="3035300"/>
          <p14:tracePt t="245750" x="6692900" y="3028950"/>
          <p14:tracePt t="245765" x="6692900" y="3016250"/>
          <p14:tracePt t="246060" x="6680200" y="3003550"/>
          <p14:tracePt t="246068" x="6673850" y="3003550"/>
          <p14:tracePt t="246076" x="6648450" y="3003550"/>
          <p14:tracePt t="246082" x="6616700" y="3003550"/>
          <p14:tracePt t="246099" x="6572250" y="3003550"/>
          <p14:tracePt t="246115" x="6521450" y="3003550"/>
          <p14:tracePt t="246133" x="6483350" y="3003550"/>
          <p14:tracePt t="246149" x="6457950" y="3003550"/>
          <p14:tracePt t="246166" x="6445250" y="3003550"/>
          <p14:tracePt t="246183" x="6432550" y="3003550"/>
          <p14:tracePt t="246199" x="6426200" y="3003550"/>
          <p14:tracePt t="246215" x="6413500" y="3016250"/>
          <p14:tracePt t="246232" x="6400800" y="3016250"/>
          <p14:tracePt t="246249" x="6388100" y="3016250"/>
          <p14:tracePt t="246266" x="6369050" y="3016250"/>
          <p14:tracePt t="246282" x="6343650" y="3016250"/>
          <p14:tracePt t="246299" x="6305550" y="3016250"/>
          <p14:tracePt t="246315" x="6235700" y="3003550"/>
          <p14:tracePt t="246332" x="6191250" y="2997200"/>
          <p14:tracePt t="246349" x="6102350" y="2984500"/>
          <p14:tracePt t="246365" x="6013450" y="2965450"/>
          <p14:tracePt t="246382" x="5861050" y="2959100"/>
          <p14:tracePt t="246399" x="5778500" y="2959100"/>
          <p14:tracePt t="246416" x="5721350" y="2959100"/>
          <p14:tracePt t="246432" x="5695950" y="2959100"/>
          <p14:tracePt t="246449" x="5689600" y="2959100"/>
          <p14:tracePt t="246516" x="5676900" y="2959100"/>
          <p14:tracePt t="246525" x="5664200" y="2959100"/>
          <p14:tracePt t="246525" x="5619750" y="2959100"/>
          <p14:tracePt t="246549" x="5588000" y="2959100"/>
          <p14:tracePt t="246565" x="5568950" y="2959100"/>
          <p14:tracePt t="246582" x="5562600" y="2959100"/>
          <p14:tracePt t="246599" x="5556250" y="2959100"/>
          <p14:tracePt t="246644" x="5549900" y="2959100"/>
          <p14:tracePt t="246660" x="5543550" y="2959100"/>
          <p14:tracePt t="246661" x="5530850" y="2959100"/>
          <p14:tracePt t="246682" x="5511800" y="2959100"/>
          <p14:tracePt t="246700" x="5480050" y="2965450"/>
          <p14:tracePt t="246715" x="5454650" y="2971800"/>
          <p14:tracePt t="246733" x="5435600" y="2984500"/>
          <p14:tracePt t="246749" x="5410200" y="2990850"/>
          <p14:tracePt t="246765" x="5384800" y="2997200"/>
          <p14:tracePt t="246782" x="5359400" y="2997200"/>
          <p14:tracePt t="246799" x="5340350" y="2997200"/>
          <p14:tracePt t="246815" x="5302250" y="2997200"/>
          <p14:tracePt t="246832" x="5270500" y="2997200"/>
          <p14:tracePt t="246849" x="5238750" y="2997200"/>
          <p14:tracePt t="246866" x="5200650" y="2997200"/>
          <p14:tracePt t="246882" x="5156200" y="2997200"/>
          <p14:tracePt t="246899" x="5099050" y="2984500"/>
          <p14:tracePt t="246916" x="5035550" y="2965450"/>
          <p14:tracePt t="246933" x="5003800" y="2959100"/>
          <p14:tracePt t="246949" x="4984750" y="2959100"/>
          <p14:tracePt t="246966" x="4978400" y="2959100"/>
          <p14:tracePt t="246982" x="4972050" y="2959100"/>
          <p14:tracePt t="246999" x="4959350" y="2959100"/>
          <p14:tracePt t="247037" x="4953000" y="2959100"/>
          <p14:tracePt t="247052" x="4946650" y="2959100"/>
          <p14:tracePt t="247068" x="4940300" y="2959100"/>
          <p14:tracePt t="247772" x="4933950" y="2959100"/>
          <p14:tracePt t="247796" x="4927600" y="2959100"/>
          <p14:tracePt t="247799" x="4921250" y="2959100"/>
          <p14:tracePt t="247814" x="4914900" y="2952750"/>
          <p14:tracePt t="247831" x="4914900" y="2946400"/>
          <p14:tracePt t="247848" x="4908550" y="2940050"/>
          <p14:tracePt t="247865" x="4902200" y="2933700"/>
          <p14:tracePt t="247881" x="4902200" y="2921000"/>
          <p14:tracePt t="247898" x="4908550" y="2914650"/>
          <p14:tracePt t="247914" x="4933950" y="2908300"/>
          <p14:tracePt t="247931" x="4965700" y="2901950"/>
          <p14:tracePt t="247931" x="4978400" y="2901950"/>
          <p14:tracePt t="247948" x="5022850" y="2901950"/>
          <p14:tracePt t="247964" x="5054600" y="2901950"/>
          <p14:tracePt t="247981" x="5099050" y="2901950"/>
          <p14:tracePt t="247998" x="5137150" y="2901950"/>
          <p14:tracePt t="248015" x="5168900" y="2889250"/>
          <p14:tracePt t="248031" x="5187950" y="2889250"/>
          <p14:tracePt t="248048" x="5213350" y="2889250"/>
          <p14:tracePt t="248064" x="5226050" y="2889250"/>
          <p14:tracePt t="248081" x="5245100" y="2889250"/>
          <p14:tracePt t="248098" x="5264150" y="2889250"/>
          <p14:tracePt t="248114" x="5283200" y="2889250"/>
          <p14:tracePt t="248131" x="5295900" y="2889250"/>
          <p14:tracePt t="248308" x="5308600" y="2889250"/>
          <p14:tracePt t="248318" x="5314950" y="2882900"/>
          <p14:tracePt t="248324" x="5334000" y="2876550"/>
          <p14:tracePt t="248349" x="5340350" y="2876550"/>
          <p14:tracePt t="248365" x="5346700" y="2870200"/>
          <p14:tracePt t="248477" x="5353050" y="2870200"/>
          <p14:tracePt t="248548" x="5359400" y="2870200"/>
          <p14:tracePt t="248588" x="5359400" y="2882900"/>
          <p14:tracePt t="248596" x="5359400" y="2895600"/>
          <p14:tracePt t="248604" x="5359400" y="2908300"/>
          <p14:tracePt t="248615" x="5334000" y="2933700"/>
          <p14:tracePt t="248632" x="5308600" y="2952750"/>
          <p14:tracePt t="248648" x="5264150" y="2971800"/>
          <p14:tracePt t="248665" x="5226050" y="2984500"/>
          <p14:tracePt t="248682" x="5181600" y="3009900"/>
          <p14:tracePt t="248698" x="5143500" y="3016250"/>
          <p14:tracePt t="248717" x="5130800" y="3022600"/>
          <p14:tracePt t="248748" x="5111750" y="3022600"/>
          <p14:tracePt t="248749" x="5099050" y="3035300"/>
          <p14:tracePt t="248765" x="5086350" y="3035300"/>
          <p14:tracePt t="248782" x="5073650" y="3035300"/>
          <p14:tracePt t="248798" x="5048250" y="3035300"/>
          <p14:tracePt t="248815" x="5035550" y="3035300"/>
          <p14:tracePt t="248832" x="5029200" y="3035300"/>
          <p14:tracePt t="248908" x="5022850" y="3035300"/>
          <p14:tracePt t="248916" x="5016500" y="3035300"/>
          <p14:tracePt t="248924" x="5010150" y="3035300"/>
          <p14:tracePt t="248950" x="5003800" y="3022600"/>
          <p14:tracePt t="248967" x="5003800" y="2978150"/>
          <p14:tracePt t="248983" x="5016500" y="2921000"/>
          <p14:tracePt t="249000" x="5054600" y="2876550"/>
          <p14:tracePt t="249016" x="5067300" y="2857500"/>
          <p14:tracePt t="249033" x="5080000" y="2838450"/>
          <p14:tracePt t="249050" x="5086350" y="2832100"/>
          <p14:tracePt t="249067" x="5092700" y="2825750"/>
          <p14:tracePt t="249083" x="5099050" y="2819400"/>
          <p14:tracePt t="249083" x="5111750" y="2806700"/>
          <p14:tracePt t="249101" x="5143500" y="2800350"/>
          <p14:tracePt t="249117" x="5175250" y="2787650"/>
          <p14:tracePt t="249132" x="5213350" y="2768600"/>
          <p14:tracePt t="249149" x="5264150" y="2743200"/>
          <p14:tracePt t="249165" x="5302250" y="2730500"/>
          <p14:tracePt t="249182" x="5321300" y="2730500"/>
          <p14:tracePt t="249199" x="5334000" y="2730500"/>
          <p14:tracePt t="249215" x="5353050" y="2730500"/>
          <p14:tracePt t="249233" x="5359400" y="2730500"/>
          <p14:tracePt t="249249" x="5403850" y="2730500"/>
          <p14:tracePt t="249265" x="5454650" y="2730500"/>
          <p14:tracePt t="249282" x="5511800" y="2730500"/>
          <p14:tracePt t="249298" x="5568950" y="2743200"/>
          <p14:tracePt t="249316" x="5613400" y="2749550"/>
          <p14:tracePt t="249333" x="5619750" y="2749550"/>
          <p14:tracePt t="249412" x="5626100" y="2755900"/>
          <p14:tracePt t="249444" x="5632450" y="2755900"/>
          <p14:tracePt t="249469" x="5638800" y="2768600"/>
          <p14:tracePt t="249476" x="5645150" y="2774950"/>
          <p14:tracePt t="249482" x="5670550" y="2813050"/>
          <p14:tracePt t="249499" x="5695950" y="2857500"/>
          <p14:tracePt t="249516" x="5727700" y="2927350"/>
          <p14:tracePt t="249532" x="5746750" y="2971800"/>
          <p14:tracePt t="249549" x="5746750" y="2997200"/>
          <p14:tracePt t="249566" x="5746750" y="3028950"/>
          <p14:tracePt t="249582" x="5746750" y="3060700"/>
          <p14:tracePt t="249599" x="5746750" y="3092450"/>
          <p14:tracePt t="249616" x="5746750" y="3111500"/>
          <p14:tracePt t="249632" x="5734050" y="3143250"/>
          <p14:tracePt t="249649" x="5708650" y="3168650"/>
          <p14:tracePt t="249666" x="5683250" y="3187700"/>
          <p14:tracePt t="249682" x="5670550" y="3194050"/>
          <p14:tracePt t="249699" x="5651500" y="3200400"/>
          <p14:tracePt t="249716" x="5626100" y="3206750"/>
          <p14:tracePt t="249732" x="5607050" y="3206750"/>
          <p14:tracePt t="249749" x="5581650" y="3206750"/>
          <p14:tracePt t="249766" x="5537200" y="3213100"/>
          <p14:tracePt t="249782" x="5530850" y="3213100"/>
          <p14:tracePt t="249799" x="5518150" y="3213100"/>
          <p14:tracePt t="249815" x="5511800" y="3213100"/>
          <p14:tracePt t="250260" x="5505450" y="3213100"/>
          <p14:tracePt t="250284" x="5505450" y="3200400"/>
          <p14:tracePt t="250301" x="5505450" y="3187700"/>
          <p14:tracePt t="250307" x="5505450" y="3175000"/>
          <p14:tracePt t="250315" x="5505450" y="3149600"/>
          <p14:tracePt t="250332" x="5505450" y="3136900"/>
          <p14:tracePt t="250349" x="5505450" y="3117850"/>
          <p14:tracePt t="250366" x="5505450" y="3105150"/>
          <p14:tracePt t="250382" x="5505450" y="3079750"/>
          <p14:tracePt t="250399" x="5486400" y="3054350"/>
          <p14:tracePt t="250416" x="5473700" y="3028950"/>
          <p14:tracePt t="250432" x="5467350" y="3009900"/>
          <p14:tracePt t="250449" x="5461000" y="3003550"/>
          <p14:tracePt t="250572" x="5454650" y="2997200"/>
          <p14:tracePt t="250580" x="5448300" y="2997200"/>
          <p14:tracePt t="250591" x="5448300" y="2990850"/>
          <p14:tracePt t="250616" x="5467350" y="2984500"/>
          <p14:tracePt t="250632" x="5511800" y="2984500"/>
          <p14:tracePt t="250649" x="5543550" y="2978150"/>
          <p14:tracePt t="250665" x="5556250" y="2978150"/>
          <p14:tracePt t="250828" x="5562600" y="2978150"/>
          <p14:tracePt t="250868" x="5568950" y="2978150"/>
          <p14:tracePt t="250916" x="5575300" y="2978150"/>
          <p14:tracePt t="250964" x="5581650" y="2978150"/>
          <p14:tracePt t="251012" x="5588000" y="2978150"/>
          <p14:tracePt t="251156" x="5594350" y="2978150"/>
          <p14:tracePt t="251244" x="5594350" y="2971800"/>
          <p14:tracePt t="252724" x="5594350" y="2965450"/>
          <p14:tracePt t="252756" x="5594350" y="2959100"/>
          <p14:tracePt t="252772" x="5594350" y="2952750"/>
          <p14:tracePt t="252788" x="5594350" y="2946400"/>
          <p14:tracePt t="253389" x="5600700" y="2933700"/>
          <p14:tracePt t="253407" x="5607050" y="2927350"/>
          <p14:tracePt t="253408" x="5619750" y="2908300"/>
          <p14:tracePt t="253432" x="5619750" y="2895600"/>
          <p14:tracePt t="253449" x="5626100" y="2895600"/>
          <p14:tracePt t="253796" x="5632450" y="2895600"/>
          <p14:tracePt t="253868" x="5632450" y="2901950"/>
          <p14:tracePt t="253900" x="5638800" y="2908300"/>
          <p14:tracePt t="253948" x="5645150" y="2914650"/>
          <p14:tracePt t="253948" x="5645150" y="2921000"/>
          <p14:tracePt t="254012" x="5645150" y="2927350"/>
          <p14:tracePt t="254036" x="5645150" y="2933700"/>
          <p14:tracePt t="254052" x="5645150" y="2940050"/>
          <p14:tracePt t="254068" x="5645150" y="2946400"/>
          <p14:tracePt t="254082" x="5645150" y="2952750"/>
          <p14:tracePt t="254083" x="5645150" y="2971800"/>
          <p14:tracePt t="254099" x="5645150" y="2990850"/>
          <p14:tracePt t="254115" x="5600700" y="3035300"/>
          <p14:tracePt t="254133" x="5537200" y="3098800"/>
          <p14:tracePt t="254149" x="5441950" y="3175000"/>
          <p14:tracePt t="254165" x="5340350" y="3251200"/>
          <p14:tracePt t="254182" x="5181600" y="3314700"/>
          <p14:tracePt t="254199" x="5086350" y="3340100"/>
          <p14:tracePt t="254216" x="4978400" y="3359150"/>
          <p14:tracePt t="254232" x="4914900" y="3371850"/>
          <p14:tracePt t="254249" x="4876800" y="3378200"/>
          <p14:tracePt t="254265" x="4857750" y="3378200"/>
          <p14:tracePt t="254316" x="4845050" y="3378200"/>
          <p14:tracePt t="254332" x="4838700" y="3378200"/>
          <p14:tracePt t="254334" x="4819650" y="3384550"/>
          <p14:tracePt t="254350" x="4813300" y="3384550"/>
          <p14:tracePt t="254365" x="4806950" y="3390900"/>
          <p14:tracePt t="254636" x="4806950" y="3397250"/>
          <p14:tracePt t="254652" x="4794250" y="3403600"/>
          <p14:tracePt t="254660" x="4794250" y="3409950"/>
          <p14:tracePt t="254666" x="4794250" y="3422650"/>
          <p14:tracePt t="254682" x="4781550" y="3441700"/>
          <p14:tracePt t="254699" x="4775200" y="3448050"/>
          <p14:tracePt t="255012" x="4775200" y="3460750"/>
          <p14:tracePt t="255024" x="4768850" y="3473450"/>
          <p14:tracePt t="255025" x="4718050" y="3479800"/>
          <p14:tracePt t="255049" x="4679950" y="3479800"/>
          <p14:tracePt t="255066" x="4641850" y="3479800"/>
          <p14:tracePt t="255082" x="4610100" y="3479800"/>
          <p14:tracePt t="255099" x="4578350" y="3479800"/>
          <p14:tracePt t="255115" x="4540250" y="3479800"/>
          <p14:tracePt t="255133" x="4508500" y="3479800"/>
          <p14:tracePt t="255149" x="4489450" y="3479800"/>
          <p14:tracePt t="255166" x="4483100" y="3479800"/>
          <p14:tracePt t="255260" x="4476750" y="3479800"/>
          <p14:tracePt t="255284" x="4470400" y="3479800"/>
          <p14:tracePt t="255299" x="4464050" y="3479800"/>
          <p14:tracePt t="255300" x="4445000" y="3479800"/>
          <p14:tracePt t="255316" x="4406900" y="3473450"/>
          <p14:tracePt t="255333" x="4375150" y="3473450"/>
          <p14:tracePt t="255349" x="4356100" y="3467100"/>
          <p14:tracePt t="255452" x="4356100" y="3460750"/>
          <p14:tracePt t="255564" x="4356100" y="3454400"/>
          <p14:tracePt t="255900" x="4368800" y="3454400"/>
          <p14:tracePt t="255908" x="4387850" y="3441700"/>
          <p14:tracePt t="255916" x="4438650" y="3429000"/>
          <p14:tracePt t="255916" x="4470400" y="3422650"/>
          <p14:tracePt t="255932" x="4514850" y="3422650"/>
          <p14:tracePt t="255949" x="4540250" y="3409950"/>
          <p14:tracePt t="255966" x="4559300" y="3409950"/>
          <p14:tracePt t="255982" x="4572000" y="3397250"/>
          <p14:tracePt t="255999" x="4597400" y="3397250"/>
          <p14:tracePt t="256015" x="4629150" y="3371850"/>
          <p14:tracePt t="256032" x="4667250" y="3352800"/>
          <p14:tracePt t="256049" x="4699000" y="3346450"/>
          <p14:tracePt t="256066" x="4724400" y="3340100"/>
          <p14:tracePt t="256082" x="4730750" y="3333750"/>
          <p14:tracePt t="256099" x="4749800" y="3327400"/>
          <p14:tracePt t="256116" x="4768850" y="3321050"/>
          <p14:tracePt t="256133" x="4794250" y="3308350"/>
          <p14:tracePt t="256149" x="4838700" y="3295650"/>
          <p14:tracePt t="256166" x="4883150" y="3276600"/>
          <p14:tracePt t="256182" x="4908550" y="3270250"/>
          <p14:tracePt t="256220" x="4914900" y="3270250"/>
          <p14:tracePt t="256364" x="4895850" y="3276600"/>
          <p14:tracePt t="256372" x="4876800" y="3282950"/>
          <p14:tracePt t="256380" x="4737100" y="3321050"/>
          <p14:tracePt t="256399" x="4457700" y="3340100"/>
          <p14:tracePt t="256416" x="4305300" y="3340100"/>
          <p14:tracePt t="256432" x="4159250" y="3340100"/>
          <p14:tracePt t="256449" x="4044950" y="3340100"/>
          <p14:tracePt t="256466" x="3930650" y="3308350"/>
          <p14:tracePt t="256482" x="3810000" y="3276600"/>
          <p14:tracePt t="256499" x="3670300" y="3238500"/>
          <p14:tracePt t="256516" x="3460750" y="3200400"/>
          <p14:tracePt t="256532" x="3321050" y="3187700"/>
          <p14:tracePt t="256549" x="3181350" y="3168650"/>
          <p14:tracePt t="256566" x="3073400" y="3155950"/>
          <p14:tracePt t="256582" x="2965450" y="3149600"/>
          <p14:tracePt t="256599" x="2882900" y="3149600"/>
          <p14:tracePt t="256615" x="2768600" y="3136900"/>
          <p14:tracePt t="256632" x="2654300" y="3136900"/>
          <p14:tracePt t="256649" x="2514600" y="3111500"/>
          <p14:tracePt t="256665" x="2343150" y="3105150"/>
          <p14:tracePt t="256682" x="2165350" y="3092450"/>
          <p14:tracePt t="256699" x="2032000" y="3092450"/>
          <p14:tracePt t="256715" x="1873250" y="3092450"/>
          <p14:tracePt t="256733" x="1803400" y="3092450"/>
          <p14:tracePt t="256749" x="1758950" y="3092450"/>
          <p14:tracePt t="256765" x="1682750" y="3092450"/>
          <p14:tracePt t="256782" x="1651000" y="3105150"/>
          <p14:tracePt t="256800" x="1581150" y="3130550"/>
          <p14:tracePt t="256815" x="1524000" y="3162300"/>
          <p14:tracePt t="256833" x="1447800" y="3200400"/>
          <p14:tracePt t="256849" x="1371600" y="3251200"/>
          <p14:tracePt t="256866" x="1289050" y="3302000"/>
          <p14:tracePt t="256882" x="1219200" y="3340100"/>
          <p14:tracePt t="256899" x="1155700" y="3378200"/>
          <p14:tracePt t="256915" x="1047750" y="3422650"/>
          <p14:tracePt t="256933" x="977900" y="3454400"/>
          <p14:tracePt t="256949" x="927100" y="3467100"/>
          <p14:tracePt t="256966" x="882650" y="3486150"/>
          <p14:tracePt t="256982" x="850900" y="3498850"/>
          <p14:tracePt t="256999" x="831850" y="3505200"/>
          <p14:tracePt t="257015" x="806450" y="3517900"/>
          <p14:tracePt t="257032" x="768350" y="3530600"/>
          <p14:tracePt t="257049" x="730250" y="3562350"/>
          <p14:tracePt t="257066" x="711200" y="3568700"/>
          <p14:tracePt t="257082" x="698500" y="3581400"/>
          <p14:tracePt t="257404" x="692150" y="3581400"/>
          <p14:tracePt t="257532" x="685800" y="3581400"/>
          <p14:tracePt t="257604" x="679450" y="3581400"/>
          <p14:tracePt t="258236" x="679450" y="3575050"/>
          <p14:tracePt t="258272" x="685800" y="3568700"/>
          <p14:tracePt t="259444" x="685800" y="3562350"/>
          <p14:tracePt t="259461" x="692150" y="3556000"/>
          <p14:tracePt t="259462" x="698500" y="3530600"/>
          <p14:tracePt t="259482" x="704850" y="3505200"/>
          <p14:tracePt t="259499" x="704850" y="3473450"/>
          <p14:tracePt t="259516" x="711200" y="3460750"/>
          <p14:tracePt t="259732" x="723900" y="3460750"/>
          <p14:tracePt t="259765" x="723900" y="3454400"/>
          <p14:tracePt t="259775" x="730250" y="3454400"/>
          <p14:tracePt t="260004" x="730250" y="3448050"/>
          <p14:tracePt t="260229" x="723900" y="3448050"/>
          <p14:tracePt t="260284" x="717550" y="3441700"/>
          <p14:tracePt t="260324" x="717550" y="3435350"/>
          <p14:tracePt t="260341" x="717550" y="3429000"/>
          <p14:tracePt t="260372" x="723900" y="3429000"/>
          <p14:tracePt t="260373" x="736600" y="3422650"/>
          <p14:tracePt t="260413" x="742950" y="3422650"/>
          <p14:tracePt t="260413" x="742950" y="3416300"/>
          <p14:tracePt t="260425" x="762000" y="3409950"/>
          <p14:tracePt t="260449" x="774700" y="3409950"/>
          <p14:tracePt t="260467" x="787400" y="3403600"/>
          <p14:tracePt t="260483" x="793750" y="3403600"/>
          <p14:tracePt t="261036" x="800100" y="3390900"/>
          <p14:tracePt t="261045" x="806450" y="3390900"/>
          <p14:tracePt t="261048" x="825500" y="3390900"/>
          <p14:tracePt t="261067" x="844550" y="3365500"/>
          <p14:tracePt t="261083" x="863600" y="3352800"/>
          <p14:tracePt t="261099" x="876300" y="3346450"/>
          <p14:tracePt t="261116" x="901700" y="3321050"/>
          <p14:tracePt t="261133" x="908050" y="3321050"/>
          <p14:tracePt t="261149" x="920750" y="3308350"/>
          <p14:tracePt t="261188" x="927100" y="3308350"/>
          <p14:tracePt t="261212" x="933450" y="3302000"/>
          <p14:tracePt t="261292" x="939800" y="3302000"/>
          <p14:tracePt t="261388" x="946150" y="3302000"/>
          <p14:tracePt t="261396" x="971550" y="3302000"/>
          <p14:tracePt t="261403" x="1016000" y="3302000"/>
          <p14:tracePt t="261416" x="1073150" y="3302000"/>
          <p14:tracePt t="261432" x="1117600" y="3302000"/>
          <p14:tracePt t="261449" x="1143000" y="3295650"/>
          <p14:tracePt t="261532" x="1149350" y="3295650"/>
          <p14:tracePt t="261539" x="1155700" y="3295650"/>
          <p14:tracePt t="261541" x="1187450" y="3295650"/>
          <p14:tracePt t="261566" x="1225550" y="3295650"/>
          <p14:tracePt t="261582" x="1270000" y="3295650"/>
          <p14:tracePt t="261599" x="1314450" y="3295650"/>
          <p14:tracePt t="261616" x="1346200" y="3295650"/>
          <p14:tracePt t="261632" x="1377950" y="3295650"/>
          <p14:tracePt t="261649" x="1403350" y="3295650"/>
          <p14:tracePt t="261666" x="1416050" y="3282950"/>
          <p14:tracePt t="261683" x="1428750" y="3282950"/>
          <p14:tracePt t="261699" x="1454150" y="3282950"/>
          <p14:tracePt t="261716" x="1473200" y="3282950"/>
          <p14:tracePt t="261733" x="1498600" y="3282950"/>
          <p14:tracePt t="261750" x="1524000" y="3270250"/>
          <p14:tracePt t="261767" x="1555750" y="3270250"/>
          <p14:tracePt t="261783" x="1593850" y="3270250"/>
          <p14:tracePt t="261799" x="1619250" y="3270250"/>
          <p14:tracePt t="261816" x="1631950" y="3270250"/>
          <p14:tracePt t="261892" x="1638300" y="3270250"/>
          <p14:tracePt t="261899" x="1644650" y="3270250"/>
          <p14:tracePt t="261908" x="1670050" y="3270250"/>
          <p14:tracePt t="261933" x="1695450" y="3270250"/>
          <p14:tracePt t="261949" x="1727200" y="3302000"/>
          <p14:tracePt t="261966" x="1771650" y="3333750"/>
          <p14:tracePt t="261983" x="1797050" y="3346450"/>
          <p14:tracePt t="261999" x="1816100" y="3365500"/>
          <p14:tracePt t="262016" x="1835150" y="3365500"/>
          <p14:tracePt t="262340" x="1835150" y="3371850"/>
          <p14:tracePt t="262476" x="1841500" y="3371850"/>
          <p14:tracePt t="262618" x="1847850" y="3371850"/>
          <p14:tracePt t="262756" x="1854200" y="3371850"/>
          <p14:tracePt t="262772" x="1866900" y="3371850"/>
          <p14:tracePt t="262782" x="1873250" y="3371850"/>
          <p14:tracePt t="262783" x="1898650" y="3352800"/>
          <p14:tracePt t="262799" x="1905000" y="3333750"/>
          <p14:tracePt t="262816" x="1930400" y="3302000"/>
          <p14:tracePt t="262833" x="1943100" y="3270250"/>
          <p14:tracePt t="262849" x="1955800" y="3257550"/>
          <p14:tracePt t="262866" x="1955800" y="3238500"/>
          <p14:tracePt t="262883" x="1968500" y="3219450"/>
          <p14:tracePt t="262899" x="1968500" y="3206750"/>
          <p14:tracePt t="262917" x="1968500" y="3194050"/>
          <p14:tracePt t="262933" x="1968500" y="3187700"/>
          <p14:tracePt t="262949" x="1968500" y="3175000"/>
          <p14:tracePt t="262967" x="1968500" y="3168650"/>
          <p14:tracePt t="262983" x="1968500" y="3143250"/>
          <p14:tracePt t="262999" x="1968500" y="3130550"/>
          <p14:tracePt t="263016" x="1968500" y="3117850"/>
          <p14:tracePt t="263032" x="1968500" y="3105150"/>
          <p14:tracePt t="263049" x="1962150" y="3086100"/>
          <p14:tracePt t="263067" x="1936750" y="3073400"/>
          <p14:tracePt t="263083" x="1905000" y="3060700"/>
          <p14:tracePt t="263100" x="1898650" y="3060700"/>
          <p14:tracePt t="263117" x="1828800" y="3048000"/>
          <p14:tracePt t="263133" x="1758950" y="3041650"/>
          <p14:tracePt t="263149" x="1689100" y="3041650"/>
          <p14:tracePt t="263166" x="1606550" y="3028950"/>
          <p14:tracePt t="263182" x="1543050" y="3022600"/>
          <p14:tracePt t="263199" x="1498600" y="3022600"/>
          <p14:tracePt t="263216" x="1473200" y="3022600"/>
          <p14:tracePt t="263232" x="1460500" y="3022600"/>
          <p14:tracePt t="263249" x="1441450" y="3028950"/>
          <p14:tracePt t="263266" x="1428750" y="3041650"/>
          <p14:tracePt t="263282" x="1409700" y="3060700"/>
          <p14:tracePt t="263299" x="1384300" y="3086100"/>
          <p14:tracePt t="263317" x="1371600" y="3105150"/>
          <p14:tracePt t="263332" x="1365250" y="3124200"/>
          <p14:tracePt t="263349" x="1358900" y="3143250"/>
          <p14:tracePt t="263367" x="1352550" y="3155950"/>
          <p14:tracePt t="263412" x="1352550" y="3162300"/>
          <p14:tracePt t="263413" x="1352550" y="3168650"/>
          <p14:tracePt t="263425" x="1352550" y="3181350"/>
          <p14:tracePt t="263449" x="1352550" y="3206750"/>
          <p14:tracePt t="263466" x="1346200" y="3213100"/>
          <p14:tracePt t="263482" x="1346200" y="3244850"/>
          <p14:tracePt t="263499" x="1346200" y="3282950"/>
          <p14:tracePt t="263516" x="1346200" y="3295650"/>
          <p14:tracePt t="263533" x="1339850" y="3314700"/>
          <p14:tracePt t="263549" x="1339850" y="3333750"/>
          <p14:tracePt t="263566" x="1339850" y="3346450"/>
          <p14:tracePt t="263582" x="1339850" y="3352800"/>
          <p14:tracePt t="263599" x="1339850" y="3359150"/>
          <p14:tracePt t="263616" x="1352550" y="3371850"/>
          <p14:tracePt t="263633" x="1358900" y="3384550"/>
          <p14:tracePt t="263649" x="1371600" y="3409950"/>
          <p14:tracePt t="263666" x="1377950" y="3429000"/>
          <p14:tracePt t="263682" x="1384300" y="3441700"/>
          <p14:tracePt t="263699" x="1390650" y="3448050"/>
          <p14:tracePt t="263748" x="1390650" y="3454400"/>
          <p14:tracePt t="263755" x="1397000" y="3454400"/>
          <p14:tracePt t="263758" x="1422400" y="3473450"/>
          <p14:tracePt t="263783" x="1454150" y="3479800"/>
          <p14:tracePt t="263799" x="1511300" y="3492500"/>
          <p14:tracePt t="263816" x="1524000" y="3492500"/>
          <p14:tracePt t="263833" x="1536700" y="3492500"/>
          <p14:tracePt t="263876" x="1543050" y="3492500"/>
          <p14:tracePt t="263883" x="1549400" y="3492500"/>
          <p14:tracePt t="263892" x="1562100" y="3486150"/>
          <p14:tracePt t="263892" x="1568450" y="3479800"/>
          <p14:tracePt t="263917" x="1574800" y="3467100"/>
          <p14:tracePt t="263933" x="1581150" y="3467100"/>
          <p14:tracePt t="263950" x="1593850" y="3460750"/>
          <p14:tracePt t="263966" x="1619250" y="3441700"/>
          <p14:tracePt t="263982" x="1644650" y="3435350"/>
          <p14:tracePt t="263999" x="1682750" y="3422650"/>
          <p14:tracePt t="264016" x="1701800" y="3422650"/>
          <p14:tracePt t="264032" x="1720850" y="3409950"/>
          <p14:tracePt t="264049" x="1727200" y="3409950"/>
          <p14:tracePt t="264067" x="1739900" y="3403600"/>
          <p14:tracePt t="264082" x="1752600" y="3403600"/>
          <p14:tracePt t="264099" x="1771650" y="3390900"/>
          <p14:tracePt t="264099" x="1790700" y="3384550"/>
          <p14:tracePt t="264116" x="1822450" y="3371850"/>
          <p14:tracePt t="264133" x="1860550" y="3371850"/>
          <p14:tracePt t="264149" x="1905000" y="3359150"/>
          <p14:tracePt t="264167" x="1930400" y="3346450"/>
          <p14:tracePt t="264182" x="1962150" y="3340100"/>
          <p14:tracePt t="264199" x="1974850" y="3333750"/>
          <p14:tracePt t="264216" x="1993900" y="3327400"/>
          <p14:tracePt t="264233" x="2006600" y="3314700"/>
          <p14:tracePt t="264249" x="2019300" y="3308350"/>
          <p14:tracePt t="264266" x="2025650" y="3308350"/>
          <p14:tracePt t="264283" x="2025650" y="3302000"/>
          <p14:tracePt t="264325" x="2032000" y="3302000"/>
          <p14:tracePt t="264340" x="2038350" y="3302000"/>
          <p14:tracePt t="264458" x="2044700" y="3302000"/>
          <p14:tracePt t="264500" x="2057400" y="3302000"/>
          <p14:tracePt t="264524" x="2070100" y="3302000"/>
          <p14:tracePt t="264548" x="2076450" y="3302000"/>
          <p14:tracePt t="264564" x="2082800" y="3302000"/>
          <p14:tracePt t="264572" x="2089150" y="3302000"/>
          <p14:tracePt t="264582" x="2095500" y="3302000"/>
          <p14:tracePt t="264599" x="2108200" y="3308350"/>
          <p14:tracePt t="264616" x="2120900" y="3308350"/>
          <p14:tracePt t="264632" x="2139950" y="3308350"/>
          <p14:tracePt t="264649" x="2171700" y="3308350"/>
          <p14:tracePt t="264666" x="2216150" y="3308350"/>
          <p14:tracePt t="264682" x="2241550" y="3308350"/>
          <p14:tracePt t="264699" x="2254250" y="3308350"/>
          <p14:tracePt t="264732" x="2260600" y="3308350"/>
          <p14:tracePt t="264757" x="2260600" y="3302000"/>
          <p14:tracePt t="264766" x="2266950" y="3295650"/>
          <p14:tracePt t="264767" x="2286000" y="3289300"/>
          <p14:tracePt t="264782" x="2298700" y="3270250"/>
          <p14:tracePt t="264799" x="2311400" y="3251200"/>
          <p14:tracePt t="264816" x="2317750" y="3238500"/>
          <p14:tracePt t="264832" x="2324100" y="3232150"/>
          <p14:tracePt t="264849" x="2330450" y="3232150"/>
          <p14:tracePt t="266292" x="2336800" y="3225800"/>
          <p14:tracePt t="267772" x="2343150" y="3225800"/>
          <p14:tracePt t="267820" x="2349500" y="3225800"/>
          <p14:tracePt t="267845" x="2349500" y="3232150"/>
          <p14:tracePt t="267858" x="2349500" y="3238500"/>
          <p14:tracePt t="267858" x="2349500" y="3263900"/>
          <p14:tracePt t="267882" x="2330450" y="3276600"/>
          <p14:tracePt t="267899" x="2286000" y="3308350"/>
          <p14:tracePt t="267917" x="2266950" y="3321050"/>
          <p14:tracePt t="267933" x="2235200" y="3340100"/>
          <p14:tracePt t="267949" x="2184400" y="3352800"/>
          <p14:tracePt t="267966" x="2159000" y="3365500"/>
          <p14:tracePt t="267983" x="2114550" y="3371850"/>
          <p14:tracePt t="267999" x="2063750" y="3384550"/>
          <p14:tracePt t="268017" x="2000250" y="3384550"/>
          <p14:tracePt t="268033" x="1930400" y="3384550"/>
          <p14:tracePt t="268049" x="1873250" y="3384550"/>
          <p14:tracePt t="268067" x="1828800" y="3384550"/>
          <p14:tracePt t="268082" x="1790700" y="3384550"/>
          <p14:tracePt t="268098" x="1771650" y="3384550"/>
          <p14:tracePt t="268115" x="1746250" y="3384550"/>
          <p14:tracePt t="268132" x="1720850" y="3384550"/>
          <p14:tracePt t="268148" x="1701800" y="3384550"/>
          <p14:tracePt t="268165" x="1676400" y="3384550"/>
          <p14:tracePt t="268182" x="1657350" y="3384550"/>
          <p14:tracePt t="268220" x="1651000" y="3384550"/>
          <p14:tracePt t="268261" x="1644650" y="3384550"/>
          <p14:tracePt t="268268" x="1638300" y="3384550"/>
          <p14:tracePt t="268269" x="1631950" y="3378200"/>
          <p14:tracePt t="268284" x="1625600" y="3378200"/>
          <p14:tracePt t="268298" x="1625600" y="3365500"/>
          <p14:tracePt t="268315" x="1612900" y="3352800"/>
          <p14:tracePt t="268332" x="1612900" y="3340100"/>
          <p14:tracePt t="268348" x="1600200" y="3314700"/>
          <p14:tracePt t="268366" x="1600200" y="3289300"/>
          <p14:tracePt t="268382" x="1600200" y="3251200"/>
          <p14:tracePt t="268399" x="1600200" y="3219450"/>
          <p14:tracePt t="268415" x="1600200" y="3187700"/>
          <p14:tracePt t="268432" x="1600200" y="3175000"/>
          <p14:tracePt t="268449" x="1600200" y="3162300"/>
          <p14:tracePt t="268465" x="1600200" y="3149600"/>
          <p14:tracePt t="268482" x="1600200" y="3136900"/>
          <p14:tracePt t="268499" x="1600200" y="3124200"/>
          <p14:tracePt t="268515" x="1600200" y="3117850"/>
          <p14:tracePt t="268532" x="1606550" y="3092450"/>
          <p14:tracePt t="268549" x="1625600" y="3079750"/>
          <p14:tracePt t="268565" x="1638300" y="3067050"/>
          <p14:tracePt t="268583" x="1651000" y="3060700"/>
          <p14:tracePt t="268599" x="1657350" y="3048000"/>
          <p14:tracePt t="268636" x="1663700" y="3041650"/>
          <p14:tracePt t="268740" x="1663700" y="3035300"/>
          <p14:tracePt t="268765" x="1663700" y="3028950"/>
          <p14:tracePt t="268767" x="1670050" y="3022600"/>
          <p14:tracePt t="268908" x="1657350" y="3022600"/>
          <p14:tracePt t="268924" x="1644650" y="3035300"/>
          <p14:tracePt t="268932" x="1631950" y="3041650"/>
          <p14:tracePt t="268940" x="1612900" y="3060700"/>
          <p14:tracePt t="268964" x="1606550" y="3073400"/>
          <p14:tracePt t="268981" x="1606550" y="3079750"/>
          <p14:tracePt t="268998" x="1600200" y="3098800"/>
          <p14:tracePt t="269015" x="1600200" y="3105150"/>
          <p14:tracePt t="269031" x="1600200" y="3130550"/>
          <p14:tracePt t="269048" x="1593850" y="3143250"/>
          <p14:tracePt t="269065" x="1593850" y="3168650"/>
          <p14:tracePt t="269081" x="1593850" y="3181350"/>
          <p14:tracePt t="269098" x="1593850" y="3206750"/>
          <p14:tracePt t="269114" x="1593850" y="3232150"/>
          <p14:tracePt t="269131" x="1593850" y="3257550"/>
          <p14:tracePt t="269148" x="1593850" y="3263900"/>
          <p14:tracePt t="269268" x="1593850" y="3276600"/>
          <p14:tracePt t="269284" x="1593850" y="3282950"/>
          <p14:tracePt t="269308" x="1593850" y="3295650"/>
          <p14:tracePt t="269324" x="1606550" y="3302000"/>
          <p14:tracePt t="269388" x="1612900" y="3302000"/>
          <p14:tracePt t="269412" x="1619250" y="3302000"/>
          <p14:tracePt t="269420" x="1619250" y="3295650"/>
          <p14:tracePt t="269423" x="1619250" y="3282950"/>
          <p14:tracePt t="269476" x="1631950" y="3270250"/>
          <p14:tracePt t="269500" x="1631950" y="3263900"/>
          <p14:tracePt t="269508" x="1631950" y="3257550"/>
          <p14:tracePt t="269508" x="1631950" y="3251200"/>
          <p14:tracePt t="269531" x="1631950" y="3244850"/>
          <p14:tracePt t="269548" x="1631950" y="3232150"/>
          <p14:tracePt t="269565" x="1631950" y="3219450"/>
          <p14:tracePt t="269604" x="1631950" y="3213100"/>
          <p14:tracePt t="269620" x="1631950" y="3206750"/>
          <p14:tracePt t="270108" x="1631950" y="3200400"/>
          <p14:tracePt t="272468" x="1638300" y="3200400"/>
          <p14:tracePt t="272548" x="1651000" y="3200400"/>
          <p14:tracePt t="272692" x="1657350" y="3200400"/>
          <p14:tracePt t="272732" x="1657350" y="3213100"/>
          <p14:tracePt t="272740" x="1670050" y="3225800"/>
          <p14:tracePt t="272745" x="1689100" y="3251200"/>
          <p14:tracePt t="272765" x="1708150" y="3282950"/>
          <p14:tracePt t="272783" x="1720850" y="3314700"/>
          <p14:tracePt t="272800" x="1733550" y="3327400"/>
          <p14:tracePt t="272816" x="1739900" y="3340100"/>
          <p14:tracePt t="272940" x="1746250" y="3340100"/>
          <p14:tracePt t="272946" x="1752600" y="3346450"/>
          <p14:tracePt t="272959" x="1758950" y="3346450"/>
          <p14:tracePt t="273003" x="1771650" y="3346450"/>
          <p14:tracePt t="273021" x="1778000" y="3346450"/>
          <p14:tracePt t="273036" x="1784350" y="3346450"/>
          <p14:tracePt t="273053" x="1790700" y="3346450"/>
          <p14:tracePt t="273076" x="1797050" y="3346450"/>
          <p14:tracePt t="273094" x="1803400" y="3346450"/>
          <p14:tracePt t="273105" x="1809750" y="3346450"/>
          <p14:tracePt t="273108" x="1828800" y="3352800"/>
          <p14:tracePt t="273165" x="1841500" y="3359150"/>
          <p14:tracePt t="273212" x="1854200" y="3359150"/>
          <p14:tracePt t="273228" x="1860550" y="3359150"/>
          <p14:tracePt t="273235" x="1866900" y="3359150"/>
          <p14:tracePt t="273284" x="1873250" y="3359150"/>
          <p14:tracePt t="273388" x="1879600" y="3359150"/>
          <p14:tracePt t="273404" x="1885950" y="3359150"/>
          <p14:tracePt t="273425" x="1892300" y="3359150"/>
          <p14:tracePt t="273426" x="1898650" y="3359150"/>
          <p14:tracePt t="273469" x="1905000" y="3359150"/>
          <p14:tracePt t="273470" x="1911350" y="3359150"/>
          <p14:tracePt t="273509" x="1917700" y="3359150"/>
          <p14:tracePt t="273540" x="1924050" y="3359150"/>
          <p14:tracePt t="273557" x="1936750" y="3359150"/>
          <p14:tracePt t="273567" x="1943100" y="3359150"/>
          <p14:tracePt t="273576" x="1949450" y="3346450"/>
          <p14:tracePt t="273600" x="1962150" y="3346450"/>
          <p14:tracePt t="273616" x="1968500" y="3346450"/>
          <p14:tracePt t="273633" x="1974850" y="3340100"/>
          <p14:tracePt t="273650" x="1981200" y="3340100"/>
          <p14:tracePt t="273772" x="1981200" y="3333750"/>
          <p14:tracePt t="273804" x="1981200" y="3327400"/>
          <p14:tracePt t="273853" x="1987550" y="3327400"/>
          <p14:tracePt t="273892" x="1993900" y="3321050"/>
          <p14:tracePt t="273916" x="2000250" y="3314700"/>
          <p14:tracePt t="273924" x="2006600" y="3308350"/>
          <p14:tracePt t="273956" x="2012950" y="3308350"/>
          <p14:tracePt t="273958" x="2019300" y="3308350"/>
          <p14:tracePt t="273965" x="2025650" y="3302000"/>
          <p14:tracePt t="273982" x="2032000" y="3302000"/>
          <p14:tracePt t="273998" x="2044700" y="3289300"/>
          <p14:tracePt t="274015" x="2057400" y="3289300"/>
          <p14:tracePt t="274032" x="2070100" y="3276600"/>
          <p14:tracePt t="274048" x="2076450" y="3276600"/>
          <p14:tracePt t="274065" x="2089150" y="3276600"/>
          <p14:tracePt t="274116" x="2101850" y="3263900"/>
          <p14:tracePt t="274180" x="2114550" y="3263900"/>
          <p14:tracePt t="274204" x="2120900" y="3263900"/>
          <p14:tracePt t="274596" x="2127250" y="3263900"/>
          <p14:tracePt t="274612" x="2133600" y="3263900"/>
          <p14:tracePt t="274620" x="2152650" y="3251200"/>
          <p14:tracePt t="274632" x="2165350" y="3238500"/>
          <p14:tracePt t="274648" x="2184400" y="3232150"/>
          <p14:tracePt t="274764" x="2184400" y="3225800"/>
          <p14:tracePt t="274940" x="2184400" y="3219450"/>
          <p14:tracePt t="274972" x="2184400" y="3213100"/>
          <p14:tracePt t="275108" x="2178050" y="3213100"/>
          <p14:tracePt t="275238" x="2178050" y="3206750"/>
          <p14:tracePt t="275252" x="2171700" y="3206750"/>
          <p14:tracePt t="275300" x="2171700" y="3194050"/>
          <p14:tracePt t="275332" x="2171700" y="3181350"/>
          <p14:tracePt t="275357" x="2171700" y="3168650"/>
          <p14:tracePt t="275772" x="2171700" y="3162300"/>
          <p14:tracePt t="275780" x="2171700" y="3155950"/>
          <p14:tracePt t="275791" x="2184400" y="3136900"/>
          <p14:tracePt t="275816" x="2190750" y="3130550"/>
          <p14:tracePt t="275832" x="2197100" y="3117850"/>
          <p14:tracePt t="275849" x="2209800" y="3105150"/>
          <p14:tracePt t="275866" x="2216150" y="3105150"/>
          <p14:tracePt t="275882" x="2222500" y="3098800"/>
          <p14:tracePt t="275899" x="2228850" y="3092450"/>
          <p14:tracePt t="275916" x="2241550" y="3092450"/>
          <p14:tracePt t="275933" x="2241550" y="3086100"/>
          <p14:tracePt t="275949" x="2247900" y="3079750"/>
          <p14:tracePt t="275966" x="2254250" y="3079750"/>
          <p14:tracePt t="275982" x="2273300" y="3079750"/>
          <p14:tracePt t="275999" x="2298700" y="3067050"/>
          <p14:tracePt t="276016" x="2330450" y="3054350"/>
          <p14:tracePt t="276032" x="2349500" y="3035300"/>
          <p14:tracePt t="276049" x="2362200" y="3028950"/>
          <p14:tracePt t="276067" x="2374900" y="3022600"/>
          <p14:tracePt t="276324" x="2387600" y="3022600"/>
          <p14:tracePt t="276332" x="2393950" y="3022600"/>
          <p14:tracePt t="276333" x="2400300" y="3035300"/>
          <p14:tracePt t="276349" x="2413000" y="3054350"/>
          <p14:tracePt t="276366" x="2425700" y="3079750"/>
          <p14:tracePt t="276382" x="2444750" y="3105150"/>
          <p14:tracePt t="276399" x="2463800" y="3124200"/>
          <p14:tracePt t="276415" x="2470150" y="3143250"/>
          <p14:tracePt t="276432" x="2482850" y="3162300"/>
          <p14:tracePt t="276449" x="2495550" y="3181350"/>
          <p14:tracePt t="276466" x="2501900" y="3194050"/>
          <p14:tracePt t="276482" x="2508250" y="3219450"/>
          <p14:tracePt t="276499" x="2527300" y="3251200"/>
          <p14:tracePt t="276516" x="2533650" y="3295650"/>
          <p14:tracePt t="276533" x="2540000" y="3340100"/>
          <p14:tracePt t="276549" x="2546350" y="3378200"/>
          <p14:tracePt t="276566" x="2546350" y="3422650"/>
          <p14:tracePt t="276582" x="2546350" y="3454400"/>
          <p14:tracePt t="276599" x="2546350" y="3486150"/>
          <p14:tracePt t="276616" x="2546350" y="3505200"/>
          <p14:tracePt t="276632" x="2546350" y="3517900"/>
          <p14:tracePt t="276649" x="2546350" y="3524250"/>
          <p14:tracePt t="276685" x="2546350" y="3530600"/>
          <p14:tracePt t="276700" x="2540000" y="3536950"/>
          <p14:tracePt t="276701" x="2533650" y="3536950"/>
          <p14:tracePt t="276716" x="2482850" y="3536950"/>
          <p14:tracePt t="276733" x="2463800" y="3536950"/>
          <p14:tracePt t="276749" x="2438400" y="3536950"/>
          <p14:tracePt t="276766" x="2432050" y="3536950"/>
          <p14:tracePt t="276782" x="2425700" y="3536950"/>
          <p14:tracePt t="276820" x="2419350" y="3536950"/>
          <p14:tracePt t="276828" x="2413000" y="3536950"/>
          <p14:tracePt t="276836" x="2362200" y="3498850"/>
          <p14:tracePt t="276849" x="2266950" y="3435350"/>
          <p14:tracePt t="276865" x="2184400" y="3378200"/>
          <p14:tracePt t="276882" x="2133600" y="3340100"/>
          <p14:tracePt t="276899" x="2108200" y="3327400"/>
          <p14:tracePt t="276915" x="2101850" y="3321050"/>
          <p14:tracePt t="276956" x="2095500" y="3321050"/>
          <p14:tracePt t="276974" x="2082800" y="3308350"/>
          <p14:tracePt t="276975" x="2076450" y="3302000"/>
          <p14:tracePt t="276999" x="2063750" y="3295650"/>
          <p14:tracePt t="277016" x="2057400" y="3282950"/>
          <p14:tracePt t="277032" x="2057400" y="3270250"/>
          <p14:tracePt t="277049" x="2044700" y="3244850"/>
          <p14:tracePt t="277066" x="2038350" y="3219450"/>
          <p14:tracePt t="277082" x="2038350" y="3181350"/>
          <p14:tracePt t="277099" x="2038350" y="3149600"/>
          <p14:tracePt t="277116" x="2038350" y="3124200"/>
          <p14:tracePt t="277133" x="2044700" y="3098800"/>
          <p14:tracePt t="277149" x="2057400" y="3086100"/>
          <p14:tracePt t="277166" x="2063750" y="3067050"/>
          <p14:tracePt t="277182" x="2076450" y="3060700"/>
          <p14:tracePt t="277199" x="2101850" y="3054350"/>
          <p14:tracePt t="277215" x="2108200" y="3054350"/>
          <p14:tracePt t="277232" x="2127250" y="3054350"/>
          <p14:tracePt t="277249" x="2152650" y="3054350"/>
          <p14:tracePt t="277266" x="2190750" y="3067050"/>
          <p14:tracePt t="277282" x="2216150" y="3079750"/>
          <p14:tracePt t="277299" x="2228850" y="3086100"/>
          <p14:tracePt t="277316" x="2247900" y="3105150"/>
          <p14:tracePt t="277332" x="2254250" y="3111500"/>
          <p14:tracePt t="277349" x="2260600" y="3111500"/>
          <p14:tracePt t="277412" x="2266950" y="3117850"/>
          <p14:tracePt t="277420" x="2273300" y="3124200"/>
          <p14:tracePt t="277432" x="2279650" y="3130550"/>
          <p14:tracePt t="277433" x="2305050" y="3149600"/>
          <p14:tracePt t="277449" x="2330450" y="3168650"/>
          <p14:tracePt t="277466" x="2362200" y="3206750"/>
          <p14:tracePt t="277482" x="2381250" y="3238500"/>
          <p14:tracePt t="277499" x="2393950" y="3263900"/>
          <p14:tracePt t="277516" x="2400300" y="3276600"/>
          <p14:tracePt t="277533" x="2406650" y="3282950"/>
          <p14:tracePt t="277549" x="2413000" y="3302000"/>
          <p14:tracePt t="277566" x="2413000" y="3314700"/>
          <p14:tracePt t="277582" x="2419350" y="3333750"/>
          <p14:tracePt t="277599" x="2419350" y="3365500"/>
          <p14:tracePt t="277616" x="2419350" y="3378200"/>
          <p14:tracePt t="277632" x="2419350" y="3403600"/>
          <p14:tracePt t="277649" x="2419350" y="3409950"/>
          <p14:tracePt t="277665" x="2419350" y="3422650"/>
          <p14:tracePt t="277682" x="2406650" y="3435350"/>
          <p14:tracePt t="277699" x="2400300" y="3448050"/>
          <p14:tracePt t="277715" x="2362200" y="3486150"/>
          <p14:tracePt t="277732" x="2336800" y="3505200"/>
          <p14:tracePt t="277749" x="2324100" y="3511550"/>
          <p14:tracePt t="277766" x="2317750" y="3517900"/>
          <p14:tracePt t="278204" x="2311400" y="3524250"/>
          <p14:tracePt t="278244" x="2305050" y="3524250"/>
          <p14:tracePt t="279260" x="2298700" y="3524250"/>
          <p14:tracePt t="279372" x="2292350" y="3524250"/>
          <p14:tracePt t="279492" x="2286000" y="3517900"/>
          <p14:tracePt t="279524" x="2286000" y="3511550"/>
          <p14:tracePt t="279980" x="2286000" y="3505200"/>
          <p14:tracePt t="280012" x="2286000" y="3498850"/>
          <p14:tracePt t="280084" x="2286000" y="3492500"/>
          <p14:tracePt t="280253" x="2292350" y="3492500"/>
          <p14:tracePt t="280388" x="2292350" y="3486150"/>
          <p14:tracePt t="281828" x="2298700" y="3479800"/>
          <p14:tracePt t="281861" x="2311400" y="3479800"/>
          <p14:tracePt t="281877" x="2317750" y="3473450"/>
          <p14:tracePt t="281956" x="2330450" y="3460750"/>
          <p14:tracePt t="281981" x="2336800" y="3460750"/>
          <p14:tracePt t="281982" x="2336800" y="3454400"/>
          <p14:tracePt t="281999" x="2343150" y="3448050"/>
          <p14:tracePt t="282084" x="2349500" y="3441700"/>
          <p14:tracePt t="282116" x="2349500" y="3435350"/>
          <p14:tracePt t="282179" x="2355850" y="3435350"/>
          <p14:tracePt t="282204" x="2355850" y="3429000"/>
          <p14:tracePt t="282229" x="2355850" y="3422650"/>
          <p14:tracePt t="282284" x="2362200" y="3422650"/>
          <p14:tracePt t="282292" x="2362200" y="3416300"/>
          <p14:tracePt t="282317" x="2368550" y="3409950"/>
          <p14:tracePt t="282318" x="2374900" y="3403600"/>
          <p14:tracePt t="282333" x="2374900" y="3397250"/>
          <p14:tracePt t="282349" x="2381250" y="3390900"/>
          <p14:tracePt t="282366" x="2381250" y="3384550"/>
          <p14:tracePt t="282383" x="2387600" y="3378200"/>
          <p14:tracePt t="282399" x="2400300" y="3371850"/>
          <p14:tracePt t="282416" x="2406650" y="3365500"/>
          <p14:tracePt t="282433" x="2413000" y="3359150"/>
          <p14:tracePt t="282449" x="2419350" y="3346450"/>
          <p14:tracePt t="282467" x="2432050" y="3340100"/>
          <p14:tracePt t="282483" x="2432050" y="3333750"/>
          <p14:tracePt t="282499" x="2438400" y="3327400"/>
          <p14:tracePt t="282517" x="2444750" y="3321050"/>
          <p14:tracePt t="282565" x="2451100" y="3314700"/>
          <p14:tracePt t="282566" x="2451100" y="3308350"/>
          <p14:tracePt t="282575" x="2457450" y="3302000"/>
          <p14:tracePt t="282600" x="2457450" y="3295650"/>
          <p14:tracePt t="282616" x="2463800" y="3295650"/>
          <p14:tracePt t="282660" x="2470150" y="3289300"/>
          <p14:tracePt t="282676" x="2476500" y="3282950"/>
          <p14:tracePt t="282740" x="2482850" y="3282950"/>
          <p14:tracePt t="282748" x="2489200" y="3282950"/>
          <p14:tracePt t="282749" x="2495550" y="3276600"/>
          <p14:tracePt t="282787" x="2501900" y="3270250"/>
          <p14:tracePt t="282805" x="2508250" y="3270250"/>
          <p14:tracePt t="282821" x="2514600" y="3263900"/>
          <p14:tracePt t="282836" x="2514600" y="3257550"/>
          <p14:tracePt t="282849" x="2520950" y="3251200"/>
          <p14:tracePt t="283012" x="2533650" y="3251200"/>
          <p14:tracePt t="283029" x="2533650" y="3244850"/>
          <p14:tracePt t="283077" x="2546350" y="3244850"/>
          <p14:tracePt t="283108" x="2552700" y="3238500"/>
          <p14:tracePt t="283132" x="2559050" y="3232150"/>
          <p14:tracePt t="283140" x="2565400" y="3225800"/>
          <p14:tracePt t="283151" x="2571750" y="3219450"/>
          <p14:tracePt t="283188" x="2578100" y="3213100"/>
          <p14:tracePt t="283196" x="2584450" y="3206750"/>
          <p14:tracePt t="283208" x="2584450" y="3200400"/>
          <p14:tracePt t="283232" x="2597150" y="3187700"/>
          <p14:tracePt t="283249" x="2603500" y="3175000"/>
          <p14:tracePt t="283284" x="2609850" y="3175000"/>
          <p14:tracePt t="283285" x="2616200" y="3162300"/>
          <p14:tracePt t="283298" x="2622550" y="3162300"/>
          <p14:tracePt t="283315" x="2628900" y="3155950"/>
          <p14:tracePt t="283356" x="2635250" y="3155950"/>
          <p14:tracePt t="283804" x="2641600" y="3155950"/>
          <p14:tracePt t="283812" x="2647950" y="3155950"/>
          <p14:tracePt t="283832" x="2654300" y="3149600"/>
          <p14:tracePt t="283832" x="2660650" y="3143250"/>
          <p14:tracePt t="283849" x="2667000" y="3143250"/>
          <p14:tracePt t="284364" x="2673350" y="3143250"/>
          <p14:tracePt t="284374" x="2686050" y="3143250"/>
          <p14:tracePt t="284375" x="2698750" y="3143250"/>
          <p14:tracePt t="284398" x="2711450" y="3143250"/>
          <p14:tracePt t="284415" x="2717800" y="3143250"/>
          <p14:tracePt t="284432" x="2724150" y="3143250"/>
          <p14:tracePt t="285626" x="2730500" y="3143250"/>
          <p14:tracePt t="285931" x="2736850" y="3143250"/>
          <p14:tracePt t="286227" x="2743200" y="3143250"/>
          <p14:tracePt t="286532" x="2749550" y="3143250"/>
          <p14:tracePt t="286651" x="2755900" y="3143250"/>
          <p14:tracePt t="286675" x="2762250" y="3143250"/>
          <p14:tracePt t="286731" x="2768600" y="3143250"/>
          <p14:tracePt t="287019" x="2774950" y="3143250"/>
          <p14:tracePt t="287147" x="2781300" y="3136900"/>
          <p14:tracePt t="287188" x="2787650" y="3130550"/>
          <p14:tracePt t="287212" x="2787650" y="3124200"/>
          <p14:tracePt t="287276" x="2794000" y="3117850"/>
          <p14:tracePt t="287444" x="2800350" y="3117850"/>
          <p14:tracePt t="287451" x="2806700" y="3117850"/>
          <p14:tracePt t="287457" x="2813050" y="3117850"/>
          <p14:tracePt t="287498" x="2813050" y="3124200"/>
          <p14:tracePt t="287499" x="2819400" y="3136900"/>
          <p14:tracePt t="287516" x="2819400" y="3149600"/>
          <p14:tracePt t="287532" x="2819400" y="3162300"/>
          <p14:tracePt t="287548" x="2819400" y="3175000"/>
          <p14:tracePt t="287565" x="2819400" y="3187700"/>
          <p14:tracePt t="287581" x="2819400" y="3200400"/>
          <p14:tracePt t="287598" x="2819400" y="3213100"/>
          <p14:tracePt t="287615" x="2819400" y="3225800"/>
          <p14:tracePt t="287651" x="2819400" y="3232150"/>
          <p14:tracePt t="287652" x="2819400" y="3238500"/>
          <p14:tracePt t="287820" x="2825750" y="3238500"/>
          <p14:tracePt t="287947" x="2825750" y="3244850"/>
          <p14:tracePt t="287948" x="2832100" y="3251200"/>
          <p14:tracePt t="288011" x="2838450" y="3257550"/>
          <p14:tracePt t="288035" x="2838450" y="3263900"/>
          <p14:tracePt t="288051" x="2838450" y="3270250"/>
          <p14:tracePt t="288052" x="2838450" y="3276600"/>
          <p14:tracePt t="288064" x="2838450" y="3295650"/>
          <p14:tracePt t="288081" x="2838450" y="3308350"/>
          <p14:tracePt t="288098" x="2838450" y="3321050"/>
          <p14:tracePt t="288114" x="2838450" y="3340100"/>
          <p14:tracePt t="288131" x="2838450" y="3352800"/>
          <p14:tracePt t="288148" x="2838450" y="3359150"/>
          <p14:tracePt t="288187" x="2838450" y="3365500"/>
          <p14:tracePt t="288443" x="2838450" y="3371850"/>
          <p14:tracePt t="288467" x="2844800" y="3371850"/>
          <p14:tracePt t="288515" x="2844800" y="3378200"/>
          <p14:tracePt t="288547" x="2844800" y="3384550"/>
          <p14:tracePt t="288611" x="2844800" y="3390900"/>
          <p14:tracePt t="288643" x="2844800" y="3397250"/>
          <p14:tracePt t="288683" x="2851150" y="3403600"/>
          <p14:tracePt t="288693" x="2851150" y="3409950"/>
          <p14:tracePt t="288694" x="2844800" y="3422650"/>
          <p14:tracePt t="288714" x="2819400" y="3448050"/>
          <p14:tracePt t="288732" x="2806700" y="3448050"/>
          <p14:tracePt t="288771" x="2800350" y="3454400"/>
          <p14:tracePt t="289131" x="2800350" y="3460750"/>
          <p14:tracePt t="289132" x="2794000" y="3454400"/>
          <p14:tracePt t="289140" x="2787650" y="3448050"/>
          <p14:tracePt t="289164" x="2774950" y="3435350"/>
          <p14:tracePt t="289203" x="2774950" y="3429000"/>
          <p14:tracePt t="289214" x="2774950" y="3422650"/>
          <p14:tracePt t="289215" x="2774950" y="3416300"/>
          <p14:tracePt t="289231" x="2774950" y="3403600"/>
          <p14:tracePt t="289267" x="2774950" y="3390900"/>
          <p14:tracePt t="289283" x="2787650" y="3384550"/>
          <p14:tracePt t="289284" x="2787650" y="3378200"/>
          <p14:tracePt t="289298" x="2794000" y="3371850"/>
          <p14:tracePt t="289314" x="2806700" y="3365500"/>
          <p14:tracePt t="289314" x="2813050" y="3365500"/>
          <p14:tracePt t="289331" x="2832100" y="3359150"/>
          <p14:tracePt t="289379" x="2838450" y="3359150"/>
          <p14:tracePt t="289395" x="2844800" y="3359150"/>
          <p14:tracePt t="289483" x="2851150" y="3359150"/>
          <p14:tracePt t="289492" x="2857500" y="3359150"/>
          <p14:tracePt t="289493" x="2870200" y="3359150"/>
          <p14:tracePt t="289514" x="2927350" y="3359150"/>
          <p14:tracePt t="289531" x="2933700" y="3359150"/>
          <p14:tracePt t="289548" x="2946400" y="3365500"/>
          <p14:tracePt t="289755" x="2952750" y="3371850"/>
          <p14:tracePt t="290219" x="2946400" y="3384550"/>
          <p14:tracePt t="290235" x="2940050" y="3397250"/>
          <p14:tracePt t="290236" x="2933700" y="3409950"/>
          <p14:tracePt t="290247" x="2901950" y="3441700"/>
          <p14:tracePt t="290264" x="2832100" y="3473450"/>
          <p14:tracePt t="290280" x="2781300" y="3492500"/>
          <p14:tracePt t="290298" x="2743200" y="3511550"/>
          <p14:tracePt t="290313" x="2724150" y="3517900"/>
          <p14:tracePt t="290330" x="2717800" y="3517900"/>
          <p14:tracePt t="290467" x="2711450" y="3517900"/>
          <p14:tracePt t="290475" x="2705100" y="3517900"/>
          <p14:tracePt t="290531" x="2698750" y="3511550"/>
          <p14:tracePt t="290603" x="2692400" y="3511550"/>
          <p14:tracePt t="290707" x="2692400" y="3505200"/>
          <p14:tracePt t="290715" x="2692400" y="3498850"/>
          <p14:tracePt t="290723" x="2692400" y="3486150"/>
          <p14:tracePt t="290748" x="2692400" y="3479800"/>
          <p14:tracePt t="290765" x="2698750" y="3473450"/>
          <p14:tracePt t="290782" x="2717800" y="3460750"/>
          <p14:tracePt t="290798" x="2724150" y="3460750"/>
          <p14:tracePt t="290816" x="2749550" y="3460750"/>
          <p14:tracePt t="290832" x="2774950" y="3460750"/>
          <p14:tracePt t="290848" x="2806700" y="3460750"/>
          <p14:tracePt t="290865" x="2844800" y="3441700"/>
          <p14:tracePt t="290882" x="2882900" y="3441700"/>
          <p14:tracePt t="290898" x="2927350" y="3435350"/>
          <p14:tracePt t="290915" x="2952750" y="3429000"/>
          <p14:tracePt t="290932" x="2959100" y="3429000"/>
          <p14:tracePt t="290948" x="2965450" y="3429000"/>
          <p14:tracePt t="290965" x="2971800" y="3429000"/>
          <p14:tracePt t="290982" x="2990850" y="3429000"/>
          <p14:tracePt t="290998" x="3016250" y="3416300"/>
          <p14:tracePt t="291015" x="3035300" y="3416300"/>
          <p14:tracePt t="291032" x="3048000" y="3416300"/>
          <p14:tracePt t="291099" x="3054350" y="3416300"/>
          <p14:tracePt t="291123" x="3067050" y="3416300"/>
          <p14:tracePt t="291323" x="3073400" y="3416300"/>
          <p14:tracePt t="291619" x="3079750" y="3409950"/>
          <p14:tracePt t="291627" x="3079750" y="3403600"/>
          <p14:tracePt t="291630" x="3079750" y="3397250"/>
          <p14:tracePt t="291648" x="3079750" y="3384550"/>
          <p14:tracePt t="291665" x="3079750" y="3378200"/>
          <p14:tracePt t="291682" x="3079750" y="3365500"/>
          <p14:tracePt t="291698" x="3092450" y="3346450"/>
          <p14:tracePt t="291715" x="3092450" y="3340100"/>
          <p14:tracePt t="291732" x="3092450" y="3327400"/>
          <p14:tracePt t="291748" x="3105150" y="3321050"/>
          <p14:tracePt t="291766" x="3117850" y="3314700"/>
          <p14:tracePt t="291781" x="3130550" y="3302000"/>
          <p14:tracePt t="291798" x="3136900" y="3295650"/>
          <p14:tracePt t="291815" x="3149600" y="3289300"/>
          <p14:tracePt t="292107" x="3162300" y="3289300"/>
          <p14:tracePt t="292131" x="3162300" y="3295650"/>
          <p14:tracePt t="292139" x="3162300" y="3327400"/>
          <p14:tracePt t="292147" x="3162300" y="3359150"/>
          <p14:tracePt t="292164" x="3162300" y="3397250"/>
          <p14:tracePt t="292181" x="3162300" y="3429000"/>
          <p14:tracePt t="292198" x="3162300" y="3448050"/>
          <p14:tracePt t="292214" x="3162300" y="3467100"/>
          <p14:tracePt t="292231" x="3162300" y="3473450"/>
          <p14:tracePt t="292288" x="3162300" y="3479800"/>
          <p14:tracePt t="292323" x="3162300" y="3486150"/>
          <p14:tracePt t="292459" x="3175000" y="3473450"/>
          <p14:tracePt t="292467" x="3187700" y="3460750"/>
          <p14:tracePt t="292475" x="3244850" y="3422650"/>
          <p14:tracePt t="292498" x="3251200" y="3416300"/>
          <p14:tracePt t="292891" x="3257550" y="3409950"/>
          <p14:tracePt t="292907" x="3257550" y="3403600"/>
          <p14:tracePt t="292924" x="3257550" y="3397250"/>
          <p14:tracePt t="292924" x="3263900" y="3390900"/>
          <p14:tracePt t="293003" x="3270250" y="3384550"/>
          <p14:tracePt t="293083" x="3270250" y="3378200"/>
          <p14:tracePt t="293091" x="3282950" y="3384550"/>
          <p14:tracePt t="293096" x="3302000" y="3409950"/>
          <p14:tracePt t="293114" x="3321050" y="3441700"/>
          <p14:tracePt t="293114" x="3327400" y="3460750"/>
          <p14:tracePt t="293131" x="3340100" y="3498850"/>
          <p14:tracePt t="293148" x="3346450" y="3517900"/>
          <p14:tracePt t="293164" x="3352800" y="3549650"/>
          <p14:tracePt t="293181" x="3365500" y="3568700"/>
          <p14:tracePt t="293198" x="3365500" y="3581400"/>
          <p14:tracePt t="293259" x="3365500" y="3587750"/>
          <p14:tracePt t="293323" x="3371850" y="3587750"/>
          <p14:tracePt t="293329" x="3378200" y="3587750"/>
          <p14:tracePt t="293340" x="3384550" y="3587750"/>
          <p14:tracePt t="293364" x="3390900" y="3575050"/>
          <p14:tracePt t="293381" x="3397250" y="3575050"/>
          <p14:tracePt t="293398" x="3416300" y="3562350"/>
          <p14:tracePt t="293415" x="3429000" y="3549650"/>
          <p14:tracePt t="293431" x="3448050" y="3524250"/>
          <p14:tracePt t="293447" x="3454400" y="3511550"/>
          <p14:tracePt t="293465" x="3473450" y="3498850"/>
          <p14:tracePt t="293481" x="3486150" y="3479800"/>
          <p14:tracePt t="293498" x="3498850" y="3454400"/>
          <p14:tracePt t="293515" x="3511550" y="3435350"/>
          <p14:tracePt t="293531" x="3524250" y="3422650"/>
          <p14:tracePt t="293548" x="3530600" y="3416300"/>
          <p14:tracePt t="293795" x="3536950" y="3416300"/>
          <p14:tracePt t="293796" x="3543300" y="3416300"/>
          <p14:tracePt t="293806" x="3581400" y="3422650"/>
          <p14:tracePt t="293831" x="3613150" y="3429000"/>
          <p14:tracePt t="293848" x="3632200" y="3435350"/>
          <p14:tracePt t="293864" x="3638550" y="3441700"/>
          <p14:tracePt t="294035" x="3644900" y="3441700"/>
          <p14:tracePt t="294067" x="3644900" y="3448050"/>
          <p14:tracePt t="294123" x="3657600" y="3460750"/>
          <p14:tracePt t="294147" x="3670300" y="3473450"/>
          <p14:tracePt t="294156" x="3676650" y="3473450"/>
          <p14:tracePt t="294157" x="3727450" y="3492500"/>
          <p14:tracePt t="294182" x="3752850" y="3492500"/>
          <p14:tracePt t="294198" x="3759200" y="3498850"/>
          <p14:tracePt t="294411" x="3759200" y="3492500"/>
          <p14:tracePt t="294451" x="3759200" y="3486150"/>
          <p14:tracePt t="294819" x="3759200" y="3473450"/>
          <p14:tracePt t="294827" x="3765550" y="3473450"/>
          <p14:tracePt t="294851" x="3771900" y="3467100"/>
          <p14:tracePt t="294875" x="3778250" y="3467100"/>
          <p14:tracePt t="294891" x="3784600" y="3454400"/>
          <p14:tracePt t="294931" x="3797300" y="3454400"/>
          <p14:tracePt t="294947" x="3810000" y="3441700"/>
          <p14:tracePt t="294956" x="3835400" y="3435350"/>
          <p14:tracePt t="294983" x="3860800" y="3429000"/>
          <p14:tracePt t="294999" x="3873500" y="3416300"/>
          <p14:tracePt t="295195" x="3879850" y="3416300"/>
          <p14:tracePt t="295203" x="3898900" y="3416300"/>
          <p14:tracePt t="295207" x="3937000" y="3416300"/>
          <p14:tracePt t="295232" x="3949700" y="3416300"/>
          <p14:tracePt t="295249" x="3956050" y="3416300"/>
          <p14:tracePt t="295265" x="3962400" y="3409950"/>
          <p14:tracePt t="295308" x="3968750" y="3409950"/>
          <p14:tracePt t="295324" x="3975100" y="3403600"/>
          <p14:tracePt t="295371" x="3987800" y="3403600"/>
          <p14:tracePt t="295395" x="3994150" y="3390900"/>
          <p14:tracePt t="295548" x="4000500" y="3390900"/>
          <p14:tracePt t="295558" x="4006850" y="3390900"/>
          <p14:tracePt t="295559" x="4025900" y="3384550"/>
          <p14:tracePt t="295581" x="4038600" y="3371850"/>
          <p14:tracePt t="295598" x="4051300" y="3359150"/>
          <p14:tracePt t="295614" x="4064000" y="3346450"/>
          <p14:tracePt t="295631" x="4076700" y="3333750"/>
          <p14:tracePt t="295648" x="4083050" y="3333750"/>
          <p14:tracePt t="295665" x="4095750" y="3321050"/>
          <p14:tracePt t="295681" x="4108450" y="3308350"/>
          <p14:tracePt t="295698" x="4114800" y="3302000"/>
          <p14:tracePt t="295714" x="4133850" y="3270250"/>
          <p14:tracePt t="295732" x="4140200" y="3257550"/>
          <p14:tracePt t="295748" x="4152900" y="3244850"/>
          <p14:tracePt t="295765" x="4152900" y="3238500"/>
          <p14:tracePt t="295782" x="4159250" y="3232150"/>
          <p14:tracePt t="295798" x="4159250" y="3225800"/>
          <p14:tracePt t="295815" x="4159250" y="3213100"/>
          <p14:tracePt t="295883" x="4165600" y="3213100"/>
          <p14:tracePt t="296027" x="4171950" y="3206750"/>
          <p14:tracePt t="296032" x="4171950" y="3200400"/>
          <p14:tracePt t="296040" x="4178300" y="3200400"/>
          <p14:tracePt t="296099" x="4178300" y="3194050"/>
          <p14:tracePt t="296211" x="4184650" y="3194050"/>
          <p14:tracePt t="296283" x="4197350" y="3200400"/>
          <p14:tracePt t="296395" x="4203700" y="3200400"/>
          <p14:tracePt t="296491" x="4210050" y="3200400"/>
          <p14:tracePt t="296523" x="4216400" y="3200400"/>
          <p14:tracePt t="296531" x="4222750" y="3200400"/>
          <p14:tracePt t="296532" x="4229100" y="3213100"/>
          <p14:tracePt t="296548" x="4235450" y="3213100"/>
          <p14:tracePt t="296564" x="4241800" y="3213100"/>
          <p14:tracePt t="296582" x="4248150" y="3225800"/>
          <p14:tracePt t="296598" x="4273550" y="3251200"/>
          <p14:tracePt t="296615" x="4298950" y="3263900"/>
          <p14:tracePt t="296631" x="4311650" y="3276600"/>
          <p14:tracePt t="296648" x="4330700" y="3295650"/>
          <p14:tracePt t="296665" x="4343400" y="3302000"/>
          <p14:tracePt t="296681" x="4349750" y="3314700"/>
          <p14:tracePt t="296698" x="4356100" y="3314700"/>
          <p14:tracePt t="296755" x="4362450" y="3314700"/>
          <p14:tracePt t="296899" x="4375150" y="3327400"/>
          <p14:tracePt t="296987" x="4381500" y="3333750"/>
          <p14:tracePt t="297003" x="4381500" y="3340100"/>
          <p14:tracePt t="297014" x="4381500" y="3352800"/>
          <p14:tracePt t="297015" x="4375150" y="3352800"/>
          <p14:tracePt t="297031" x="4356100" y="3352800"/>
          <p14:tracePt t="297048" x="4343400" y="3365500"/>
          <p14:tracePt t="297065" x="4337050" y="3365500"/>
          <p14:tracePt t="297081" x="4324350" y="3378200"/>
          <p14:tracePt t="297115" x="4318000" y="3378200"/>
          <p14:tracePt t="297116" x="4311650" y="3384550"/>
          <p14:tracePt t="297132" x="4305300" y="3390900"/>
          <p14:tracePt t="297179" x="4292600" y="3397250"/>
          <p14:tracePt t="297195" x="4286250" y="3397250"/>
          <p14:tracePt t="297196" x="4260850" y="3403600"/>
          <p14:tracePt t="297215" x="4254500" y="3409950"/>
          <p14:tracePt t="297231" x="4229100" y="3416300"/>
          <p14:tracePt t="297267" x="4216400" y="3422650"/>
          <p14:tracePt t="297283" x="4216400" y="3429000"/>
          <p14:tracePt t="297339" x="4210050" y="3429000"/>
          <p14:tracePt t="297467" x="4191000" y="3441700"/>
          <p14:tracePt t="297475" x="4184650" y="3454400"/>
          <p14:tracePt t="297476" x="4171950" y="3467100"/>
          <p14:tracePt t="297497" x="4159250" y="3473450"/>
          <p14:tracePt t="297515" x="4146550" y="3492500"/>
          <p14:tracePt t="297533" x="4146550" y="3498850"/>
          <p14:tracePt t="297723" x="4146550" y="3511550"/>
          <p14:tracePt t="297883" x="4146550" y="3517900"/>
          <p14:tracePt t="297907" x="4152900" y="3524250"/>
          <p14:tracePt t="297932" x="4159250" y="3524250"/>
          <p14:tracePt t="297971" x="4165600" y="3524250"/>
          <p14:tracePt t="298043" x="4171950" y="3524250"/>
          <p14:tracePt t="298059" x="4178300" y="3524250"/>
          <p14:tracePt t="298083" x="4184650" y="3524250"/>
          <p14:tracePt t="298107" x="4191000" y="3524250"/>
          <p14:tracePt t="298187" x="4197350" y="3524250"/>
          <p14:tracePt t="298235" x="4203700" y="3524250"/>
          <p14:tracePt t="298339" x="4210050" y="3517900"/>
          <p14:tracePt t="298411" x="4222750" y="3517900"/>
          <p14:tracePt t="298419" x="4229100" y="3517900"/>
          <p14:tracePt t="298419" x="4241800" y="3517900"/>
          <p14:tracePt t="298427" x="4273550" y="3517900"/>
          <p14:tracePt t="298450" x="4286250" y="3517900"/>
          <p14:tracePt t="298450" x="4298950" y="3517900"/>
          <p14:tracePt t="298468" x="4305300" y="3517900"/>
          <p14:tracePt t="298482" x="4324350" y="3517900"/>
          <p14:tracePt t="298498" x="4330700" y="3517900"/>
          <p14:tracePt t="298515" x="4343400" y="3517900"/>
          <p14:tracePt t="298532" x="4362450" y="3517900"/>
          <p14:tracePt t="298548" x="4375150" y="3517900"/>
          <p14:tracePt t="298566" x="4387850" y="3517900"/>
          <p14:tracePt t="298582" x="4406900" y="3517900"/>
          <p14:tracePt t="298598" x="4419600" y="3517900"/>
          <p14:tracePt t="298615" x="4432300" y="3517900"/>
          <p14:tracePt t="298631" x="4445000" y="3517900"/>
          <p14:tracePt t="298675" x="4451350" y="3517900"/>
          <p14:tracePt t="298700" x="4457700" y="3517900"/>
          <p14:tracePt t="298755" x="4464050" y="3517900"/>
          <p14:tracePt t="298843" x="4470400" y="3517900"/>
          <p14:tracePt t="298859" x="4483100" y="3517900"/>
          <p14:tracePt t="298875" x="4489450" y="3517900"/>
          <p14:tracePt t="298876" x="4495800" y="3517900"/>
          <p14:tracePt t="298898" x="4502150" y="3517900"/>
          <p14:tracePt t="298915" x="4514850" y="3517900"/>
          <p14:tracePt t="298932" x="4527550" y="3517900"/>
          <p14:tracePt t="298948" x="4533900" y="3517900"/>
          <p14:tracePt t="298965" x="4540250" y="3517900"/>
          <p14:tracePt t="299147" x="4546600" y="3517900"/>
          <p14:tracePt t="300947" x="4540250" y="3517900"/>
          <p14:tracePt t="300963" x="4533900" y="3517900"/>
          <p14:tracePt t="300971" x="4521200" y="3524250"/>
          <p14:tracePt t="300980" x="4495800" y="3530600"/>
          <p14:tracePt t="300997" x="4483100" y="3530600"/>
          <p14:tracePt t="301014" x="4470400" y="3536950"/>
          <p14:tracePt t="301030" x="4445000" y="3543300"/>
          <p14:tracePt t="301047" x="4432300" y="3543300"/>
          <p14:tracePt t="301063" x="4406900" y="3549650"/>
          <p14:tracePt t="301080" x="4394200" y="3549650"/>
          <p14:tracePt t="301097" x="4368800" y="3549650"/>
          <p14:tracePt t="301114" x="4343400" y="3549650"/>
          <p14:tracePt t="301130" x="4292600" y="3549650"/>
          <p14:tracePt t="301147" x="4248150" y="3549650"/>
          <p14:tracePt t="301163" x="4203700" y="3549650"/>
          <p14:tracePt t="301180" x="4146550" y="3549650"/>
          <p14:tracePt t="301197" x="4108450" y="3536950"/>
          <p14:tracePt t="301214" x="4064000" y="3530600"/>
          <p14:tracePt t="301230" x="4044950" y="3524250"/>
          <p14:tracePt t="301247" x="4019550" y="3511550"/>
          <p14:tracePt t="301264" x="4006850" y="3511550"/>
          <p14:tracePt t="301280" x="3994150" y="3511550"/>
          <p14:tracePt t="301297" x="3975100" y="3511550"/>
          <p14:tracePt t="301313" x="3943350" y="3498850"/>
          <p14:tracePt t="301330" x="3911600" y="3492500"/>
          <p14:tracePt t="301330" x="3905250" y="3492500"/>
          <p14:tracePt t="301347" x="3873500" y="3486150"/>
          <p14:tracePt t="301366" x="3867150" y="3486150"/>
          <p14:tracePt t="301382" x="3835400" y="3486150"/>
          <p14:tracePt t="301399" x="3816350" y="3486150"/>
          <p14:tracePt t="301415" x="3790950" y="3486150"/>
          <p14:tracePt t="301432" x="3778250" y="3486150"/>
          <p14:tracePt t="301449" x="3759200" y="3486150"/>
          <p14:tracePt t="301465" x="3746500" y="3486150"/>
          <p14:tracePt t="301482" x="3733800" y="3486150"/>
          <p14:tracePt t="301516" x="3727450" y="3492500"/>
          <p14:tracePt t="301538" x="3721100" y="3498850"/>
          <p14:tracePt t="301579" x="3714750" y="3505200"/>
          <p14:tracePt t="301635" x="3714750" y="3511550"/>
          <p14:tracePt t="301691" x="3714750" y="3517900"/>
          <p14:tracePt t="302051" x="3708400" y="3517900"/>
          <p14:tracePt t="302061" x="3695700" y="3517900"/>
          <p14:tracePt t="302062" x="3657600" y="3517900"/>
          <p14:tracePt t="302081" x="3587750" y="3517900"/>
          <p14:tracePt t="302099" x="3530600" y="3517900"/>
          <p14:tracePt t="302117" x="3517900" y="3517900"/>
          <p14:tracePt t="302132" x="3498850" y="3517900"/>
          <p14:tracePt t="302148" x="3473450" y="3517900"/>
          <p14:tracePt t="302165" x="3448050" y="3524250"/>
          <p14:tracePt t="302182" x="3409950" y="3524250"/>
          <p14:tracePt t="302198" x="3340100" y="3524250"/>
          <p14:tracePt t="302215" x="3282950" y="3524250"/>
          <p14:tracePt t="302232" x="3232150" y="3524250"/>
          <p14:tracePt t="302249" x="3181350" y="3530600"/>
          <p14:tracePt t="302265" x="3162300" y="3530600"/>
          <p14:tracePt t="302282" x="3143250" y="3530600"/>
          <p14:tracePt t="302299" x="3130550" y="3530600"/>
          <p14:tracePt t="303083" x="3124200" y="3530600"/>
          <p14:tracePt t="303123" x="3117850" y="3530600"/>
          <p14:tracePt t="303147" x="3111500" y="3530600"/>
          <p14:tracePt t="303195" x="3105150" y="3530600"/>
          <p14:tracePt t="303283" x="3098800" y="3530600"/>
          <p14:tracePt t="303323" x="3092450" y="3530600"/>
          <p14:tracePt t="303339" x="3079750" y="3517900"/>
          <p14:tracePt t="303347" x="3079750" y="3498850"/>
          <p14:tracePt t="303356" x="3079750" y="3479800"/>
          <p14:tracePt t="303381" x="3079750" y="3473450"/>
          <p14:tracePt t="303401" x="3079750" y="3467100"/>
          <p14:tracePt t="303416" x="3079750" y="3454400"/>
          <p14:tracePt t="303433" x="3079750" y="3448050"/>
          <p14:tracePt t="303449" x="3092450" y="3441700"/>
          <p14:tracePt t="303466" x="3092450" y="3435350"/>
          <p14:tracePt t="303483" x="3098800" y="3435350"/>
          <p14:tracePt t="303499" x="3098800" y="3429000"/>
          <p14:tracePt t="303516" x="3111500" y="3429000"/>
          <p14:tracePt t="303571" x="3117850" y="3422650"/>
          <p14:tracePt t="303580" x="3124200" y="3422650"/>
          <p14:tracePt t="303581" x="3149600" y="3416300"/>
          <p14:tracePt t="303598" x="3194050" y="3416300"/>
          <p14:tracePt t="303615" x="3232150" y="3409950"/>
          <p14:tracePt t="303631" x="3289300" y="3403600"/>
          <p14:tracePt t="303648" x="3346450" y="3390900"/>
          <p14:tracePt t="303665" x="3397250" y="3384550"/>
          <p14:tracePt t="303682" x="3429000" y="3378200"/>
          <p14:tracePt t="303698" x="3460750" y="3378200"/>
          <p14:tracePt t="303698" x="3473450" y="3378200"/>
          <p14:tracePt t="303716" x="3498850" y="3371850"/>
          <p14:tracePt t="303732" x="3543300" y="3352800"/>
          <p14:tracePt t="303748" x="3575050" y="3346450"/>
          <p14:tracePt t="303765" x="3600450" y="3346450"/>
          <p14:tracePt t="303781" x="3613150" y="3340100"/>
          <p14:tracePt t="303798" x="3625850" y="3340100"/>
          <p14:tracePt t="303815" x="3632200" y="3340100"/>
          <p14:tracePt t="303831" x="3651250" y="3340100"/>
          <p14:tracePt t="303848" x="3663950" y="3340100"/>
          <p14:tracePt t="303865" x="3676650" y="3340100"/>
          <p14:tracePt t="303881" x="3702050" y="3340100"/>
          <p14:tracePt t="303898" x="3721100" y="3346450"/>
          <p14:tracePt t="303915" x="3759200" y="3359150"/>
          <p14:tracePt t="303931" x="3803650" y="3384550"/>
          <p14:tracePt t="303948" x="3835400" y="3390900"/>
          <p14:tracePt t="303965" x="3867150" y="3403600"/>
          <p14:tracePt t="303981" x="3886200" y="3403600"/>
          <p14:tracePt t="303999" x="3898900" y="3409950"/>
          <p14:tracePt t="304014" x="3898900" y="3416300"/>
          <p14:tracePt t="304031" x="3905250" y="3416300"/>
          <p14:tracePt t="304048" x="3917950" y="3416300"/>
          <p14:tracePt t="304065" x="3924300" y="3422650"/>
          <p14:tracePt t="304081" x="3930650" y="3422650"/>
          <p14:tracePt t="304115" x="3937000" y="3422650"/>
          <p14:tracePt t="304147" x="3949700" y="3422650"/>
          <p14:tracePt t="304179" x="3956050" y="3422650"/>
          <p14:tracePt t="304187" x="3962400" y="3422650"/>
          <p14:tracePt t="304195" x="3968750" y="3422650"/>
          <p14:tracePt t="304215" x="3968750" y="3416300"/>
          <p14:tracePt t="304267" x="3975100" y="3416300"/>
          <p14:tracePt t="304283" x="3975100" y="3409950"/>
          <p14:tracePt t="304316" x="3981450" y="3403600"/>
          <p14:tracePt t="304757" x="3987800" y="3397250"/>
          <p14:tracePt t="305099" x="3994150" y="3390900"/>
          <p14:tracePt t="305948" x="3994150" y="3384550"/>
          <p14:tracePt t="308235" x="3994150" y="3378200"/>
          <p14:tracePt t="308803" x="3981450" y="3378200"/>
          <p14:tracePt t="308836" x="3975100" y="3378200"/>
          <p14:tracePt t="308867" x="3968750" y="3378200"/>
          <p14:tracePt t="308907" x="3962400" y="3378200"/>
          <p14:tracePt t="308940" x="3956050" y="3378200"/>
          <p14:tracePt t="311547" x="3949700" y="3378200"/>
          <p14:tracePt t="311956" x="3943350" y="3378200"/>
          <p14:tracePt t="314811" x="3943350" y="3371850"/>
          <p14:tracePt t="314812" x="3924300" y="3359150"/>
          <p14:tracePt t="314824" x="3917950" y="3346450"/>
          <p14:tracePt t="314848" x="3917950" y="3340100"/>
          <p14:tracePt t="314865" x="3917950" y="3333750"/>
          <p14:tracePt t="314908" x="3911600" y="3327400"/>
          <p14:tracePt t="315291" x="3905250" y="3327400"/>
          <p14:tracePt t="315340" x="3905250" y="3314700"/>
          <p14:tracePt t="315355" x="3905250" y="3308350"/>
          <p14:tracePt t="315365" x="3898900" y="3308350"/>
          <p14:tracePt t="315373" x="3886200" y="3308350"/>
          <p14:tracePt t="315419" x="3879850" y="3308350"/>
          <p14:tracePt t="315459" x="3873500" y="3314700"/>
          <p14:tracePt t="315477" x="3867150" y="3314700"/>
          <p14:tracePt t="315699" x="3860800" y="3314700"/>
          <p14:tracePt t="315715" x="3854450" y="3314700"/>
          <p14:tracePt t="315731" x="3848100" y="3314700"/>
          <p14:tracePt t="315734" x="3841750" y="3314700"/>
          <p14:tracePt t="315748" x="3829050" y="3314700"/>
          <p14:tracePt t="315795" x="3822700" y="3314700"/>
          <p14:tracePt t="315812" x="3816350" y="3314700"/>
          <p14:tracePt t="315812" x="3810000" y="3314700"/>
          <p14:tracePt t="315831" x="3803650" y="3314700"/>
          <p14:tracePt t="315848" x="3797300" y="3314700"/>
          <p14:tracePt t="315864" x="3790950" y="3321050"/>
          <p14:tracePt t="315881" x="3771900" y="3321050"/>
          <p14:tracePt t="315898" x="3759200" y="3327400"/>
          <p14:tracePt t="315914" x="3752850" y="3333750"/>
          <p14:tracePt t="315955" x="3752850" y="3340100"/>
          <p14:tracePt t="315963" x="3746500" y="3340100"/>
          <p14:tracePt t="315973" x="3740150" y="3340100"/>
          <p14:tracePt t="315999" x="3733800" y="3346450"/>
          <p14:tracePt t="316017" x="3721100" y="3346450"/>
          <p14:tracePt t="316032" x="3708400" y="3346450"/>
          <p14:tracePt t="316049" x="3695700" y="3352800"/>
          <p14:tracePt t="316067" x="3663950" y="3365500"/>
          <p14:tracePt t="316083" x="3619500" y="3371850"/>
          <p14:tracePt t="316083" x="3600450" y="3371850"/>
          <p14:tracePt t="316100" x="3524250" y="3371850"/>
          <p14:tracePt t="316116" x="3429000" y="3371850"/>
          <p14:tracePt t="316133" x="3295650" y="3371850"/>
          <p14:tracePt t="316149" x="3219450" y="3371850"/>
          <p14:tracePt t="316166" x="3149600" y="3371850"/>
          <p14:tracePt t="316183" x="3086100" y="3371850"/>
          <p14:tracePt t="316199" x="3016250" y="3371850"/>
          <p14:tracePt t="316216" x="2946400" y="3371850"/>
          <p14:tracePt t="316233" x="2825750" y="3371850"/>
          <p14:tracePt t="316250" x="2781300" y="3390900"/>
          <p14:tracePt t="316266" x="2730500" y="3390900"/>
          <p14:tracePt t="316283" x="2686050" y="3397250"/>
          <p14:tracePt t="316300" x="2647950" y="3403600"/>
          <p14:tracePt t="316316" x="2616200" y="3403600"/>
          <p14:tracePt t="316333" x="2578100" y="3403600"/>
          <p14:tracePt t="316349" x="2533650" y="3403600"/>
          <p14:tracePt t="316366" x="2489200" y="3403600"/>
          <p14:tracePt t="316383" x="2451100" y="3403600"/>
          <p14:tracePt t="316399" x="2413000" y="3403600"/>
          <p14:tracePt t="316416" x="2362200" y="3403600"/>
          <p14:tracePt t="316432" x="2311400" y="3403600"/>
          <p14:tracePt t="316449" x="2222500" y="3403600"/>
          <p14:tracePt t="316466" x="2095500" y="3397250"/>
          <p14:tracePt t="316483" x="1993900" y="3384550"/>
          <p14:tracePt t="316499" x="1854200" y="3359150"/>
          <p14:tracePt t="316516" x="1739900" y="3333750"/>
          <p14:tracePt t="316533" x="1631950" y="3314700"/>
          <p14:tracePt t="316549" x="1517650" y="3302000"/>
          <p14:tracePt t="316566" x="1397000" y="3276600"/>
          <p14:tracePt t="316582" x="1289050" y="3263900"/>
          <p14:tracePt t="316599" x="1244600" y="3257550"/>
          <p14:tracePt t="316616" x="1200150" y="3257550"/>
          <p14:tracePt t="316633" x="1174750" y="3257550"/>
          <p14:tracePt t="316649" x="1149350" y="3257550"/>
          <p14:tracePt t="316666" x="1117600" y="3257550"/>
          <p14:tracePt t="316682" x="1079500" y="3257550"/>
          <p14:tracePt t="316682" x="1066800" y="3257550"/>
          <p14:tracePt t="316700" x="1009650" y="3244850"/>
          <p14:tracePt t="316717" x="965200" y="3232150"/>
          <p14:tracePt t="316732" x="914400" y="3232150"/>
          <p14:tracePt t="316749" x="876300" y="3232150"/>
          <p14:tracePt t="316766" x="844550" y="3232150"/>
          <p14:tracePt t="316782" x="812800" y="3232150"/>
          <p14:tracePt t="316799" x="793750" y="3232150"/>
          <p14:tracePt t="316816" x="787400" y="3232150"/>
          <p14:tracePt t="316832" x="781050" y="3232150"/>
          <p14:tracePt t="316868" x="774700" y="3232150"/>
          <p14:tracePt t="316869" x="768350" y="3232150"/>
          <p14:tracePt t="316882" x="755650" y="3251200"/>
          <p14:tracePt t="316916" x="742950" y="3257550"/>
          <p14:tracePt t="316917" x="742950" y="3263900"/>
          <p14:tracePt t="316932" x="730250" y="3276600"/>
          <p14:tracePt t="316950" x="723900" y="3276600"/>
          <p14:tracePt t="316966" x="717550" y="3289300"/>
          <p14:tracePt t="316982" x="711200" y="3289300"/>
          <p14:tracePt t="316999" x="711200" y="3295650"/>
          <p14:tracePt t="317015" x="711200" y="3308350"/>
          <p14:tracePt t="317033" x="704850" y="3314700"/>
          <p14:tracePt t="317049" x="704850" y="3321050"/>
          <p14:tracePt t="317284" x="698500" y="3321050"/>
          <p14:tracePt t="317339" x="698500" y="3327400"/>
          <p14:tracePt t="317452" x="704850" y="3327400"/>
          <p14:tracePt t="317491" x="711200" y="3327400"/>
          <p14:tracePt t="317515" x="717550" y="3327400"/>
          <p14:tracePt t="317524" x="723900" y="3327400"/>
          <p14:tracePt t="317525" x="736600" y="3327400"/>
          <p14:tracePt t="317549" x="742950" y="3327400"/>
          <p14:tracePt t="317588" x="755650" y="3327400"/>
          <p14:tracePt t="317627" x="768350" y="3327400"/>
          <p14:tracePt t="317635" x="774700" y="3327400"/>
          <p14:tracePt t="317642" x="806450" y="3327400"/>
          <p14:tracePt t="317664" x="831850" y="3327400"/>
          <p14:tracePt t="317681" x="844550" y="3327400"/>
          <p14:tracePt t="317715" x="850900" y="3327400"/>
          <p14:tracePt t="317716" x="857250" y="3327400"/>
          <p14:tracePt t="317731" x="869950" y="3327400"/>
          <p14:tracePt t="317748" x="882650" y="3327400"/>
          <p14:tracePt t="317764" x="901700" y="3327400"/>
          <p14:tracePt t="317781" x="927100" y="3327400"/>
          <p14:tracePt t="317798" x="946150" y="3327400"/>
          <p14:tracePt t="317814" x="965200" y="3327400"/>
          <p14:tracePt t="317831" x="971550" y="3327400"/>
          <p14:tracePt t="317848" x="990600" y="3327400"/>
          <p14:tracePt t="317864" x="1003300" y="3327400"/>
          <p14:tracePt t="317881" x="1028700" y="3327400"/>
          <p14:tracePt t="317898" x="1060450" y="3327400"/>
          <p14:tracePt t="317917" x="1073150" y="3327400"/>
          <p14:tracePt t="317933" x="1079500" y="3327400"/>
          <p14:tracePt t="317999" x="1085850" y="3327400"/>
          <p14:tracePt t="318076" x="1092200" y="3327400"/>
          <p14:tracePt t="318123" x="1098550" y="3327400"/>
          <p14:tracePt t="318187" x="1104900" y="3327400"/>
          <p14:tracePt t="318371" x="1111250" y="3333750"/>
          <p14:tracePt t="318411" x="1111250" y="3340100"/>
          <p14:tracePt t="318427" x="1111250" y="3346450"/>
          <p14:tracePt t="318428" x="1111250" y="3352800"/>
          <p14:tracePt t="318491" x="1111250" y="3359150"/>
          <p14:tracePt t="318507" x="1111250" y="3365500"/>
          <p14:tracePt t="318531" x="1111250" y="3371850"/>
          <p14:tracePt t="318548" x="1111250" y="3384550"/>
          <p14:tracePt t="318549" x="1111250" y="3397250"/>
          <p14:tracePt t="318565" x="1111250" y="3422650"/>
          <p14:tracePt t="318582" x="1111250" y="3435350"/>
          <p14:tracePt t="318598" x="1111250" y="3448050"/>
          <p14:tracePt t="318615" x="1111250" y="3454400"/>
          <p14:tracePt t="318659" x="1111250" y="3460750"/>
          <p14:tracePt t="318771" x="1111250" y="3473450"/>
          <p14:tracePt t="321172" x="1117600" y="3473450"/>
          <p14:tracePt t="321195" x="1123950" y="3467100"/>
          <p14:tracePt t="321235" x="1130300" y="3467100"/>
          <p14:tracePt t="321323" x="1136650" y="3467100"/>
          <p14:tracePt t="321339" x="1143000" y="3467100"/>
          <p14:tracePt t="321347" x="1155700" y="3467100"/>
          <p14:tracePt t="321356" x="1168400" y="3467100"/>
          <p14:tracePt t="321381" x="1181100" y="3467100"/>
          <p14:tracePt t="321399" x="1187450" y="3467100"/>
          <p14:tracePt t="321416" x="1206500" y="3467100"/>
          <p14:tracePt t="321432" x="1231900" y="3479800"/>
          <p14:tracePt t="321449" x="1257300" y="3479800"/>
          <p14:tracePt t="321466" x="1282700" y="3498850"/>
          <p14:tracePt t="321482" x="1295400" y="3498850"/>
          <p14:tracePt t="321499" x="1314450" y="3511550"/>
          <p14:tracePt t="321588" x="1320800" y="3511550"/>
          <p14:tracePt t="321595" x="1333500" y="3511550"/>
          <p14:tracePt t="321615" x="1358900" y="3511550"/>
          <p14:tracePt t="321632" x="1371600" y="3524250"/>
          <p14:tracePt t="321632" x="1384300" y="3524250"/>
          <p14:tracePt t="321649" x="1397000" y="3524250"/>
          <p14:tracePt t="321707" x="1409700" y="3524250"/>
          <p14:tracePt t="321723" x="1422400" y="3524250"/>
          <p14:tracePt t="321724" x="1466850" y="3524250"/>
          <p14:tracePt t="321750" x="1504950" y="3524250"/>
          <p14:tracePt t="321765" x="1524000" y="3524250"/>
          <p14:tracePt t="321782" x="1543050" y="3524250"/>
          <p14:tracePt t="321799" x="1555750" y="3524250"/>
          <p14:tracePt t="321815" x="1574800" y="3524250"/>
          <p14:tracePt t="321832" x="1593850" y="3524250"/>
          <p14:tracePt t="321849" x="1612900" y="3517900"/>
          <p14:tracePt t="321865" x="1638300" y="3511550"/>
          <p14:tracePt t="321881" x="1682750" y="3498850"/>
          <p14:tracePt t="321900" x="1695450" y="3498850"/>
          <p14:tracePt t="321914" x="1727200" y="3473450"/>
          <p14:tracePt t="321931" x="1739900" y="3473450"/>
          <p14:tracePt t="321947" x="1752600" y="3460750"/>
          <p14:tracePt t="321963" x="1765300" y="3454400"/>
          <p14:tracePt t="321980" x="1778000" y="3448050"/>
          <p14:tracePt t="321997" x="1784350" y="3435350"/>
          <p14:tracePt t="322014" x="1797050" y="3422650"/>
          <p14:tracePt t="322030" x="1809750" y="3409950"/>
          <p14:tracePt t="322047" x="1822450" y="3403600"/>
          <p14:tracePt t="322064" x="1835150" y="3397250"/>
          <p14:tracePt t="322081" x="1841500" y="3390900"/>
          <p14:tracePt t="322097" x="1854200" y="3384550"/>
          <p14:tracePt t="322114" x="1866900" y="3384550"/>
          <p14:tracePt t="322131" x="1885950" y="3378200"/>
          <p14:tracePt t="322147" x="1911350" y="3365500"/>
          <p14:tracePt t="322164" x="1924050" y="3365500"/>
          <p14:tracePt t="322180" x="1955800" y="3359150"/>
          <p14:tracePt t="322197" x="1968500" y="3352800"/>
          <p14:tracePt t="322214" x="1987550" y="3352800"/>
          <p14:tracePt t="322231" x="2019300" y="3352800"/>
          <p14:tracePt t="322247" x="2063750" y="3352800"/>
          <p14:tracePt t="322264" x="2139950" y="3352800"/>
          <p14:tracePt t="322280" x="2228850" y="3352800"/>
          <p14:tracePt t="322297" x="2324100" y="3352800"/>
          <p14:tracePt t="322314" x="2355850" y="3352800"/>
          <p14:tracePt t="322330" x="2393950" y="3352800"/>
          <p14:tracePt t="322347" x="2432050" y="3365500"/>
          <p14:tracePt t="322363" x="2470150" y="3365500"/>
          <p14:tracePt t="322380" x="2508250" y="3378200"/>
          <p14:tracePt t="322397" x="2559050" y="3397250"/>
          <p14:tracePt t="322414" x="2616200" y="3416300"/>
          <p14:tracePt t="322430" x="2660650" y="3429000"/>
          <p14:tracePt t="322447" x="2686050" y="3441700"/>
          <p14:tracePt t="322465" x="2692400" y="3441700"/>
          <p14:tracePt t="322480" x="2698750" y="3441700"/>
          <p14:tracePt t="322524" x="2711450" y="3441700"/>
          <p14:tracePt t="322535" x="2724150" y="3441700"/>
          <p14:tracePt t="322539" x="2794000" y="3448050"/>
          <p14:tracePt t="322564" x="2844800" y="3454400"/>
          <p14:tracePt t="322580" x="2876550" y="3460750"/>
          <p14:tracePt t="322597" x="2901950" y="3460750"/>
          <p14:tracePt t="322683" x="2908300" y="3460750"/>
          <p14:tracePt t="322690" x="2914650" y="3460750"/>
          <p14:tracePt t="322692" x="2927350" y="3460750"/>
          <p14:tracePt t="322715" x="2952750" y="3448050"/>
          <p14:tracePt t="322732" x="2984500" y="3435350"/>
          <p14:tracePt t="322748" x="2984500" y="3429000"/>
          <p14:tracePt t="322765" x="3003550" y="3409950"/>
          <p14:tracePt t="322782" x="3016250" y="3397250"/>
          <p14:tracePt t="322798" x="3028950" y="3384550"/>
          <p14:tracePt t="322815" x="3041650" y="3371850"/>
          <p14:tracePt t="322832" x="3048000" y="3359150"/>
          <p14:tracePt t="322848" x="3060700" y="3346450"/>
          <p14:tracePt t="322865" x="3060700" y="3327400"/>
          <p14:tracePt t="322881" x="3079750" y="3302000"/>
          <p14:tracePt t="322898" x="3086100" y="3282950"/>
          <p14:tracePt t="322915" x="3092450" y="3263900"/>
          <p14:tracePt t="322932" x="3092450" y="3257550"/>
          <p14:tracePt t="322949" x="3092450" y="3251200"/>
          <p14:tracePt t="322965" x="3092450" y="3244850"/>
          <p14:tracePt t="322981" x="3092450" y="3238500"/>
          <p14:tracePt t="322998" x="3092450" y="3232150"/>
          <p14:tracePt t="323091" x="3092450" y="3219450"/>
          <p14:tracePt t="323123" x="3086100" y="3219450"/>
          <p14:tracePt t="323132" x="3079750" y="3219450"/>
          <p14:tracePt t="323133" x="3073400" y="3219450"/>
          <p14:tracePt t="323148" x="3060700" y="3206750"/>
          <p14:tracePt t="323165" x="3048000" y="3206750"/>
          <p14:tracePt t="323181" x="3003550" y="3206750"/>
          <p14:tracePt t="323198" x="2978150" y="3206750"/>
          <p14:tracePt t="323215" x="2952750" y="3219450"/>
          <p14:tracePt t="323232" x="2921000" y="3232150"/>
          <p14:tracePt t="323248" x="2889250" y="3244850"/>
          <p14:tracePt t="323265" x="2870200" y="3257550"/>
          <p14:tracePt t="323281" x="2857500" y="3276600"/>
          <p14:tracePt t="323298" x="2838450" y="3308350"/>
          <p14:tracePt t="323298" x="2838450" y="3314700"/>
          <p14:tracePt t="323315" x="2832100" y="3340100"/>
          <p14:tracePt t="323332" x="2825750" y="3352800"/>
          <p14:tracePt t="323348" x="2825750" y="3359150"/>
          <p14:tracePt t="323365" x="2825750" y="3371850"/>
          <p14:tracePt t="323381" x="2825750" y="3378200"/>
          <p14:tracePt t="323398" x="2825750" y="3384550"/>
          <p14:tracePt t="323415" x="2832100" y="3403600"/>
          <p14:tracePt t="323431" x="2844800" y="3429000"/>
          <p14:tracePt t="323448" x="2901950" y="3505200"/>
          <p14:tracePt t="323467" x="2914650" y="3517900"/>
          <p14:tracePt t="323481" x="2946400" y="3549650"/>
          <p14:tracePt t="323498" x="2965450" y="3568700"/>
          <p14:tracePt t="323498" x="2971800" y="3575050"/>
          <p14:tracePt t="323579" x="2978150" y="3575050"/>
          <p14:tracePt t="323595" x="2997200" y="3575050"/>
          <p14:tracePt t="323596" x="3016250" y="3562350"/>
          <p14:tracePt t="323615" x="3035300" y="3536950"/>
          <p14:tracePt t="323631" x="3048000" y="3530600"/>
          <p14:tracePt t="323648" x="3060700" y="3524250"/>
          <p14:tracePt t="323665" x="3073400" y="3517900"/>
          <p14:tracePt t="323682" x="3092450" y="3505200"/>
          <p14:tracePt t="323698" x="3105150" y="3492500"/>
          <p14:tracePt t="323715" x="3124200" y="3479800"/>
          <p14:tracePt t="323731" x="3124200" y="3467100"/>
          <p14:tracePt t="323748" x="3124200" y="3460750"/>
          <p14:tracePt t="323787" x="3124200" y="3454400"/>
          <p14:tracePt t="323806" x="3130550" y="3454400"/>
          <p14:tracePt t="323963" x="3130550" y="3448050"/>
          <p14:tracePt t="324035" x="3130550" y="3441700"/>
          <p14:tracePt t="324059" x="3124200" y="3435350"/>
          <p14:tracePt t="324067" x="3117850" y="3435350"/>
          <p14:tracePt t="324091" x="3111500" y="3429000"/>
          <p14:tracePt t="324092" x="3105150" y="3422650"/>
          <p14:tracePt t="324115" x="3098800" y="3422650"/>
          <p14:tracePt t="324132" x="3092450" y="3416300"/>
          <p14:tracePt t="324171" x="3086100" y="3409950"/>
          <p14:tracePt t="324195" x="3079750" y="3409950"/>
          <p14:tracePt t="324203" x="3073400" y="3409950"/>
          <p14:tracePt t="324211" x="3060700" y="3409950"/>
          <p14:tracePt t="324231" x="3041650" y="3409950"/>
          <p14:tracePt t="324248" x="3035300" y="3409950"/>
          <p14:tracePt t="324265" x="3022600" y="3416300"/>
          <p14:tracePt t="324355" x="3016250" y="3416300"/>
          <p14:tracePt t="324364" x="3009900" y="3416300"/>
          <p14:tracePt t="324373" x="3009900" y="3422650"/>
          <p14:tracePt t="324400" x="3009900" y="3429000"/>
          <p14:tracePt t="324435" x="3003550" y="3435350"/>
          <p14:tracePt t="324437" x="3003550" y="3441700"/>
          <p14:tracePt t="324499" x="3003550" y="3454400"/>
          <p14:tracePt t="324531" x="3003550" y="3473450"/>
          <p14:tracePt t="324547" x="2997200" y="3479800"/>
          <p14:tracePt t="324549" x="2997200" y="3486150"/>
          <p14:tracePt t="324587" x="2997200" y="3492500"/>
          <p14:tracePt t="325203" x="2990850" y="3492500"/>
          <p14:tracePt t="325355" x="2984500" y="3486150"/>
          <p14:tracePt t="325739" x="2978150" y="3486150"/>
          <p14:tracePt t="325747" x="2946400" y="3479800"/>
          <p14:tracePt t="325758" x="2870200" y="3479800"/>
          <p14:tracePt t="325783" x="2806700" y="3473450"/>
          <p14:tracePt t="325802" x="2743200" y="3473450"/>
          <p14:tracePt t="325816" x="2692400" y="3473450"/>
          <p14:tracePt t="325832" x="2660650" y="3473450"/>
          <p14:tracePt t="325849" x="2628900" y="3473450"/>
          <p14:tracePt t="325865" x="2609850" y="3473450"/>
          <p14:tracePt t="325881" x="2584450" y="3473450"/>
          <p14:tracePt t="325898" x="2571750" y="3473450"/>
          <p14:tracePt t="325915" x="2552700" y="3473450"/>
          <p14:tracePt t="325932" x="2540000" y="3473450"/>
          <p14:tracePt t="325948" x="2514600" y="3473450"/>
          <p14:tracePt t="325965" x="2489200" y="3473450"/>
          <p14:tracePt t="325981" x="2457450" y="3473450"/>
          <p14:tracePt t="325998" x="2406650" y="3460750"/>
          <p14:tracePt t="326015" x="2349500" y="3441700"/>
          <p14:tracePt t="326031" x="2292350" y="3422650"/>
          <p14:tracePt t="326048" x="2247900" y="3422650"/>
          <p14:tracePt t="326065" x="2209800" y="3422650"/>
          <p14:tracePt t="326081" x="2197100" y="3422650"/>
          <p14:tracePt t="326098" x="2171700" y="3409950"/>
          <p14:tracePt t="326115" x="2152650" y="3409950"/>
          <p14:tracePt t="326132" x="2133600" y="3409950"/>
          <p14:tracePt t="326148" x="2120900" y="3409950"/>
          <p14:tracePt t="326165" x="2101850" y="3409950"/>
          <p14:tracePt t="326182" x="2095500" y="3409950"/>
          <p14:tracePt t="326198" x="2076450" y="3409950"/>
          <p14:tracePt t="326215" x="2070100" y="3409950"/>
          <p14:tracePt t="326231" x="2057400" y="3416300"/>
          <p14:tracePt t="326891" x="2057400" y="3429000"/>
          <p14:tracePt t="326899" x="2057400" y="3435350"/>
          <p14:tracePt t="326907" x="2051050" y="3441700"/>
          <p14:tracePt t="326907" x="2051050" y="3454400"/>
          <p14:tracePt t="326915" x="2038350" y="3467100"/>
          <p14:tracePt t="326956" x="2038350" y="3473450"/>
          <p14:tracePt t="327019" x="2038350" y="3479800"/>
          <p14:tracePt t="327035" x="2038350" y="3486150"/>
          <p14:tracePt t="327043" x="2038350" y="3492500"/>
          <p14:tracePt t="327048" x="2025650" y="3511550"/>
          <p14:tracePt t="327065" x="2025650" y="3524250"/>
          <p14:tracePt t="327081" x="2025650" y="3543300"/>
          <p14:tracePt t="327098" x="2025650" y="3556000"/>
          <p14:tracePt t="327115" x="2012950" y="3562350"/>
          <p14:tracePt t="327227" x="2012950" y="3575050"/>
          <p14:tracePt t="327235" x="2012950" y="3581400"/>
          <p14:tracePt t="327243" x="2012950" y="3587750"/>
          <p14:tracePt t="327250" x="2012950" y="3600450"/>
          <p14:tracePt t="327264" x="2012950" y="3606800"/>
          <p14:tracePt t="327281" x="2012950" y="3619500"/>
          <p14:tracePt t="327297" x="2012950" y="3632200"/>
          <p14:tracePt t="327340" x="2012950" y="3638550"/>
          <p14:tracePt t="327411" x="2006600" y="3638550"/>
          <p14:tracePt t="327523" x="1993900" y="3638550"/>
          <p14:tracePt t="327531" x="1974850" y="3651250"/>
          <p14:tracePt t="327540" x="1968500" y="3663950"/>
          <p14:tracePt t="327565" x="1955800" y="3663950"/>
          <p14:tracePt t="327581" x="1930400" y="3676650"/>
          <p14:tracePt t="327599" x="1898650" y="3676650"/>
          <p14:tracePt t="327614" x="1866900" y="3676650"/>
          <p14:tracePt t="327631" x="1841500" y="3676650"/>
          <p14:tracePt t="327647" x="1835150" y="3676650"/>
          <p14:tracePt t="329804" x="1835150" y="3670300"/>
          <p14:tracePt t="329811" x="1835150" y="3663950"/>
          <p14:tracePt t="329819" x="1835150" y="3644900"/>
          <p14:tracePt t="329832" x="1847850" y="3625850"/>
          <p14:tracePt t="329848" x="1847850" y="3594100"/>
          <p14:tracePt t="329866" x="1854200" y="3581400"/>
          <p14:tracePt t="329882" x="1854200" y="3575050"/>
          <p14:tracePt t="329899" x="1860550" y="3568700"/>
          <p14:tracePt t="330299" x="1873250" y="3568700"/>
          <p14:tracePt t="334811" x="1873250" y="3562350"/>
          <p14:tracePt t="335115" x="1873250" y="3556000"/>
          <p14:tracePt t="335171" x="1873250" y="3549650"/>
          <p14:tracePt t="335220" x="1873250" y="3543300"/>
          <p14:tracePt t="335259" x="1873250" y="3536950"/>
          <p14:tracePt t="335595" x="1873250" y="3530600"/>
          <p14:tracePt t="335731" x="1866900" y="3530600"/>
          <p14:tracePt t="336067" x="1860550" y="3524250"/>
          <p14:tracePt t="336091" x="1860550" y="3511550"/>
          <p14:tracePt t="336092" x="1860550" y="3498850"/>
          <p14:tracePt t="336115" x="1860550" y="3492500"/>
          <p14:tracePt t="336132" x="1860550" y="3479800"/>
          <p14:tracePt t="336150" x="1860550" y="3467100"/>
          <p14:tracePt t="336166" x="1860550" y="3448050"/>
          <p14:tracePt t="336182" x="1860550" y="3429000"/>
          <p14:tracePt t="336198" x="1860550" y="3416300"/>
          <p14:tracePt t="336215" x="1860550" y="3403600"/>
          <p14:tracePt t="336231" x="1860550" y="3390900"/>
          <p14:tracePt t="336248" x="1866900" y="3378200"/>
          <p14:tracePt t="336265" x="1866900" y="3346450"/>
          <p14:tracePt t="336281" x="1873250" y="3333750"/>
          <p14:tracePt t="336298" x="1879600" y="3321050"/>
          <p14:tracePt t="336315" x="1905000" y="3257550"/>
          <p14:tracePt t="336332" x="1917700" y="3219450"/>
          <p14:tracePt t="336348" x="1930400" y="3200400"/>
          <p14:tracePt t="336365" x="1936750" y="3181350"/>
          <p14:tracePt t="336381" x="1936750" y="3168650"/>
          <p14:tracePt t="336398" x="1943100" y="3162300"/>
          <p14:tracePt t="336415" x="1949450" y="3155950"/>
          <p14:tracePt t="336431" x="1949450" y="3143250"/>
          <p14:tracePt t="336448" x="1962150" y="3130550"/>
          <p14:tracePt t="336465" x="1968500" y="3117850"/>
          <p14:tracePt t="336482" x="1981200" y="3105150"/>
          <p14:tracePt t="336498" x="1987550" y="3092450"/>
          <p14:tracePt t="336515" x="1993900" y="3067050"/>
          <p14:tracePt t="336532" x="2000250" y="3054350"/>
          <p14:tracePt t="336707" x="2000250" y="3048000"/>
          <p14:tracePt t="336747" x="2006600" y="3048000"/>
          <p14:tracePt t="336755" x="2012950" y="3048000"/>
          <p14:tracePt t="336758" x="2019300" y="3048000"/>
          <p14:tracePt t="336781" x="2032000" y="3048000"/>
          <p14:tracePt t="336798" x="2038350" y="3054350"/>
          <p14:tracePt t="336815" x="2044700" y="3079750"/>
          <p14:tracePt t="336831" x="2044700" y="3086100"/>
          <p14:tracePt t="336848" x="2044700" y="3098800"/>
          <p14:tracePt t="336865" x="2044700" y="3111500"/>
          <p14:tracePt t="336881" x="2044700" y="3130550"/>
          <p14:tracePt t="336898" x="2044700" y="3136900"/>
          <p14:tracePt t="336915" x="2044700" y="3149600"/>
          <p14:tracePt t="336931" x="2044700" y="3162300"/>
          <p14:tracePt t="336979" x="2038350" y="3168650"/>
          <p14:tracePt t="337035" x="2038350" y="3175000"/>
          <p14:tracePt t="337043" x="2038350" y="3181350"/>
          <p14:tracePt t="337083" x="2038350" y="3187700"/>
          <p14:tracePt t="337099" x="2038350" y="3194050"/>
          <p14:tracePt t="337115" x="2038350" y="3200400"/>
          <p14:tracePt t="337117" x="2038350" y="3206750"/>
          <p14:tracePt t="337131" x="2038350" y="3213100"/>
          <p14:tracePt t="337187" x="2038350" y="3219450"/>
          <p14:tracePt t="338299" x="2038350" y="3225800"/>
          <p14:tracePt t="338315" x="2038350" y="3232150"/>
          <p14:tracePt t="338331" x="2038350" y="3238500"/>
          <p14:tracePt t="338332" x="2032000" y="3251200"/>
          <p14:tracePt t="338348" x="2025650" y="3257550"/>
          <p14:tracePt t="338365" x="2012950" y="3270250"/>
          <p14:tracePt t="338381" x="2000250" y="3289300"/>
          <p14:tracePt t="338398" x="1955800" y="3302000"/>
          <p14:tracePt t="338415" x="1873250" y="3327400"/>
          <p14:tracePt t="338432" x="1657350" y="3333750"/>
          <p14:tracePt t="338448" x="1492250" y="3359150"/>
          <p14:tracePt t="338465" x="1333500" y="3378200"/>
          <p14:tracePt t="338482" x="1282700" y="3397250"/>
          <p14:tracePt t="338571" x="1270000" y="3384550"/>
          <p14:tracePt t="338579" x="1257300" y="3365500"/>
          <p14:tracePt t="338586" x="1238250" y="3321050"/>
          <p14:tracePt t="338598" x="1206500" y="3270250"/>
          <p14:tracePt t="338615" x="1168400" y="3206750"/>
          <p14:tracePt t="338631" x="1149350" y="3162300"/>
          <p14:tracePt t="338648" x="1130300" y="3136900"/>
          <p14:tracePt t="338665" x="1123950" y="3111500"/>
          <p14:tracePt t="338681" x="1111250" y="3079750"/>
          <p14:tracePt t="338698" x="1104900" y="3035300"/>
          <p14:tracePt t="338698" x="1092200" y="3016250"/>
          <p14:tracePt t="338716" x="1073150" y="2978150"/>
          <p14:tracePt t="338731" x="1066800" y="2940050"/>
          <p14:tracePt t="338748" x="1054100" y="2914650"/>
          <p14:tracePt t="338765" x="1047750" y="2895600"/>
          <p14:tracePt t="338859" x="1041400" y="2889250"/>
          <p14:tracePt t="338867" x="1041400" y="2882900"/>
          <p14:tracePt t="338873" x="1041400" y="2863850"/>
          <p14:tracePt t="338898" x="1041400" y="2819400"/>
          <p14:tracePt t="338916" x="1041400" y="2781300"/>
          <p14:tracePt t="338933" x="1054100" y="2762250"/>
          <p14:tracePt t="338949" x="1085850" y="2717800"/>
          <p14:tracePt t="338966" x="1136650" y="2654300"/>
          <p14:tracePt t="338983" x="1181100" y="2628900"/>
          <p14:tracePt t="338999" x="1231900" y="2603500"/>
          <p14:tracePt t="339016" x="1257300" y="2590800"/>
          <p14:tracePt t="339033" x="1270000" y="2578100"/>
          <p14:tracePt t="339048" x="1289050" y="2571750"/>
          <p14:tracePt t="339067" x="1301750" y="2559050"/>
          <p14:tracePt t="339083" x="1320800" y="2559050"/>
          <p14:tracePt t="339098" x="1346200" y="2552700"/>
          <p14:tracePt t="339114" x="1377950" y="2546350"/>
          <p14:tracePt t="339156" x="1384300" y="2546350"/>
          <p14:tracePt t="339171" x="1390650" y="2546350"/>
          <p14:tracePt t="339195" x="1397000" y="2540000"/>
          <p14:tracePt t="339219" x="1403350" y="2540000"/>
          <p14:tracePt t="339243" x="1409700" y="2540000"/>
          <p14:tracePt t="339347" x="1409700" y="2533650"/>
          <p14:tracePt t="339363" x="1409700" y="2527300"/>
          <p14:tracePt t="339364" x="1409700" y="2520950"/>
          <p14:tracePt t="339384" x="1397000" y="2514600"/>
          <p14:tracePt t="339398" x="1333500" y="2501900"/>
          <p14:tracePt t="339414" x="1187450" y="2482850"/>
          <p14:tracePt t="339431" x="1047750" y="2482850"/>
          <p14:tracePt t="339448" x="901700" y="2482850"/>
          <p14:tracePt t="339465" x="793750" y="2482850"/>
          <p14:tracePt t="339481" x="730250" y="2482850"/>
          <p14:tracePt t="339498" x="704850" y="2482850"/>
          <p14:tracePt t="339514" x="692150" y="2489200"/>
          <p14:tracePt t="339579" x="692150" y="2495550"/>
          <p14:tracePt t="339587" x="692150" y="2501900"/>
          <p14:tracePt t="339591" x="679450" y="2520950"/>
          <p14:tracePt t="339614" x="673100" y="2533650"/>
          <p14:tracePt t="339631" x="666750" y="2546350"/>
          <p14:tracePt t="339948" x="660400" y="2552700"/>
          <p14:tracePt t="340229" x="654050" y="2552700"/>
          <p14:tracePt t="340299" x="647700" y="2552700"/>
          <p14:tracePt t="340332" x="641350" y="2546350"/>
          <p14:tracePt t="340444" x="635000" y="2540000"/>
          <p14:tracePt t="340507" x="635000" y="2533650"/>
          <p14:tracePt t="340563" x="635000" y="2527300"/>
          <p14:tracePt t="340628" x="635000" y="2520950"/>
          <p14:tracePt t="340643" x="635000" y="2514600"/>
          <p14:tracePt t="340683" x="635000" y="2508250"/>
          <p14:tracePt t="340699" x="641350" y="2501900"/>
          <p14:tracePt t="340708" x="647700" y="2501900"/>
          <p14:tracePt t="340732" x="647700" y="2495550"/>
          <p14:tracePt t="340772" x="654050" y="2495550"/>
          <p14:tracePt t="340782" x="654050" y="2489200"/>
          <p14:tracePt t="340783" x="660400" y="2476500"/>
          <p14:tracePt t="340798" x="666750" y="2470150"/>
          <p14:tracePt t="340815" x="679450" y="2451100"/>
          <p14:tracePt t="340832" x="685800" y="2444750"/>
          <p14:tracePt t="340848" x="692150" y="2432050"/>
          <p14:tracePt t="340865" x="704850" y="2419350"/>
          <p14:tracePt t="340882" x="711200" y="2413000"/>
          <p14:tracePt t="340899" x="717550" y="2393950"/>
          <p14:tracePt t="340915" x="723900" y="2387600"/>
          <p14:tracePt t="340932" x="730250" y="2381250"/>
          <p14:tracePt t="341051" x="742950" y="2381250"/>
          <p14:tracePt t="341067" x="749300" y="2368550"/>
          <p14:tracePt t="341068" x="762000" y="2362200"/>
          <p14:tracePt t="341082" x="774700" y="2355850"/>
          <p14:tracePt t="341099" x="787400" y="2349500"/>
          <p14:tracePt t="341131" x="806450" y="2343150"/>
          <p14:tracePt t="341132" x="819150" y="2336800"/>
          <p14:tracePt t="341148" x="831850" y="2336800"/>
          <p14:tracePt t="341165" x="850900" y="2336800"/>
          <p14:tracePt t="341182" x="869950" y="2336800"/>
          <p14:tracePt t="341199" x="895350" y="2336800"/>
          <p14:tracePt t="341215" x="920750" y="2336800"/>
          <p14:tracePt t="341232" x="946150" y="2336800"/>
          <p14:tracePt t="341249" x="958850" y="2336800"/>
          <p14:tracePt t="341265" x="965200" y="2336800"/>
          <p14:tracePt t="341339" x="971550" y="2336800"/>
          <p14:tracePt t="341355" x="984250" y="2336800"/>
          <p14:tracePt t="341373" x="1009650" y="2336800"/>
          <p14:tracePt t="341374" x="1054100" y="2336800"/>
          <p14:tracePt t="341398" x="1092200" y="2336800"/>
          <p14:tracePt t="341415" x="1111250" y="2336800"/>
          <p14:tracePt t="341432" x="1123950" y="2336800"/>
          <p14:tracePt t="341448" x="1136650" y="2336800"/>
          <p14:tracePt t="341491" x="1143000" y="2336800"/>
          <p14:tracePt t="341498" x="1149350" y="2336800"/>
          <p14:tracePt t="341508" x="1168400" y="2336800"/>
          <p14:tracePt t="341533" x="1187450" y="2336800"/>
          <p14:tracePt t="341548" x="1193800" y="2336800"/>
          <p14:tracePt t="341565" x="1206500" y="2336800"/>
          <p14:tracePt t="341582" x="1219200" y="2336800"/>
          <p14:tracePt t="341756" x="1225550" y="2336800"/>
          <p14:tracePt t="341795" x="1231900" y="2336800"/>
          <p14:tracePt t="341812" x="1238250" y="2336800"/>
          <p14:tracePt t="341860" x="1244600" y="2336800"/>
          <p14:tracePt t="341891" x="1244600" y="2343150"/>
          <p14:tracePt t="341907" x="1244600" y="2355850"/>
          <p14:tracePt t="341910" x="1244600" y="2387600"/>
          <p14:tracePt t="341932" x="1244600" y="2413000"/>
          <p14:tracePt t="341949" x="1244600" y="2444750"/>
          <p14:tracePt t="341965" x="1238250" y="2463800"/>
          <p14:tracePt t="341982" x="1231900" y="2476500"/>
          <p14:tracePt t="341999" x="1212850" y="2495550"/>
          <p14:tracePt t="342015" x="1200150" y="2514600"/>
          <p14:tracePt t="342032" x="1193800" y="2540000"/>
          <p14:tracePt t="342049" x="1187450" y="2552700"/>
          <p14:tracePt t="342066" x="1174750" y="2578100"/>
          <p14:tracePt t="342082" x="1162050" y="2603500"/>
          <p14:tracePt t="342099" x="1149350" y="2647950"/>
          <p14:tracePt t="342116" x="1130300" y="2686050"/>
          <p14:tracePt t="342132" x="1123950" y="2724150"/>
          <p14:tracePt t="342149" x="1117600" y="2743200"/>
          <p14:tracePt t="342165" x="1111250" y="2755900"/>
          <p14:tracePt t="342182" x="1104900" y="2768600"/>
          <p14:tracePt t="342199" x="1098550" y="2781300"/>
          <p14:tracePt t="342215" x="1098550" y="2806700"/>
          <p14:tracePt t="342232" x="1092200" y="2819400"/>
          <p14:tracePt t="342248" x="1092200" y="2832100"/>
          <p14:tracePt t="342265" x="1092200" y="2844800"/>
          <p14:tracePt t="342282" x="1085850" y="2857500"/>
          <p14:tracePt t="342298" x="1079500" y="2882900"/>
          <p14:tracePt t="342315" x="1073150" y="2901950"/>
          <p14:tracePt t="342332" x="1066800" y="2914650"/>
          <p14:tracePt t="342350" x="1066800" y="2940050"/>
          <p14:tracePt t="342366" x="1054100" y="2959100"/>
          <p14:tracePt t="342403" x="1054100" y="2971800"/>
          <p14:tracePt t="342419" x="1054100" y="2978150"/>
          <p14:tracePt t="342425" x="1054100" y="2984500"/>
          <p14:tracePt t="342432" x="1054100" y="2990850"/>
          <p14:tracePt t="342475" x="1054100" y="2997200"/>
          <p14:tracePt t="342677" x="1060450" y="2997200"/>
          <p14:tracePt t="342739" x="1066800" y="2997200"/>
          <p14:tracePt t="342747" x="1079500" y="3003550"/>
          <p14:tracePt t="342760" x="1092200" y="3041650"/>
          <p14:tracePt t="342781" x="1098550" y="3079750"/>
          <p14:tracePt t="342798" x="1111250" y="3105150"/>
          <p14:tracePt t="342815" x="1123950" y="3136900"/>
          <p14:tracePt t="342831" x="1130300" y="3162300"/>
          <p14:tracePt t="342848" x="1136650" y="3194050"/>
          <p14:tracePt t="342864" x="1143000" y="3206750"/>
          <p14:tracePt t="342916" x="1143000" y="3213100"/>
          <p14:tracePt t="342931" x="1143000" y="3225800"/>
          <p14:tracePt t="342939" x="1143000" y="3244850"/>
          <p14:tracePt t="342948" x="1143000" y="3263900"/>
          <p14:tracePt t="342964" x="1143000" y="3276600"/>
          <p14:tracePt t="342981" x="1143000" y="3282950"/>
          <p14:tracePt t="343395" x="1143000" y="3289300"/>
          <p14:tracePt t="343427" x="1143000" y="3295650"/>
          <p14:tracePt t="343635" x="1143000" y="3302000"/>
          <p14:tracePt t="343683" x="1143000" y="3308350"/>
          <p14:tracePt t="343691" x="1143000" y="3314700"/>
          <p14:tracePt t="343723" x="1143000" y="3321050"/>
          <p14:tracePt t="343724" x="1136650" y="3327400"/>
          <p14:tracePt t="343819" x="1136650" y="3333750"/>
          <p14:tracePt t="343867" x="1136650" y="3340100"/>
          <p14:tracePt t="343899" x="1136650" y="3346450"/>
          <p14:tracePt t="343932" x="1136650" y="3352800"/>
          <p14:tracePt t="343995" x="1143000" y="3352800"/>
          <p14:tracePt t="344059" x="1155700" y="3352800"/>
          <p14:tracePt t="344077" x="1155700" y="3359150"/>
          <p14:tracePt t="344077" x="1168400" y="3359150"/>
          <p14:tracePt t="344098" x="1174750" y="3365500"/>
          <p14:tracePt t="344195" x="1181100" y="3371850"/>
          <p14:tracePt t="344202" x="1187450" y="3371850"/>
          <p14:tracePt t="344235" x="1187450" y="3378200"/>
          <p14:tracePt t="344291" x="1193800" y="3378200"/>
          <p14:tracePt t="344316" x="1193800" y="3384550"/>
          <p14:tracePt t="344330" x="1193800" y="3397250"/>
          <p14:tracePt t="344371" x="1193800" y="3403600"/>
          <p14:tracePt t="344827" x="1193800" y="3409950"/>
          <p14:tracePt t="344840" x="1193800" y="3429000"/>
          <p14:tracePt t="344843" x="1193800" y="3448050"/>
          <p14:tracePt t="344865" x="1193800" y="3454400"/>
          <p14:tracePt t="344881" x="1193800" y="3467100"/>
          <p14:tracePt t="346931" x="1193800" y="3473450"/>
          <p14:tracePt t="347123" x="1193800" y="3479800"/>
          <p14:tracePt t="347348" x="1193800" y="3473450"/>
          <p14:tracePt t="347387" x="1193800" y="3467100"/>
          <p14:tracePt t="347491" x="1200150" y="3467100"/>
          <p14:tracePt t="347496" x="1206500" y="3467100"/>
          <p14:tracePt t="347508" x="1212850" y="3467100"/>
          <p14:tracePt t="347563" x="1219200" y="3467100"/>
          <p14:tracePt t="347587" x="1231900" y="3479800"/>
          <p14:tracePt t="347595" x="1244600" y="3498850"/>
          <p14:tracePt t="347608" x="1270000" y="3524250"/>
          <p14:tracePt t="347631" x="1295400" y="3543300"/>
          <p14:tracePt t="347648" x="1320800" y="3549650"/>
          <p14:tracePt t="347665" x="1333500" y="3556000"/>
          <p14:tracePt t="347681" x="1352550" y="3556000"/>
          <p14:tracePt t="347698" x="1365250" y="3562350"/>
          <p14:tracePt t="347698" x="1371600" y="3562350"/>
          <p14:tracePt t="347716" x="1390650" y="3562350"/>
          <p14:tracePt t="347732" x="1416050" y="3562350"/>
          <p14:tracePt t="347748" x="1447800" y="3562350"/>
          <p14:tracePt t="347765" x="1485900" y="3562350"/>
          <p14:tracePt t="347781" x="1524000" y="3562350"/>
          <p14:tracePt t="347798" x="1536700" y="3562350"/>
          <p14:tracePt t="347815" x="1574800" y="3556000"/>
          <p14:tracePt t="347831" x="1593850" y="3556000"/>
          <p14:tracePt t="347848" x="1631950" y="3536950"/>
          <p14:tracePt t="347865" x="1670050" y="3536950"/>
          <p14:tracePt t="347881" x="1720850" y="3536950"/>
          <p14:tracePt t="347898" x="1765300" y="3536950"/>
          <p14:tracePt t="347915" x="1835150" y="3536950"/>
          <p14:tracePt t="347932" x="1873250" y="3536950"/>
          <p14:tracePt t="347948" x="1879600" y="3536950"/>
          <p14:tracePt t="347965" x="1898650" y="3543300"/>
          <p14:tracePt t="348051" x="1905000" y="3543300"/>
          <p14:tracePt t="348067" x="1917700" y="3543300"/>
          <p14:tracePt t="348069" x="1930400" y="3543300"/>
          <p14:tracePt t="348081" x="1955800" y="3543300"/>
          <p14:tracePt t="348098" x="1987550" y="3543300"/>
          <p14:tracePt t="348115" x="2025650" y="3543300"/>
          <p14:tracePt t="348132" x="2051050" y="3543300"/>
          <p14:tracePt t="348148" x="2063750" y="3543300"/>
          <p14:tracePt t="348166" x="2076450" y="3543300"/>
          <p14:tracePt t="348181" x="2089150" y="3543300"/>
          <p14:tracePt t="348198" x="2101850" y="3536950"/>
          <p14:tracePt t="348215" x="2108200" y="3530600"/>
          <p14:tracePt t="348231" x="2114550" y="3530600"/>
          <p14:tracePt t="348248" x="2127250" y="3524250"/>
          <p14:tracePt t="348265" x="2139950" y="3517900"/>
          <p14:tracePt t="348282" x="2152650" y="3505200"/>
          <p14:tracePt t="348299" x="2165350" y="3492500"/>
          <p14:tracePt t="348299" x="2171700" y="3492500"/>
          <p14:tracePt t="348316" x="2184400" y="3479800"/>
          <p14:tracePt t="348332" x="2203450" y="3460750"/>
          <p14:tracePt t="348348" x="2216150" y="3441700"/>
          <p14:tracePt t="348365" x="2228850" y="3435350"/>
          <p14:tracePt t="348381" x="2241550" y="3416300"/>
          <p14:tracePt t="348398" x="2247900" y="3409950"/>
          <p14:tracePt t="348415" x="2254250" y="3397250"/>
          <p14:tracePt t="348432" x="2260600" y="3390900"/>
          <p14:tracePt t="348448" x="2273300" y="3378200"/>
          <p14:tracePt t="348465" x="2286000" y="3365500"/>
          <p14:tracePt t="348482" x="2298700" y="3365500"/>
          <p14:tracePt t="348498" x="2317750" y="3352800"/>
          <p14:tracePt t="348515" x="2343150" y="3346450"/>
          <p14:tracePt t="348532" x="2355850" y="3340100"/>
          <p14:tracePt t="348548" x="2362200" y="3333750"/>
          <p14:tracePt t="348565" x="2374900" y="3333750"/>
          <p14:tracePt t="348581" x="2393950" y="3333750"/>
          <p14:tracePt t="348598" x="2413000" y="3327400"/>
          <p14:tracePt t="348615" x="2432050" y="3327400"/>
          <p14:tracePt t="348631" x="2457450" y="3327400"/>
          <p14:tracePt t="348648" x="2470150" y="3327400"/>
          <p14:tracePt t="348665" x="2495550" y="3327400"/>
          <p14:tracePt t="348700" x="2508250" y="3327400"/>
          <p14:tracePt t="348700" x="2520950" y="3327400"/>
          <p14:tracePt t="348715" x="2533650" y="3327400"/>
          <p14:tracePt t="348731" x="2546350" y="3327400"/>
          <p14:tracePt t="348748" x="2559050" y="3327400"/>
          <p14:tracePt t="348765" x="2565400" y="3327400"/>
          <p14:tracePt t="348803" x="2578100" y="3327400"/>
          <p14:tracePt t="348814" x="2584450" y="3327400"/>
          <p14:tracePt t="348823" x="2603500" y="3327400"/>
          <p14:tracePt t="348848" x="2622550" y="3327400"/>
          <p14:tracePt t="348865" x="2654300" y="3327400"/>
          <p14:tracePt t="348881" x="2679700" y="3327400"/>
          <p14:tracePt t="348898" x="2698750" y="3327400"/>
          <p14:tracePt t="348915" x="2717800" y="3327400"/>
          <p14:tracePt t="348955" x="2730500" y="3327400"/>
          <p14:tracePt t="348963" x="2736850" y="3327400"/>
          <p14:tracePt t="348973" x="2755900" y="3327400"/>
          <p14:tracePt t="348998" x="2768600" y="3327400"/>
          <p14:tracePt t="349015" x="2781300" y="3327400"/>
          <p14:tracePt t="349051" x="2787650" y="3327400"/>
          <p14:tracePt t="349067" x="2800350" y="3327400"/>
          <p14:tracePt t="349083" x="2806700" y="3327400"/>
          <p14:tracePt t="349084" x="2819400" y="3333750"/>
          <p14:tracePt t="349098" x="2825750" y="3340100"/>
          <p14:tracePt t="349098" x="2844800" y="3346450"/>
          <p14:tracePt t="349116" x="2857500" y="3359150"/>
          <p14:tracePt t="349156" x="2876550" y="3365500"/>
          <p14:tracePt t="349171" x="2882900" y="3371850"/>
          <p14:tracePt t="349187" x="2889250" y="3371850"/>
          <p14:tracePt t="349195" x="2889250" y="3378200"/>
          <p14:tracePt t="349195" x="2901950" y="3384550"/>
          <p14:tracePt t="349227" x="2908300" y="3390900"/>
          <p14:tracePt t="349283" x="2914650" y="3397250"/>
          <p14:tracePt t="349299" x="2927350" y="3403600"/>
          <p14:tracePt t="349315" x="2933700" y="3403600"/>
          <p14:tracePt t="349339" x="2940050" y="3403600"/>
          <p14:tracePt t="349347" x="2946400" y="3409950"/>
          <p14:tracePt t="349395" x="2952750" y="3409950"/>
          <p14:tracePt t="349434" x="2959100" y="3409950"/>
          <p14:tracePt t="349443" x="2965450" y="3409950"/>
          <p14:tracePt t="349444" x="2971800" y="3409950"/>
          <p14:tracePt t="349465" x="2978150" y="3409950"/>
          <p14:tracePt t="349555" x="2984500" y="3409950"/>
          <p14:tracePt t="349556" x="2990850" y="3409950"/>
          <p14:tracePt t="349564" x="3003550" y="3409950"/>
          <p14:tracePt t="349581" x="3022600" y="3409950"/>
          <p14:tracePt t="349598" x="3035300" y="3409950"/>
          <p14:tracePt t="349615" x="3041650" y="3409950"/>
          <p14:tracePt t="349631" x="3048000" y="3409950"/>
          <p14:tracePt t="349667" x="3060700" y="3409950"/>
          <p14:tracePt t="349683" x="3067050" y="3409950"/>
          <p14:tracePt t="349684" x="3073400" y="3409950"/>
          <p14:tracePt t="349698" x="3079750" y="3409950"/>
          <p14:tracePt t="349715" x="3086100" y="3409950"/>
          <p14:tracePt t="349779" x="3092450" y="3409950"/>
          <p14:tracePt t="349804" x="3098800" y="3416300"/>
          <p14:tracePt t="349827" x="3105150" y="3416300"/>
          <p14:tracePt t="349867" x="3111500" y="3422650"/>
          <p14:tracePt t="350011" x="3111500" y="3416300"/>
          <p14:tracePt t="350026" x="3111500" y="3409950"/>
          <p14:tracePt t="350060" x="3117850" y="3397250"/>
          <p14:tracePt t="350062" x="3124200" y="3397250"/>
          <p14:tracePt t="350074" x="3124200" y="3390900"/>
          <p14:tracePt t="350125" x="3124200" y="3378200"/>
          <p14:tracePt t="350179" x="3124200" y="3365500"/>
          <p14:tracePt t="350467" x="3124200" y="3359150"/>
          <p14:tracePt t="350483" x="3124200" y="3352800"/>
          <p14:tracePt t="350515" x="3117850" y="3346450"/>
          <p14:tracePt t="350579" x="3117850" y="3340100"/>
          <p14:tracePt t="350587" x="3111500" y="3340100"/>
          <p14:tracePt t="350594" x="3111500" y="3333750"/>
          <p14:tracePt t="350659" x="3111500" y="3327400"/>
          <p14:tracePt t="350667" x="3105150" y="3321050"/>
          <p14:tracePt t="350699" x="3105150" y="3314700"/>
          <p14:tracePt t="350715" x="3105150" y="3308350"/>
          <p14:tracePt t="350716" x="3105150" y="3302000"/>
          <p14:tracePt t="350731" x="3092450" y="3289300"/>
          <p14:tracePt t="350795" x="3092450" y="3282950"/>
          <p14:tracePt t="350859" x="3092450" y="3276600"/>
          <p14:tracePt t="350884" x="3086100" y="3270250"/>
          <p14:tracePt t="350916" x="3073400" y="3270250"/>
          <p14:tracePt t="350928" x="3060700" y="3263900"/>
          <p14:tracePt t="350932" x="3054350" y="3263900"/>
          <p14:tracePt t="350948" x="3048000" y="3257550"/>
          <p14:tracePt t="350965" x="3035300" y="3257550"/>
          <p14:tracePt t="350982" x="3028950" y="3257550"/>
          <p14:tracePt t="350998" x="3016250" y="3257550"/>
          <p14:tracePt t="351015" x="3003550" y="3257550"/>
          <p14:tracePt t="351031" x="2997200" y="3257550"/>
          <p14:tracePt t="351048" x="2984500" y="3257550"/>
          <p14:tracePt t="351066" x="2971800" y="3257550"/>
          <p14:tracePt t="351081" x="2965450" y="3257550"/>
          <p14:tracePt t="351098" x="2959100" y="3257550"/>
          <p14:tracePt t="351115" x="2946400" y="3257550"/>
          <p14:tracePt t="351171" x="2933700" y="3257550"/>
          <p14:tracePt t="351259" x="2927350" y="3257550"/>
          <p14:tracePt t="351290" x="2921000" y="3257550"/>
          <p14:tracePt t="351298" x="2914650" y="3257550"/>
          <p14:tracePt t="351299" x="2914650" y="3263900"/>
          <p14:tracePt t="351315" x="2914650" y="3270250"/>
          <p14:tracePt t="351331" x="2914650" y="3282950"/>
          <p14:tracePt t="351348" x="2914650" y="3295650"/>
          <p14:tracePt t="351366" x="2914650" y="3302000"/>
          <p14:tracePt t="351381" x="2914650" y="3321050"/>
          <p14:tracePt t="351398" x="2914650" y="3340100"/>
          <p14:tracePt t="351415" x="2914650" y="3359150"/>
          <p14:tracePt t="351431" x="2914650" y="3378200"/>
          <p14:tracePt t="351448" x="2914650" y="3397250"/>
          <p14:tracePt t="351465" x="2914650" y="3422650"/>
          <p14:tracePt t="351481" x="2914650" y="3441700"/>
          <p14:tracePt t="351498" x="2914650" y="3454400"/>
          <p14:tracePt t="351515" x="2914650" y="3473450"/>
          <p14:tracePt t="351555" x="2914650" y="3479800"/>
          <p14:tracePt t="351595" x="2914650" y="3486150"/>
          <p14:tracePt t="351723" x="2921000" y="3486150"/>
          <p14:tracePt t="351731" x="2927350" y="3486150"/>
          <p14:tracePt t="351732" x="2940050" y="3486150"/>
          <p14:tracePt t="351748" x="2946400" y="3486150"/>
          <p14:tracePt t="351765" x="2959100" y="3486150"/>
          <p14:tracePt t="351835" x="2971800" y="3486150"/>
          <p14:tracePt t="351843" x="2978150" y="3492500"/>
          <p14:tracePt t="351851" x="2997200" y="3492500"/>
          <p14:tracePt t="351865" x="3009900" y="3492500"/>
          <p14:tracePt t="351881" x="3022600" y="3492500"/>
          <p14:tracePt t="351931" x="3028950" y="3492500"/>
          <p14:tracePt t="351955" x="3035300" y="3492500"/>
          <p14:tracePt t="351971" x="3041650" y="3492500"/>
          <p14:tracePt t="351987" x="3048000" y="3492500"/>
          <p14:tracePt t="352003" x="3054350" y="3492500"/>
          <p14:tracePt t="352015" x="3060700" y="3492500"/>
          <p14:tracePt t="352035" x="3067050" y="3492500"/>
          <p14:tracePt t="352083" x="3079750" y="3492500"/>
          <p14:tracePt t="352107" x="3086100" y="3492500"/>
          <p14:tracePt t="352139" x="3098800" y="3486150"/>
          <p14:tracePt t="352163" x="3105150" y="3486150"/>
          <p14:tracePt t="352180" x="3111500" y="3479800"/>
          <p14:tracePt t="352198" x="3117850" y="3479800"/>
          <p14:tracePt t="352199" x="3124200" y="3473450"/>
          <p14:tracePt t="352215" x="3130550" y="3473450"/>
          <p14:tracePt t="352232" x="3130550" y="3467100"/>
          <p14:tracePt t="352248" x="3136900" y="3454400"/>
          <p14:tracePt t="352265" x="3149600" y="3441700"/>
          <p14:tracePt t="352281" x="3149600" y="3435350"/>
          <p14:tracePt t="352298" x="3155950" y="3429000"/>
          <p14:tracePt t="352315" x="3168650" y="3422650"/>
          <p14:tracePt t="352332" x="3175000" y="3409950"/>
          <p14:tracePt t="352348" x="3181350" y="3397250"/>
          <p14:tracePt t="352365" x="3187700" y="3390900"/>
          <p14:tracePt t="352381" x="3194050" y="3378200"/>
          <p14:tracePt t="352420" x="3194050" y="3371850"/>
          <p14:tracePt t="352467" x="3200400" y="3365500"/>
          <p14:tracePt t="352483" x="3200400" y="3359150"/>
          <p14:tracePt t="352531" x="3200400" y="3352800"/>
          <p14:tracePt t="352787" x="3200400" y="3346450"/>
          <p14:tracePt t="352795" x="3200400" y="3340100"/>
          <p14:tracePt t="352815" x="3200400" y="3327400"/>
          <p14:tracePt t="352831" x="3200400" y="3314700"/>
          <p14:tracePt t="352851" x="3200400" y="3302000"/>
          <p14:tracePt t="352875" x="3200400" y="3295650"/>
          <p14:tracePt t="352892" x="3200400" y="3289300"/>
          <p14:tracePt t="352892" x="3200400" y="3270250"/>
          <p14:tracePt t="352915" x="3200400" y="3244850"/>
          <p14:tracePt t="352932" x="3187700" y="3232150"/>
          <p14:tracePt t="352948" x="3181350" y="3225800"/>
          <p14:tracePt t="352966" x="3175000" y="3219450"/>
          <p14:tracePt t="352981" x="3168650" y="3213100"/>
          <p14:tracePt t="352998" x="3149600" y="3200400"/>
          <p14:tracePt t="353015" x="3124200" y="3187700"/>
          <p14:tracePt t="353031" x="3105150" y="3175000"/>
          <p14:tracePt t="353048" x="3098800" y="3175000"/>
          <p14:tracePt t="353065" x="3092450" y="3175000"/>
          <p14:tracePt t="353081" x="3086100" y="3175000"/>
          <p14:tracePt t="353098" x="3079750" y="3175000"/>
          <p14:tracePt t="353115" x="3067050" y="3175000"/>
          <p14:tracePt t="353132" x="3041650" y="3175000"/>
          <p14:tracePt t="353148" x="3009900" y="3175000"/>
          <p14:tracePt t="353165" x="2984500" y="3175000"/>
          <p14:tracePt t="353181" x="2965450" y="3175000"/>
          <p14:tracePt t="353198" x="2959100" y="3175000"/>
          <p14:tracePt t="353243" x="2952750" y="3175000"/>
          <p14:tracePt t="353403" x="2952750" y="3181350"/>
          <p14:tracePt t="353419" x="2946400" y="3187700"/>
          <p14:tracePt t="353435" x="2946400" y="3194050"/>
          <p14:tracePt t="353451" x="2946400" y="3200400"/>
          <p14:tracePt t="353453" x="2946400" y="3206750"/>
          <p14:tracePt t="353465" x="2946400" y="3219450"/>
          <p14:tracePt t="353481" x="2946400" y="3244850"/>
          <p14:tracePt t="353498" x="2946400" y="3263900"/>
          <p14:tracePt t="353498" x="2946400" y="3270250"/>
          <p14:tracePt t="353516" x="2946400" y="3282950"/>
          <p14:tracePt t="353531" x="2946400" y="3295650"/>
          <p14:tracePt t="353571" x="2946400" y="3302000"/>
          <p14:tracePt t="353611" x="2946400" y="3308350"/>
          <p14:tracePt t="353635" x="2946400" y="3314700"/>
          <p14:tracePt t="353659" x="2946400" y="3327400"/>
          <p14:tracePt t="353675" x="2946400" y="3333750"/>
          <p14:tracePt t="353683" x="2946400" y="3340100"/>
          <p14:tracePt t="353691" x="2952750" y="3346450"/>
          <p14:tracePt t="353715" x="2959100" y="3365500"/>
          <p14:tracePt t="353731" x="2965450" y="3365500"/>
          <p14:tracePt t="353747" x="2971800" y="3378200"/>
          <p14:tracePt t="353764" x="2978150" y="3378200"/>
          <p14:tracePt t="353780" x="2990850" y="3390900"/>
          <p14:tracePt t="353797" x="2997200" y="3397250"/>
          <p14:tracePt t="353814" x="3009900" y="3397250"/>
          <p14:tracePt t="353859" x="3022600" y="3397250"/>
          <p14:tracePt t="353891" x="3028950" y="3397250"/>
          <p14:tracePt t="353899" x="3035300" y="3397250"/>
          <p14:tracePt t="353915" x="3041650" y="3397250"/>
          <p14:tracePt t="353917" x="3048000" y="3397250"/>
          <p14:tracePt t="353931" x="3060700" y="3397250"/>
          <p14:tracePt t="353947" x="3073400" y="3390900"/>
          <p14:tracePt t="353964" x="3079750" y="3384550"/>
          <p14:tracePt t="353980" x="3086100" y="3384550"/>
          <p14:tracePt t="353997" x="3092450" y="3378200"/>
          <p14:tracePt t="354014" x="3092450" y="3371850"/>
          <p14:tracePt t="354051" x="3092450" y="3365500"/>
          <p14:tracePt t="354123" x="3092450" y="3352800"/>
          <p14:tracePt t="354131" x="3092450" y="3346450"/>
          <p14:tracePt t="354139" x="3092450" y="3333750"/>
          <p14:tracePt t="354149" x="3098800" y="3308350"/>
          <p14:tracePt t="354403" x="3098800" y="3295650"/>
          <p14:tracePt t="354411" x="3098800" y="3282950"/>
          <p14:tracePt t="354451" x="3098800" y="3276600"/>
          <p14:tracePt t="354459" x="3098800" y="3270250"/>
          <p14:tracePt t="354492" x="3098800" y="3263900"/>
          <p14:tracePt t="354508" x="3092450" y="3257550"/>
          <p14:tracePt t="354510" x="3079750" y="3251200"/>
          <p14:tracePt t="354556" x="3067050" y="3251200"/>
          <p14:tracePt t="354572" x="3060700" y="3251200"/>
          <p14:tracePt t="354573" x="3048000" y="3251200"/>
          <p14:tracePt t="354581" x="3016250" y="3251200"/>
          <p14:tracePt t="354598" x="2984500" y="3251200"/>
          <p14:tracePt t="354615" x="2965450" y="3251200"/>
          <p14:tracePt t="354631" x="2946400" y="3251200"/>
          <p14:tracePt t="354648" x="2927350" y="3257550"/>
          <p14:tracePt t="354665" x="2908300" y="3263900"/>
          <p14:tracePt t="354681" x="2882900" y="3282950"/>
          <p14:tracePt t="354698" x="2863850" y="3295650"/>
          <p14:tracePt t="354698" x="2844800" y="3308350"/>
          <p14:tracePt t="354716" x="2844800" y="3314700"/>
          <p14:tracePt t="354731" x="2838450" y="3327400"/>
          <p14:tracePt t="354748" x="2832100" y="3327400"/>
          <p14:tracePt t="354803" x="2825750" y="3333750"/>
          <p14:tracePt t="354827" x="2813050" y="3333750"/>
          <p14:tracePt t="354828" x="2813050" y="3340100"/>
          <p14:tracePt t="354848" x="2813050" y="3352800"/>
          <p14:tracePt t="354883" x="2813050" y="3359150"/>
          <p14:tracePt t="354899" x="2813050" y="3365500"/>
          <p14:tracePt t="354917" x="2813050" y="3371850"/>
          <p14:tracePt t="354947" x="2813050" y="3378200"/>
          <p14:tracePt t="354963" x="2813050" y="3384550"/>
          <p14:tracePt t="354972" x="2819400" y="3403600"/>
          <p14:tracePt t="354982" x="2819400" y="3409950"/>
          <p14:tracePt t="354998" x="2819400" y="3422650"/>
          <p14:tracePt t="355015" x="2832100" y="3441700"/>
          <p14:tracePt t="355032" x="2832100" y="3454400"/>
          <p14:tracePt t="355048" x="2832100" y="3460750"/>
          <p14:tracePt t="355065" x="2832100" y="3473450"/>
          <p14:tracePt t="355081" x="2832100" y="3486150"/>
          <p14:tracePt t="355098" x="2832100" y="3492500"/>
          <p14:tracePt t="355098" x="2832100" y="3498850"/>
          <p14:tracePt t="355115" x="2832100" y="3505200"/>
          <p14:tracePt t="355132" x="2832100" y="3511550"/>
          <p14:tracePt t="355148" x="2832100" y="3517900"/>
          <p14:tracePt t="355165" x="2832100" y="3524250"/>
          <p14:tracePt t="355347" x="2832100" y="3530600"/>
          <p14:tracePt t="355363" x="2832100" y="3543300"/>
          <p14:tracePt t="355364" x="2825750" y="3549650"/>
          <p14:tracePt t="355381" x="2781300" y="3568700"/>
          <p14:tracePt t="355398" x="2755900" y="3568700"/>
          <p14:tracePt t="355415" x="2724150" y="3581400"/>
          <p14:tracePt t="355432" x="2692400" y="3581400"/>
          <p14:tracePt t="355448" x="2667000" y="3581400"/>
          <p14:tracePt t="355467" x="2654300" y="3581400"/>
          <p14:tracePt t="355481" x="2622550" y="3581400"/>
          <p14:tracePt t="355498" x="2578100" y="3581400"/>
          <p14:tracePt t="355515" x="2489200" y="3581400"/>
          <p14:tracePt t="355532" x="2432050" y="3581400"/>
          <p14:tracePt t="355548" x="2387600" y="3581400"/>
          <p14:tracePt t="355565" x="2368550" y="3581400"/>
          <p14:tracePt t="355581" x="2349500" y="3568700"/>
          <p14:tracePt t="355598" x="2343150" y="3562350"/>
          <p14:tracePt t="355644" x="2336800" y="3562350"/>
          <p14:tracePt t="355659" x="2336800" y="3556000"/>
          <p14:tracePt t="355667" x="2330450" y="3556000"/>
          <p14:tracePt t="355751" x="2324100" y="3556000"/>
          <p14:tracePt t="355779" x="2317750" y="3556000"/>
          <p14:tracePt t="355787" x="2292350" y="3543300"/>
          <p14:tracePt t="355798" x="2254250" y="3543300"/>
          <p14:tracePt t="355814" x="2197100" y="3536950"/>
          <p14:tracePt t="355832" x="2152650" y="3530600"/>
          <p14:tracePt t="355848" x="2082800" y="3530600"/>
          <p14:tracePt t="355865" x="2019300" y="3530600"/>
          <p14:tracePt t="355881" x="1981200" y="3530600"/>
          <p14:tracePt t="355898" x="1949450" y="3530600"/>
          <p14:tracePt t="355898" x="1930400" y="3530600"/>
          <p14:tracePt t="355916" x="1905000" y="3536950"/>
          <p14:tracePt t="355932" x="1885950" y="3543300"/>
          <p14:tracePt t="355948" x="1866900" y="3549650"/>
          <p14:tracePt t="355987" x="1860550" y="3556000"/>
          <p14:tracePt t="356019" x="1847850" y="3556000"/>
          <p14:tracePt t="356027" x="1841500" y="3556000"/>
          <p14:tracePt t="356031" x="1835150" y="3562350"/>
          <p14:tracePt t="356067" x="1828800" y="3562350"/>
          <p14:tracePt t="356435" x="1828800" y="3575050"/>
          <p14:tracePt t="356444" x="1828800" y="3581400"/>
          <p14:tracePt t="356444" x="1835150" y="3587750"/>
          <p14:tracePt t="356465" x="1847850" y="3606800"/>
          <p14:tracePt t="356482" x="1879600" y="3632200"/>
          <p14:tracePt t="356499" x="1905000" y="3644900"/>
          <p14:tracePt t="356515" x="1987550" y="3676650"/>
          <p14:tracePt t="356532" x="2076450" y="3721100"/>
          <p14:tracePt t="356548" x="2139950" y="3752850"/>
          <p14:tracePt t="356565" x="2209800" y="3790950"/>
          <p14:tracePt t="356581" x="2247900" y="3816350"/>
          <p14:tracePt t="356598" x="2260600" y="3829050"/>
          <p14:tracePt t="356615" x="2273300" y="3854450"/>
          <p14:tracePt t="356632" x="2279650" y="3867150"/>
          <p14:tracePt t="356648" x="2286000" y="3879850"/>
          <p14:tracePt t="356778" x="2286000" y="3892550"/>
          <p14:tracePt t="356795" x="2286000" y="3898900"/>
          <p14:tracePt t="356802" x="2273300" y="3905250"/>
          <p14:tracePt t="356815" x="2266950" y="3911600"/>
          <p14:tracePt t="356832" x="2247900" y="3917950"/>
          <p14:tracePt t="356848" x="2241550" y="3924300"/>
          <p14:tracePt t="356865" x="2222500" y="3937000"/>
          <p14:tracePt t="356881" x="2209800" y="3937000"/>
          <p14:tracePt t="356898" x="2178050" y="3949700"/>
          <p14:tracePt t="356898" x="2159000" y="3949700"/>
          <p14:tracePt t="356916" x="2108200" y="3949700"/>
          <p14:tracePt t="356932" x="2051050" y="3949700"/>
          <p14:tracePt t="356948" x="2006600" y="3949700"/>
          <p14:tracePt t="356966" x="1981200" y="3949700"/>
          <p14:tracePt t="357043" x="1974850" y="3949700"/>
          <p14:tracePt t="357059" x="1962150" y="3937000"/>
          <p14:tracePt t="357062" x="1962150" y="3930650"/>
          <p14:tracePt t="357081" x="1955800" y="3930650"/>
          <p14:tracePt t="357116" x="1955800" y="3924300"/>
          <p14:tracePt t="357116" x="1955800" y="3917950"/>
          <p14:tracePt t="357131" x="1955800" y="3892550"/>
          <p14:tracePt t="357148" x="1955800" y="3835400"/>
          <p14:tracePt t="357165" x="1955800" y="3727450"/>
          <p14:tracePt t="357181" x="1993900" y="3651250"/>
          <p14:tracePt t="357198" x="2038350" y="3556000"/>
          <p14:tracePt t="357215" x="2089150" y="3486150"/>
          <p14:tracePt t="357231" x="2133600" y="3429000"/>
          <p14:tracePt t="357248" x="2152650" y="3403600"/>
          <p14:tracePt t="357265" x="2159000" y="3397250"/>
          <p14:tracePt t="357281" x="2159000" y="3390900"/>
          <p14:tracePt t="357331" x="2159000" y="3378200"/>
          <p14:tracePt t="357339" x="2165350" y="3371850"/>
          <p14:tracePt t="357344" x="2184400" y="3352800"/>
          <p14:tracePt t="357364" x="2197100" y="3340100"/>
          <p14:tracePt t="357382" x="2222500" y="3321050"/>
          <p14:tracePt t="357399" x="2247900" y="3321050"/>
          <p14:tracePt t="357415" x="2292350" y="3302000"/>
          <p14:tracePt t="357432" x="2336800" y="3302000"/>
          <p14:tracePt t="357448" x="2393950" y="3302000"/>
          <p14:tracePt t="357465" x="2451100" y="3295650"/>
          <p14:tracePt t="357482" x="2514600" y="3276600"/>
          <p14:tracePt t="357498" x="2546350" y="3276600"/>
          <p14:tracePt t="357498" x="2559050" y="3276600"/>
          <p14:tracePt t="357515" x="2571750" y="3270250"/>
          <p14:tracePt t="357532" x="2578100" y="3270250"/>
          <p14:tracePt t="357548" x="2584450" y="3270250"/>
          <p14:tracePt t="357565" x="2590800" y="3270250"/>
          <p14:tracePt t="357582" x="2597150" y="3270250"/>
          <p14:tracePt t="357598" x="2616200" y="3270250"/>
          <p14:tracePt t="357615" x="2635250" y="3270250"/>
          <p14:tracePt t="357631" x="2660650" y="3270250"/>
          <p14:tracePt t="357647" x="2692400" y="3270250"/>
          <p14:tracePt t="357664" x="2711450" y="3270250"/>
          <p14:tracePt t="357681" x="2717800" y="3276600"/>
          <p14:tracePt t="357715" x="2724150" y="3282950"/>
          <p14:tracePt t="357715" x="2730500" y="3282950"/>
          <p14:tracePt t="357731" x="2762250" y="3314700"/>
          <p14:tracePt t="357747" x="2813050" y="3346450"/>
          <p14:tracePt t="357764" x="2870200" y="3378200"/>
          <p14:tracePt t="357780" x="2971800" y="3429000"/>
          <p14:tracePt t="357798" x="3073400" y="3467100"/>
          <p14:tracePt t="357815" x="3175000" y="3517900"/>
          <p14:tracePt t="357831" x="3282950" y="3556000"/>
          <p14:tracePt t="357848" x="3397250" y="3600450"/>
          <p14:tracePt t="357865" x="3498850" y="3619500"/>
          <p14:tracePt t="357881" x="3575050" y="3632200"/>
          <p14:tracePt t="357897" x="3613150" y="3632200"/>
          <p14:tracePt t="357916" x="3619500" y="3632200"/>
          <p14:tracePt t="357932" x="3638550" y="3632200"/>
          <p14:tracePt t="357948" x="3638550" y="3619500"/>
          <p14:tracePt t="357965" x="3651250" y="3606800"/>
          <p14:tracePt t="357981" x="3657600" y="3581400"/>
          <p14:tracePt t="357998" x="3676650" y="3556000"/>
          <p14:tracePt t="358015" x="3676650" y="3543300"/>
          <p14:tracePt t="358031" x="3676650" y="3505200"/>
          <p14:tracePt t="358048" x="3689350" y="3467100"/>
          <p14:tracePt t="358065" x="3689350" y="3441700"/>
          <p14:tracePt t="358081" x="3689350" y="3429000"/>
          <p14:tracePt t="358098" x="3689350" y="3416300"/>
          <p14:tracePt t="358114" x="3689350" y="3409950"/>
          <p14:tracePt t="358131" x="3689350" y="3403600"/>
          <p14:tracePt t="358148" x="3689350" y="3397250"/>
          <p14:tracePt t="358164" x="3689350" y="3390900"/>
          <p14:tracePt t="358181" x="3689350" y="3384550"/>
          <p14:tracePt t="358198" x="3683000" y="3378200"/>
          <p14:tracePt t="358235" x="3670300" y="3371850"/>
          <p14:tracePt t="358236" x="3657600" y="3365500"/>
          <p14:tracePt t="358248" x="3644900" y="3352800"/>
          <p14:tracePt t="358264" x="3619500" y="3352800"/>
          <p14:tracePt t="358281" x="3594100" y="3352800"/>
          <p14:tracePt t="358298" x="3575050" y="3352800"/>
          <p14:tracePt t="358314" x="3536950" y="3352800"/>
          <p14:tracePt t="358332" x="3505200" y="3352800"/>
          <p14:tracePt t="358348" x="3486150" y="3352800"/>
          <p14:tracePt t="358364" x="3473450" y="3352800"/>
          <p14:tracePt t="358875" x="3460750" y="3352800"/>
          <p14:tracePt t="358883" x="3435350" y="3352800"/>
          <p14:tracePt t="358890" x="3295650" y="3352800"/>
          <p14:tracePt t="358915" x="2774950" y="3352800"/>
          <p14:tracePt t="358931" x="2336800" y="3352800"/>
          <p14:tracePt t="358948" x="1866900" y="3340100"/>
          <p14:tracePt t="358965" x="1524000" y="3308350"/>
          <p14:tracePt t="358982" x="1346200" y="3308350"/>
          <p14:tracePt t="358998" x="1270000" y="3327400"/>
          <p14:tracePt t="359014" x="1257300" y="3333750"/>
          <p14:tracePt t="359259" x="1250950" y="3333750"/>
          <p14:tracePt t="359291" x="1250950" y="3340100"/>
          <p14:tracePt t="359299" x="1250950" y="3346450"/>
          <p14:tracePt t="359307" x="1250950" y="3352800"/>
          <p14:tracePt t="359331" x="1244600" y="3359150"/>
          <p14:tracePt t="359388" x="1244600" y="3365500"/>
          <p14:tracePt t="359395" x="1244600" y="3371850"/>
          <p14:tracePt t="359408" x="1238250" y="3384550"/>
          <p14:tracePt t="359432" x="1231900" y="3390900"/>
          <p14:tracePt t="359448" x="1231900" y="3409950"/>
          <p14:tracePt t="359465" x="1225550" y="3422650"/>
          <p14:tracePt t="359481" x="1219200" y="3435350"/>
          <p14:tracePt t="359498" x="1212850" y="3454400"/>
          <p14:tracePt t="359515" x="1193800" y="3492500"/>
          <p14:tracePt t="359532" x="1187450" y="3511550"/>
          <p14:tracePt t="359548" x="1174750" y="3530600"/>
          <p14:tracePt t="359565" x="1162050" y="3549650"/>
          <p14:tracePt t="359581" x="1149350" y="3562350"/>
          <p14:tracePt t="359598" x="1149350" y="3575050"/>
          <p14:tracePt t="359615" x="1136650" y="3587750"/>
          <p14:tracePt t="359659" x="1136650" y="3594100"/>
          <p14:tracePt t="359667" x="1136650" y="3600450"/>
          <p14:tracePt t="359683" x="1130300" y="3606800"/>
          <p14:tracePt t="359699" x="1123950" y="3613150"/>
          <p14:tracePt t="359715" x="1111250" y="3625850"/>
          <p14:tracePt t="359716" x="1111250" y="3638550"/>
          <p14:tracePt t="359731" x="1092200" y="3651250"/>
          <p14:tracePt t="359748" x="1079500" y="3657600"/>
          <p14:tracePt t="359765" x="1066800" y="3657600"/>
          <p14:tracePt t="359781" x="1060450" y="3663950"/>
          <p14:tracePt t="359798" x="1035050" y="3670300"/>
          <p14:tracePt t="359815" x="1016000" y="3676650"/>
          <p14:tracePt t="359831" x="984250" y="3676650"/>
          <p14:tracePt t="359848" x="946150" y="3676650"/>
          <p14:tracePt t="359864" x="901700" y="3676650"/>
          <p14:tracePt t="359881" x="844550" y="3676650"/>
          <p14:tracePt t="359898" x="749300" y="3676650"/>
          <p14:tracePt t="359916" x="711200" y="3676650"/>
          <p14:tracePt t="359932" x="692150" y="3676650"/>
          <p14:tracePt t="360043" x="685800" y="3683000"/>
          <p14:tracePt t="360047" x="685800" y="3689350"/>
          <p14:tracePt t="360057" x="679450" y="3689350"/>
          <p14:tracePt t="360081" x="673100" y="3689350"/>
          <p14:tracePt t="360098" x="666750" y="3689350"/>
          <p14:tracePt t="360163" x="660400" y="3689350"/>
          <p14:tracePt t="360555" x="660400" y="3695700"/>
          <p14:tracePt t="360747" x="654050" y="3695700"/>
          <p14:tracePt t="361795" x="654050" y="3702050"/>
          <p14:tracePt t="364579" x="647700" y="3702050"/>
          <p14:tracePt t="364595" x="635000" y="3702050"/>
          <p14:tracePt t="364603" x="615950" y="3702050"/>
          <p14:tracePt t="364613" x="590550" y="3689350"/>
          <p14:tracePt t="364630" x="552450" y="3676650"/>
          <p14:tracePt t="364647" x="533400" y="3670300"/>
          <p14:tracePt t="364664" x="514350" y="3670300"/>
          <p14:tracePt t="364680" x="501650" y="3663950"/>
          <p14:tracePt t="365003" x="495300" y="3657600"/>
          <p14:tracePt t="365308" x="495300" y="3651250"/>
          <p14:tracePt t="365323" x="495300" y="3644900"/>
          <p14:tracePt t="365327" x="495300" y="3625850"/>
          <p14:tracePt t="365350" x="508000" y="3619500"/>
          <p14:tracePt t="365367" x="520700" y="3606800"/>
          <p14:tracePt t="365383" x="527050" y="3600450"/>
          <p14:tracePt t="365399" x="539750" y="3587750"/>
          <p14:tracePt t="365416" x="546100" y="3581400"/>
          <p14:tracePt t="365432" x="546100" y="3575050"/>
          <p14:tracePt t="365448" x="558800" y="3568700"/>
          <p14:tracePt t="365491" x="565150" y="3568700"/>
          <p14:tracePt t="365499" x="577850" y="3568700"/>
          <p14:tracePt t="365508" x="654050" y="3549650"/>
          <p14:tracePt t="365531" x="717550" y="3543300"/>
          <p14:tracePt t="365548" x="781050" y="3543300"/>
          <p14:tracePt t="365565" x="825500" y="3536950"/>
          <p14:tracePt t="365581" x="857250" y="3536950"/>
          <p14:tracePt t="365598" x="857250" y="3530600"/>
          <p14:tracePt t="365667" x="869950" y="3530600"/>
          <p14:tracePt t="365675" x="882650" y="3530600"/>
          <p14:tracePt t="365683" x="914400" y="3536950"/>
          <p14:tracePt t="365698" x="958850" y="3543300"/>
          <p14:tracePt t="365715" x="1003300" y="3543300"/>
          <p14:tracePt t="365731" x="1009650" y="3543300"/>
          <p14:tracePt t="365748" x="1016000" y="3543300"/>
          <p14:tracePt t="365931" x="1022350" y="3543300"/>
          <p14:tracePt t="365956" x="1028700" y="3543300"/>
          <p14:tracePt t="365963" x="1028700" y="3549650"/>
          <p14:tracePt t="366011" x="1041400" y="3556000"/>
          <p14:tracePt t="366035" x="1041400" y="3562350"/>
          <p14:tracePt t="366075" x="1041400" y="3568700"/>
          <p14:tracePt t="366107" x="1041400" y="3575050"/>
          <p14:tracePt t="366155" x="1041400" y="3581400"/>
          <p14:tracePt t="366163" x="1028700" y="3581400"/>
          <p14:tracePt t="366171" x="990600" y="3581400"/>
          <p14:tracePt t="366182" x="927100" y="3581400"/>
          <p14:tracePt t="366198" x="882650" y="3568700"/>
          <p14:tracePt t="366215" x="844550" y="3568700"/>
          <p14:tracePt t="366231" x="806450" y="3562350"/>
          <p14:tracePt t="366248" x="787400" y="3556000"/>
          <p14:tracePt t="366265" x="781050" y="3556000"/>
          <p14:tracePt t="366635" x="774700" y="3556000"/>
          <p14:tracePt t="366643" x="768350" y="3556000"/>
          <p14:tracePt t="366675" x="762000" y="3556000"/>
          <p14:tracePt t="366691" x="755650" y="3556000"/>
          <p14:tracePt t="367267" x="742950" y="3556000"/>
          <p14:tracePt t="367275" x="742950" y="3562350"/>
          <p14:tracePt t="367307" x="736600" y="3562350"/>
          <p14:tracePt t="367419" x="730250" y="3562350"/>
          <p14:tracePt t="367747" x="723900" y="3562350"/>
          <p14:tracePt t="367758" x="717550" y="3562350"/>
          <p14:tracePt t="367759" x="704850" y="3549650"/>
          <p14:tracePt t="367782" x="692150" y="3549650"/>
          <p14:tracePt t="367799" x="679450" y="3543300"/>
          <p14:tracePt t="367815" x="660400" y="3543300"/>
          <p14:tracePt t="367832" x="647700" y="3543300"/>
          <p14:tracePt t="367849" x="641350" y="3543300"/>
          <p14:tracePt t="367883" x="635000" y="3543300"/>
          <p14:tracePt t="367899" x="628650" y="3543300"/>
          <p14:tracePt t="367915" x="622300" y="3543300"/>
          <p14:tracePt t="368294" x="0" y="0"/>
        </p14:tracePtLst>
        <p14:tracePtLst>
          <p14:tracePt t="374850" x="1835150" y="552450"/>
          <p14:tracePt t="374973" x="1841500" y="552450"/>
          <p14:tracePt t="374989" x="1841500" y="558800"/>
          <p14:tracePt t="375011" x="1841500" y="565150"/>
          <p14:tracePt t="375012" x="1841500" y="596900"/>
          <p14:tracePt t="375036" x="1841500" y="609600"/>
          <p14:tracePt t="375052" x="1841500" y="635000"/>
          <p14:tracePt t="375070" x="1841500" y="654050"/>
          <p14:tracePt t="375086" x="1841500" y="673100"/>
          <p14:tracePt t="375103" x="1841500" y="711200"/>
          <p14:tracePt t="375119" x="1841500" y="736600"/>
          <p14:tracePt t="375136" x="1841500" y="774700"/>
          <p14:tracePt t="375152" x="1841500" y="812800"/>
          <p14:tracePt t="375169" x="1854200" y="850900"/>
          <p14:tracePt t="375186" x="1866900" y="889000"/>
          <p14:tracePt t="375202" x="1885950" y="933450"/>
          <p14:tracePt t="375219" x="1885950" y="952500"/>
          <p14:tracePt t="375236" x="1898650" y="977900"/>
          <p14:tracePt t="375253" x="1898650" y="990600"/>
          <p14:tracePt t="375293" x="1911350" y="1003300"/>
          <p14:tracePt t="375293" x="1911350" y="1016000"/>
          <p14:tracePt t="375325" x="1924050" y="1022350"/>
          <p14:tracePt t="375333" x="1930400" y="1047750"/>
          <p14:tracePt t="375336" x="1936750" y="1054100"/>
          <p14:tracePt t="375352" x="1955800" y="1073150"/>
          <p14:tracePt t="375369" x="1974850" y="1104900"/>
          <p14:tracePt t="375386" x="2019300" y="1136650"/>
          <p14:tracePt t="375403" x="2057400" y="1168400"/>
          <p14:tracePt t="375421" x="2114550" y="1206500"/>
          <p14:tracePt t="375437" x="2184400" y="1257300"/>
          <p14:tracePt t="375454" x="2266950" y="1295400"/>
          <p14:tracePt t="375470" x="2355850" y="1333500"/>
          <p14:tracePt t="375487" x="2533650" y="1397000"/>
          <p14:tracePt t="375504" x="2686050" y="1441450"/>
          <p14:tracePt t="375521" x="2838450" y="1492250"/>
          <p14:tracePt t="375537" x="2997200" y="1549400"/>
          <p14:tracePt t="375553" x="3124200" y="1600200"/>
          <p14:tracePt t="375570" x="3282950" y="1657350"/>
          <p14:tracePt t="375587" x="3473450" y="1708150"/>
          <p14:tracePt t="375604" x="3644900" y="1784350"/>
          <p14:tracePt t="375604" x="3733800" y="1803400"/>
          <p14:tracePt t="375622" x="3822700" y="1828800"/>
          <p14:tracePt t="375637" x="4070350" y="1905000"/>
          <p14:tracePt t="375654" x="4216400" y="1962150"/>
          <p14:tracePt t="375670" x="4368800" y="2044700"/>
          <p14:tracePt t="375687" x="4508500" y="2108200"/>
          <p14:tracePt t="375704" x="4635500" y="2197100"/>
          <p14:tracePt t="375719" x="4749800" y="2260600"/>
          <p14:tracePt t="375736" x="4851400" y="2317750"/>
          <p14:tracePt t="375753" x="4953000" y="2381250"/>
          <p14:tracePt t="375769" x="5060950" y="2425700"/>
          <p14:tracePt t="375786" x="5181600" y="2489200"/>
          <p14:tracePt t="375803" x="5334000" y="2546350"/>
          <p14:tracePt t="375819" x="5543550" y="2641600"/>
          <p14:tracePt t="375836" x="5918200" y="2794000"/>
          <p14:tracePt t="375854" x="6140450" y="2921000"/>
          <p14:tracePt t="375870" x="6356350" y="3022600"/>
          <p14:tracePt t="375886" x="6464300" y="3086100"/>
          <p14:tracePt t="375904" x="6559550" y="3149600"/>
          <p14:tracePt t="375919" x="6597650" y="3175000"/>
          <p14:tracePt t="375936" x="6616700" y="3194050"/>
          <p14:tracePt t="375981" x="6623050" y="3200400"/>
          <p14:tracePt t="375989" x="6623050" y="3206750"/>
          <p14:tracePt t="375990" x="6629400" y="3219450"/>
          <p14:tracePt t="376003" x="6635750" y="3244850"/>
          <p14:tracePt t="376020" x="6648450" y="3295650"/>
          <p14:tracePt t="376036" x="6661150" y="3365500"/>
          <p14:tracePt t="376053" x="6667500" y="3403600"/>
          <p14:tracePt t="376070" x="6673850" y="3441700"/>
          <p14:tracePt t="376086" x="6686550" y="3479800"/>
          <p14:tracePt t="376103" x="6692900" y="3517900"/>
          <p14:tracePt t="376119" x="6692900" y="3536950"/>
          <p14:tracePt t="376136" x="6705600" y="3562350"/>
          <p14:tracePt t="376153" x="6711950" y="3575050"/>
          <p14:tracePt t="376170" x="6718300" y="3587750"/>
          <p14:tracePt t="376187" x="6718300" y="3594100"/>
          <p14:tracePt t="376203" x="6718300" y="3600450"/>
          <p14:tracePt t="376220" x="6731000" y="3613150"/>
          <p14:tracePt t="376236" x="6743700" y="3638550"/>
          <p14:tracePt t="376253" x="6769100" y="3663950"/>
          <p14:tracePt t="376270" x="6794500" y="3695700"/>
          <p14:tracePt t="376286" x="6838950" y="3733800"/>
          <p14:tracePt t="376303" x="6902450" y="3803650"/>
          <p14:tracePt t="376320" x="6985000" y="3886200"/>
          <p14:tracePt t="376336" x="7073900" y="3975100"/>
          <p14:tracePt t="376353" x="7150100" y="4051300"/>
          <p14:tracePt t="376369" x="7219950" y="4114800"/>
          <p14:tracePt t="376386" x="7302500" y="4184650"/>
          <p14:tracePt t="376403" x="7359650" y="4235450"/>
          <p14:tracePt t="376419" x="7416800" y="4279900"/>
          <p14:tracePt t="376436" x="7454900" y="4298950"/>
          <p14:tracePt t="376453" x="7473950" y="4311650"/>
          <p14:tracePt t="376470" x="7493000" y="4330700"/>
          <p14:tracePt t="376486" x="7493000" y="4349750"/>
          <p14:tracePt t="376503" x="7499350" y="4356100"/>
          <p14:tracePt t="376717" x="7499350" y="4368800"/>
          <p14:tracePt t="376765" x="7480300" y="4381500"/>
          <p14:tracePt t="376773" x="7467600" y="4387850"/>
          <p14:tracePt t="376779" x="7391400" y="4394200"/>
          <p14:tracePt t="376803" x="7353300" y="4400550"/>
          <p14:tracePt t="376819" x="7308850" y="4406900"/>
          <p14:tracePt t="376836" x="7277100" y="4413250"/>
          <p14:tracePt t="376853" x="7207250" y="4419600"/>
          <p14:tracePt t="376870" x="7137400" y="4419600"/>
          <p14:tracePt t="376886" x="7061200" y="4419600"/>
          <p14:tracePt t="376903" x="6972300" y="4425950"/>
          <p14:tracePt t="376919" x="6864350" y="4438650"/>
          <p14:tracePt t="376936" x="6819900" y="4445000"/>
          <p14:tracePt t="376953" x="6750050" y="4451350"/>
          <p14:tracePt t="376970" x="6711950" y="4451350"/>
          <p14:tracePt t="376986" x="6680200" y="4451350"/>
          <p14:tracePt t="377003" x="6667500" y="4451350"/>
          <p14:tracePt t="377020" x="6654800" y="4451350"/>
          <p14:tracePt t="377036" x="6648450" y="4451350"/>
          <p14:tracePt t="377093" x="6642100" y="4445000"/>
          <p14:tracePt t="377111" x="6629400" y="4432300"/>
          <p14:tracePt t="377112" x="6578600" y="4425950"/>
          <p14:tracePt t="377138" x="6515100" y="4394200"/>
          <p14:tracePt t="377155" x="6457950" y="4375150"/>
          <p14:tracePt t="377171" x="6375400" y="4356100"/>
          <p14:tracePt t="377187" x="6286500" y="4324350"/>
          <p14:tracePt t="377204" x="6191250" y="4279900"/>
          <p14:tracePt t="377204" x="6089650" y="4254500"/>
          <p14:tracePt t="377222" x="6019800" y="4222750"/>
          <p14:tracePt t="377238" x="5956300" y="4210050"/>
          <p14:tracePt t="377254" x="5937250" y="4203700"/>
          <p14:tracePt t="377271" x="5911850" y="4203700"/>
          <p14:tracePt t="377390" x="5905500" y="4203700"/>
          <p14:tracePt t="377390" x="5899150" y="4203700"/>
          <p14:tracePt t="377413" x="5892800" y="4203700"/>
          <p14:tracePt t="377429" x="5880100" y="4203700"/>
          <p14:tracePt t="377430" x="5861050" y="4203700"/>
          <p14:tracePt t="377454" x="5854700" y="4203700"/>
          <p14:tracePt t="377470" x="5842000" y="4203700"/>
          <p14:tracePt t="377487" x="5835650" y="4210050"/>
          <p14:tracePt t="377503" x="5816600" y="4216400"/>
          <p14:tracePt t="377520" x="5797550" y="4216400"/>
          <p14:tracePt t="377537" x="5765800" y="4222750"/>
          <p14:tracePt t="377553" x="5734050" y="4222750"/>
          <p14:tracePt t="377570" x="5626100" y="4222750"/>
          <p14:tracePt t="377587" x="5454650" y="4152900"/>
          <p14:tracePt t="377603" x="5092700" y="3917950"/>
          <p14:tracePt t="377621" x="4483100" y="3587750"/>
          <p14:tracePt t="377637" x="3505200" y="2978150"/>
          <p14:tracePt t="377655" x="2965450" y="2647950"/>
          <p14:tracePt t="377670" x="2609850" y="2419350"/>
          <p14:tracePt t="377687" x="2463800" y="2279650"/>
          <p14:tracePt t="377703" x="2413000" y="2184400"/>
          <p14:tracePt t="377720" x="2374900" y="2108200"/>
          <p14:tracePt t="377738" x="2349500" y="1993900"/>
          <p14:tracePt t="377753" x="2324100" y="1911350"/>
          <p14:tracePt t="377770" x="2298700" y="1860550"/>
          <p14:tracePt t="377787" x="2279650" y="1822450"/>
          <p14:tracePt t="377803" x="2260600" y="1790700"/>
          <p14:tracePt t="377820" x="2254250" y="1784350"/>
          <p14:tracePt t="377893" x="2254250" y="1778000"/>
          <p14:tracePt t="377911" x="2247900" y="1765300"/>
          <p14:tracePt t="377912" x="2235200" y="1727200"/>
          <p14:tracePt t="377936" x="2228850" y="1701800"/>
          <p14:tracePt t="377953" x="2228850" y="1682750"/>
          <p14:tracePt t="377969" x="2228850" y="1657350"/>
          <p14:tracePt t="377986" x="2228850" y="1651000"/>
          <p14:tracePt t="378021" x="2228850" y="1638300"/>
          <p14:tracePt t="378022" x="2228850" y="1631950"/>
          <p14:tracePt t="378036" x="2228850" y="1606550"/>
          <p14:tracePt t="378053" x="2228850" y="1587500"/>
          <p14:tracePt t="378069" x="2247900" y="1562100"/>
          <p14:tracePt t="378086" x="2279650" y="1549400"/>
          <p14:tracePt t="378103" x="2298700" y="1530350"/>
          <p14:tracePt t="378119" x="2343150" y="1504950"/>
          <p14:tracePt t="378136" x="2387600" y="1479550"/>
          <p14:tracePt t="378153" x="2413000" y="1447800"/>
          <p14:tracePt t="378169" x="2444750" y="1416050"/>
          <p14:tracePt t="378186" x="2457450" y="1384300"/>
          <p14:tracePt t="378203" x="2470150" y="1358900"/>
          <p14:tracePt t="378219" x="2470150" y="1320800"/>
          <p14:tracePt t="378236" x="2470150" y="1301750"/>
          <p14:tracePt t="378253" x="2470150" y="1282700"/>
          <p14:tracePt t="378357" x="2495550" y="1276350"/>
          <p14:tracePt t="378365" x="2578100" y="1314450"/>
          <p14:tracePt t="378373" x="2882900" y="1466850"/>
          <p14:tracePt t="378386" x="3340100" y="1606550"/>
          <p14:tracePt t="378403" x="3873500" y="1778000"/>
          <p14:tracePt t="378419" x="4381500" y="1905000"/>
          <p14:tracePt t="378436" x="4857750" y="2044700"/>
          <p14:tracePt t="378452" x="5149850" y="2082800"/>
          <p14:tracePt t="378469" x="5194300" y="2082800"/>
          <p14:tracePt t="378557" x="5200650" y="2082800"/>
          <p14:tracePt t="378565" x="5219700" y="2082800"/>
          <p14:tracePt t="378586" x="5264150" y="2082800"/>
          <p14:tracePt t="378587" x="5353050" y="2070100"/>
          <p14:tracePt t="378602" x="5467350" y="2032000"/>
          <p14:tracePt t="378620" x="5568950" y="2025650"/>
          <p14:tracePt t="378636" x="5632450" y="2006600"/>
          <p14:tracePt t="378652" x="5638800" y="2006600"/>
          <p14:tracePt t="378733" x="5645150" y="2000250"/>
          <p14:tracePt t="378737" x="5645150" y="1974850"/>
          <p14:tracePt t="378746" x="5594350" y="1911350"/>
          <p14:tracePt t="378769" x="5543550" y="1860550"/>
          <p14:tracePt t="378788" x="5473700" y="1809750"/>
          <p14:tracePt t="378820" x="5346700" y="1727200"/>
          <p14:tracePt t="378822" x="5302250" y="1689100"/>
          <p14:tracePt t="378837" x="5207000" y="1631950"/>
          <p14:tracePt t="378855" x="5162550" y="1593850"/>
          <p14:tracePt t="378871" x="5149850" y="1587500"/>
          <p14:tracePt t="378989" x="5143500" y="1587500"/>
          <p14:tracePt t="378997" x="5130800" y="1587500"/>
          <p14:tracePt t="378998" x="5105400" y="1587500"/>
          <p14:tracePt t="379020" x="5060950" y="1587500"/>
          <p14:tracePt t="379036" x="5003800" y="1606550"/>
          <p14:tracePt t="379036" x="4965700" y="1619250"/>
          <p14:tracePt t="379054" x="4908550" y="1625600"/>
          <p14:tracePt t="379070" x="4889500" y="1638300"/>
          <p14:tracePt t="379325" x="4883150" y="1644650"/>
          <p14:tracePt t="379333" x="4876800" y="1651000"/>
          <p14:tracePt t="379334" x="4864100" y="1663700"/>
          <p14:tracePt t="379353" x="4845050" y="1676400"/>
          <p14:tracePt t="379369" x="4819650" y="1689100"/>
          <p14:tracePt t="379405" x="4806950" y="1695450"/>
          <p14:tracePt t="379421" x="4800600" y="1701800"/>
          <p14:tracePt t="379446" x="4794250" y="1708150"/>
          <p14:tracePt t="379629" x="4787900" y="1708150"/>
          <p14:tracePt t="379637" x="4775200" y="1708150"/>
          <p14:tracePt t="379729" x="4768850" y="1714500"/>
          <p14:tracePt t="379893" x="4768850" y="1733550"/>
          <p14:tracePt t="379901" x="4768850" y="1771650"/>
          <p14:tracePt t="379902" x="4768850" y="1860550"/>
          <p14:tracePt t="379919" x="4775200" y="2152650"/>
          <p14:tracePt t="379936" x="4832350" y="2425700"/>
          <p14:tracePt t="379953" x="4902200" y="2787650"/>
          <p14:tracePt t="379969" x="5003800" y="3206750"/>
          <p14:tracePt t="379986" x="5130800" y="3714750"/>
          <p14:tracePt t="380003" x="5283200" y="4324350"/>
          <p14:tracePt t="380019" x="5410200" y="5003800"/>
          <p14:tracePt t="380035" x="5594350" y="5568950"/>
          <p14:tracePt t="380052" x="5715000" y="5994400"/>
          <p14:tracePt t="380068" x="5848350" y="6299200"/>
          <p14:tracePt t="380085" x="5918200" y="6413500"/>
          <p14:tracePt t="380102" x="5962650" y="6483350"/>
          <p14:tracePt t="380118" x="5988050" y="6527800"/>
          <p14:tracePt t="380135" x="5994400" y="6553200"/>
          <p14:tracePt t="380152" x="6019800" y="6578600"/>
          <p14:tracePt t="380168" x="6083300" y="6629400"/>
          <p14:tracePt t="380185" x="6089650" y="6648450"/>
          <p14:tracePt t="380202" x="6102350" y="6667500"/>
          <p14:tracePt t="380277" x="6108700" y="6673850"/>
          <p14:tracePt t="380293" x="6115050" y="6661150"/>
          <p14:tracePt t="380301" x="6115050" y="6610350"/>
          <p14:tracePt t="380310" x="6127750" y="6407150"/>
          <p14:tracePt t="380335" x="6127750" y="6299200"/>
          <p14:tracePt t="380352" x="6127750" y="6178550"/>
          <p14:tracePt t="380369" x="6115050" y="6064250"/>
          <p14:tracePt t="380385" x="6108700" y="5988050"/>
          <p14:tracePt t="380402" x="6096000" y="5886450"/>
          <p14:tracePt t="380419" x="6070600" y="5765800"/>
          <p14:tracePt t="380435" x="6051550" y="5588000"/>
          <p14:tracePt t="380452" x="6032500" y="5410200"/>
          <p14:tracePt t="380469" x="6026150" y="5302250"/>
          <p14:tracePt t="380485" x="6026150" y="5276850"/>
          <p14:tracePt t="380502" x="6026150" y="5264150"/>
          <p14:tracePt t="380568" x="0" y="0"/>
        </p14:tracePtLst>
        <p14:tracePtLst>
          <p14:tracePt t="380778" x="6026150" y="5257800"/>
          <p14:tracePt t="380789" x="6026150" y="5251450"/>
          <p14:tracePt t="380813" x="6026150" y="5245100"/>
          <p14:tracePt t="380838" x="6026150" y="5238750"/>
          <p14:tracePt t="380845" x="6026150" y="5232400"/>
          <p14:tracePt t="380869" x="6026150" y="5226050"/>
          <p14:tracePt t="380901" x="6026150" y="5219700"/>
          <p14:tracePt t="380925" x="6026150" y="5207000"/>
          <p14:tracePt t="380927" x="6026150" y="5194300"/>
          <p14:tracePt t="380936" x="6026150" y="5181600"/>
          <p14:tracePt t="380952" x="6007100" y="5149850"/>
          <p14:tracePt t="380969" x="5988050" y="5099050"/>
          <p14:tracePt t="380986" x="5956300" y="5060950"/>
          <p14:tracePt t="381002" x="5943600" y="5022850"/>
          <p14:tracePt t="381019" x="5924550" y="4984750"/>
          <p14:tracePt t="381036" x="5905500" y="4940300"/>
          <p14:tracePt t="381054" x="5892800" y="4914900"/>
          <p14:tracePt t="381069" x="5886450" y="4895850"/>
          <p14:tracePt t="381086" x="5873750" y="4876800"/>
          <p14:tracePt t="381103" x="5873750" y="4864100"/>
          <p14:tracePt t="381121" x="5873750" y="4851400"/>
          <p14:tracePt t="381138" x="5867400" y="4851400"/>
          <p14:tracePt t="381154" x="5867400" y="4845050"/>
          <p14:tracePt t="381198" x="5867400" y="4838700"/>
          <p14:tracePt t="381238" x="5867400" y="4832350"/>
          <p14:tracePt t="381261" x="5867400" y="4819650"/>
          <p14:tracePt t="381285" x="5867400" y="4813300"/>
          <p14:tracePt t="381301" x="5867400" y="4806950"/>
          <p14:tracePt t="381309" x="5867400" y="4800600"/>
          <p14:tracePt t="381733" x="5848350" y="4787900"/>
          <p14:tracePt t="381741" x="5829300" y="4787900"/>
          <p14:tracePt t="381749" x="5695950" y="4749800"/>
          <p14:tracePt t="381749" x="0" y="0"/>
        </p14:tracePtLst>
        <p14:tracePtLst>
          <p14:tracePt t="384083" x="4451350" y="4572000"/>
          <p14:tracePt t="384253" x="4451350" y="4565650"/>
          <p14:tracePt t="384445" x="4445000" y="4559300"/>
          <p14:tracePt t="384451" x="4419600" y="4559300"/>
          <p14:tracePt t="384461" x="4362450" y="4559300"/>
          <p14:tracePt t="384486" x="4318000" y="4559300"/>
          <p14:tracePt t="384503" x="4273550" y="4559300"/>
          <p14:tracePt t="384519" x="4260850" y="4559300"/>
          <p14:tracePt t="384677" x="4260850" y="4565650"/>
          <p14:tracePt t="384701" x="4260850" y="4572000"/>
          <p14:tracePt t="384757" x="4267200" y="4584700"/>
          <p14:tracePt t="384773" x="4279900" y="4584700"/>
          <p14:tracePt t="384786" x="4305300" y="4591050"/>
          <p14:tracePt t="384787" x="4318000" y="4610100"/>
          <p14:tracePt t="384803" x="4349750" y="4610100"/>
          <p14:tracePt t="384820" x="4375150" y="4622800"/>
          <p14:tracePt t="384820" x="4387850" y="4629150"/>
          <p14:tracePt t="384837" x="4413250" y="4635500"/>
          <p14:tracePt t="384853" x="4502150" y="4654550"/>
          <p14:tracePt t="384870" x="4572000" y="4673600"/>
          <p14:tracePt t="384886" x="4648200" y="4686300"/>
          <p14:tracePt t="384903" x="4724400" y="4692650"/>
          <p14:tracePt t="384919" x="4762500" y="4699000"/>
          <p14:tracePt t="384936" x="4787900" y="4699000"/>
          <p14:tracePt t="384953" x="4800600" y="4705350"/>
          <p14:tracePt t="384969" x="4832350" y="4705350"/>
          <p14:tracePt t="384986" x="4838700" y="4705350"/>
          <p14:tracePt t="385003" x="4870450" y="4711700"/>
          <p14:tracePt t="385020" x="4895850" y="4724400"/>
          <p14:tracePt t="385036" x="4914900" y="4724400"/>
          <p14:tracePt t="385036" x="4921250" y="4724400"/>
          <p14:tracePt t="385054" x="4927600" y="4724400"/>
          <p14:tracePt t="385117" x="4933950" y="4724400"/>
          <p14:tracePt t="385121" x="4940300" y="4724400"/>
          <p14:tracePt t="385128" x="4965700" y="4724400"/>
          <p14:tracePt t="385153" x="4972050" y="4724400"/>
          <p14:tracePt t="385171" x="4991100" y="4724400"/>
          <p14:tracePt t="385187" x="5003800" y="4724400"/>
          <p14:tracePt t="385204" x="5010150" y="4724400"/>
          <p14:tracePt t="385220" x="5029200" y="4724400"/>
          <p14:tracePt t="385239" x="5048250" y="4724400"/>
          <p14:tracePt t="385254" x="5060950" y="4724400"/>
          <p14:tracePt t="385271" x="5073650" y="4724400"/>
          <p14:tracePt t="385287" x="5080000" y="4724400"/>
          <p14:tracePt t="385303" x="5086350" y="4724400"/>
          <p14:tracePt t="385319" x="5099050" y="4724400"/>
          <p14:tracePt t="385336" x="5124450" y="4724400"/>
          <p14:tracePt t="385353" x="5143500" y="4724400"/>
          <p14:tracePt t="385369" x="5168900" y="4724400"/>
          <p14:tracePt t="385386" x="5175250" y="4724400"/>
          <p14:tracePt t="385403" x="5181600" y="4724400"/>
          <p14:tracePt t="385420" x="5187950" y="4724400"/>
          <p14:tracePt t="385573" x="5187950" y="4718050"/>
          <p14:tracePt t="385584" x="5187950" y="4705350"/>
          <p14:tracePt t="385595" x="5156200" y="4648200"/>
          <p14:tracePt t="385620" x="5118100" y="4622800"/>
          <p14:tracePt t="385636" x="5086350" y="4603750"/>
          <p14:tracePt t="385653" x="5060950" y="4597400"/>
          <p14:tracePt t="385741" x="5054600" y="4591050"/>
          <p14:tracePt t="385749" x="5048250" y="4591050"/>
          <p14:tracePt t="385769" x="5029200" y="4584700"/>
          <p14:tracePt t="385770" x="5010150" y="4584700"/>
          <p14:tracePt t="385786" x="4984750" y="4565650"/>
          <p14:tracePt t="385803" x="4972050" y="4565650"/>
          <p14:tracePt t="385820" x="4965700" y="4565650"/>
          <p14:tracePt t="385836" x="4959350" y="4565650"/>
          <p14:tracePt t="385885" x="4946650" y="4565650"/>
          <p14:tracePt t="385885" x="4933950" y="4565650"/>
          <p14:tracePt t="385901" x="4921250" y="4565650"/>
          <p14:tracePt t="385904" x="4889500" y="4565650"/>
          <p14:tracePt t="385920" x="4857750" y="4552950"/>
          <p14:tracePt t="385936" x="4819650" y="4546600"/>
          <p14:tracePt t="385953" x="4781550" y="4540250"/>
          <p14:tracePt t="385969" x="4768850" y="4540250"/>
          <p14:tracePt t="385986" x="4749800" y="4540250"/>
          <p14:tracePt t="386022" x="4749800" y="4533900"/>
          <p14:tracePt t="386069" x="4737100" y="4533900"/>
          <p14:tracePt t="386073" x="4724400" y="4527550"/>
          <p14:tracePt t="386079" x="4660900" y="4470400"/>
          <p14:tracePt t="386103" x="4584700" y="4413250"/>
          <p14:tracePt t="386119" x="4495800" y="4343400"/>
          <p14:tracePt t="386136" x="4406900" y="4286250"/>
          <p14:tracePt t="386153" x="4229100" y="4197350"/>
          <p14:tracePt t="386169" x="4114800" y="4159250"/>
          <p14:tracePt t="386186" x="3987800" y="4108450"/>
          <p14:tracePt t="386203" x="3886200" y="4070350"/>
          <p14:tracePt t="386220" x="3778250" y="4051300"/>
          <p14:tracePt t="386236" x="3625850" y="4006850"/>
          <p14:tracePt t="386253" x="3492500" y="3987800"/>
          <p14:tracePt t="386269" x="3371850" y="3968750"/>
          <p14:tracePt t="386286" x="3219450" y="3949700"/>
          <p14:tracePt t="386304" x="3111500" y="3943350"/>
          <p14:tracePt t="386320" x="2984500" y="3943350"/>
          <p14:tracePt t="386336" x="2940050" y="3943350"/>
          <p14:tracePt t="386353" x="2889250" y="3968750"/>
          <p14:tracePt t="386370" x="2857500" y="3994150"/>
          <p14:tracePt t="386386" x="2787650" y="4089400"/>
          <p14:tracePt t="386403" x="2711450" y="4235450"/>
          <p14:tracePt t="386420" x="2622550" y="4362450"/>
          <p14:tracePt t="386436" x="2584450" y="4464050"/>
          <p14:tracePt t="386453" x="2546350" y="4610100"/>
          <p14:tracePt t="386470" x="2546350" y="4679950"/>
          <p14:tracePt t="386486" x="2546350" y="4768850"/>
          <p14:tracePt t="386503" x="2559050" y="4876800"/>
          <p14:tracePt t="386520" x="2597150" y="4965700"/>
          <p14:tracePt t="386536" x="2622550" y="5041900"/>
          <p14:tracePt t="386553" x="2647950" y="5073650"/>
          <p14:tracePt t="386570" x="2667000" y="5099050"/>
          <p14:tracePt t="386586" x="2686050" y="5124450"/>
          <p14:tracePt t="386603" x="2717800" y="5162550"/>
          <p14:tracePt t="386620" x="2762250" y="5207000"/>
          <p14:tracePt t="386636" x="2832100" y="5283200"/>
          <p14:tracePt t="386636" x="2882900" y="5321300"/>
          <p14:tracePt t="386653" x="2965450" y="5384800"/>
          <p14:tracePt t="386670" x="3105150" y="5461000"/>
          <p14:tracePt t="386686" x="3162300" y="5492750"/>
          <p14:tracePt t="386703" x="3244850" y="5518150"/>
          <p14:tracePt t="386720" x="3289300" y="5524500"/>
          <p14:tracePt t="386736" x="3333750" y="5524500"/>
          <p14:tracePt t="386753" x="3365500" y="5524500"/>
          <p14:tracePt t="386769" x="3409950" y="5511800"/>
          <p14:tracePt t="386786" x="3467100" y="5473700"/>
          <p14:tracePt t="386803" x="3505200" y="5461000"/>
          <p14:tracePt t="386819" x="3543300" y="5454650"/>
          <p14:tracePt t="386836" x="3568700" y="5441950"/>
          <p14:tracePt t="386836" x="3581400" y="5435600"/>
          <p14:tracePt t="386854" x="3606800" y="5422900"/>
          <p14:tracePt t="386869" x="3638550" y="5397500"/>
          <p14:tracePt t="386887" x="3689350" y="5353050"/>
          <p14:tracePt t="386904" x="3733800" y="5302250"/>
          <p14:tracePt t="386920" x="3797300" y="5226050"/>
          <p14:tracePt t="386936" x="3835400" y="5181600"/>
          <p14:tracePt t="386953" x="3860800" y="5137150"/>
          <p14:tracePt t="386969" x="3886200" y="5099050"/>
          <p14:tracePt t="386986" x="3911600" y="5054600"/>
          <p14:tracePt t="387003" x="3924300" y="4991100"/>
          <p14:tracePt t="387019" x="3943350" y="4908550"/>
          <p14:tracePt t="387036" x="3943350" y="4800600"/>
          <p14:tracePt t="387054" x="3943350" y="4737100"/>
          <p14:tracePt t="387069" x="3924300" y="4641850"/>
          <p14:tracePt t="387086" x="3879850" y="4546600"/>
          <p14:tracePt t="387104" x="3803650" y="4464050"/>
          <p14:tracePt t="387120" x="3759200" y="4419600"/>
          <p14:tracePt t="387136" x="3695700" y="4368800"/>
          <p14:tracePt t="387153" x="3657600" y="4349750"/>
          <p14:tracePt t="387170" x="3619500" y="4330700"/>
          <p14:tracePt t="387186" x="3594100" y="4330700"/>
          <p14:tracePt t="387203" x="3575050" y="4324350"/>
          <p14:tracePt t="387220" x="3568700" y="4324350"/>
          <p14:tracePt t="387236" x="3517900" y="4324350"/>
          <p14:tracePt t="387253" x="3448050" y="4324350"/>
          <p14:tracePt t="387270" x="3390900" y="4337050"/>
          <p14:tracePt t="387286" x="3295650" y="4394200"/>
          <p14:tracePt t="387303" x="3194050" y="4457700"/>
          <p14:tracePt t="387320" x="3098800" y="4521200"/>
          <p14:tracePt t="387336" x="3048000" y="4572000"/>
          <p14:tracePt t="387353" x="3016250" y="4616450"/>
          <p14:tracePt t="387370" x="3003550" y="4654550"/>
          <p14:tracePt t="387386" x="2984500" y="4692650"/>
          <p14:tracePt t="387403" x="2978150" y="4724400"/>
          <p14:tracePt t="387420" x="2978150" y="4756150"/>
          <p14:tracePt t="387436" x="2978150" y="4800600"/>
          <p14:tracePt t="387454" x="2978150" y="4838700"/>
          <p14:tracePt t="387470" x="2978150" y="4845050"/>
          <p14:tracePt t="387486" x="2978150" y="4851400"/>
          <p14:tracePt t="387541" x="2978150" y="4857750"/>
          <p14:tracePt t="387549" x="2978150" y="4864100"/>
          <p14:tracePt t="387569" x="2984500" y="4883150"/>
          <p14:tracePt t="387570" x="2997200" y="4914900"/>
          <p14:tracePt t="387586" x="3016250" y="4946650"/>
          <p14:tracePt t="387603" x="3048000" y="4984750"/>
          <p14:tracePt t="387620" x="3079750" y="5022850"/>
          <p14:tracePt t="387636" x="3124200" y="5080000"/>
          <p14:tracePt t="387654" x="3168650" y="5118100"/>
          <p14:tracePt t="387669" x="3187700" y="5130800"/>
          <p14:tracePt t="387686" x="3213100" y="5149850"/>
          <p14:tracePt t="387703" x="3232150" y="5162550"/>
          <p14:tracePt t="387719" x="3251200" y="5168900"/>
          <p14:tracePt t="387736" x="3257550" y="5175250"/>
          <p14:tracePt t="387753" x="3270250" y="5175250"/>
          <p14:tracePt t="387769" x="3295650" y="5181600"/>
          <p14:tracePt t="387786" x="3321050" y="5181600"/>
          <p14:tracePt t="387803" x="3365500" y="5181600"/>
          <p14:tracePt t="387819" x="3435350" y="5181600"/>
          <p14:tracePt t="387836" x="3644900" y="5130800"/>
          <p14:tracePt t="387854" x="3778250" y="5073650"/>
          <p14:tracePt t="387869" x="3898900" y="5029200"/>
          <p14:tracePt t="387887" x="3981450" y="4984750"/>
          <p14:tracePt t="387904" x="4006850" y="4972050"/>
          <p14:tracePt t="388108" x="4000500" y="4972050"/>
          <p14:tracePt t="388133" x="3994150" y="4984750"/>
          <p14:tracePt t="388164" x="3987800" y="4984750"/>
          <p14:tracePt t="388189" x="3981450" y="4984750"/>
          <p14:tracePt t="388909" x="3975100" y="4984750"/>
          <p14:tracePt t="388917" x="3968750" y="4984750"/>
          <p14:tracePt t="388925" x="3962400" y="4984750"/>
          <p14:tracePt t="388936" x="3949700" y="4984750"/>
          <p14:tracePt t="388953" x="3937000" y="4984750"/>
          <p14:tracePt t="388970" x="3924300" y="4991100"/>
          <p14:tracePt t="389005" x="3917950" y="4991100"/>
          <p14:tracePt t="389021" x="3911600" y="4991100"/>
          <p14:tracePt t="389022" x="3905250" y="4997450"/>
          <p14:tracePt t="389085" x="3898900" y="4997450"/>
          <p14:tracePt t="389141" x="3898900" y="5003800"/>
          <p14:tracePt t="389245" x="3892550" y="5003800"/>
          <p14:tracePt t="389253" x="3886200" y="5003800"/>
          <p14:tracePt t="389286" x="3879850" y="5003800"/>
          <p14:tracePt t="389293" x="3873500" y="5003800"/>
          <p14:tracePt t="389296" x="3867150" y="5003800"/>
          <p14:tracePt t="389549" x="3854450" y="5003800"/>
          <p14:tracePt t="389553" x="3841750" y="5003800"/>
          <p14:tracePt t="389561" x="3810000" y="5003800"/>
          <p14:tracePt t="389586" x="3778250" y="5003800"/>
          <p14:tracePt t="389603" x="3752850" y="5003800"/>
          <p14:tracePt t="389620" x="3746500" y="5003800"/>
          <p14:tracePt t="389636" x="3740150" y="5003800"/>
          <p14:tracePt t="389653" x="3721100" y="4997450"/>
          <p14:tracePt t="389669" x="3714750" y="4997450"/>
          <p14:tracePt t="389686" x="3695700" y="4978400"/>
          <p14:tracePt t="389703" x="3663950" y="4946650"/>
          <p14:tracePt t="389719" x="3638550" y="4908550"/>
          <p14:tracePt t="389736" x="3619500" y="4864100"/>
          <p14:tracePt t="389753" x="3600450" y="4819650"/>
          <p14:tracePt t="389770" x="3594100" y="4787900"/>
          <p14:tracePt t="389786" x="3575050" y="4756150"/>
          <p14:tracePt t="389803" x="3568700" y="4737100"/>
          <p14:tracePt t="389820" x="3556000" y="4711700"/>
          <p14:tracePt t="389837" x="3543300" y="4686300"/>
          <p14:tracePt t="389853" x="3530600" y="4673600"/>
          <p14:tracePt t="389870" x="3524250" y="4660900"/>
          <p14:tracePt t="390013" x="3517900" y="4654550"/>
          <p14:tracePt t="390029" x="3505200" y="4654550"/>
          <p14:tracePt t="390037" x="3479800" y="4635500"/>
          <p14:tracePt t="390046" x="3441700" y="4603750"/>
          <p14:tracePt t="390070" x="3403600" y="4584700"/>
          <p14:tracePt t="390086" x="3378200" y="4572000"/>
          <p14:tracePt t="390103" x="3333750" y="4546600"/>
          <p14:tracePt t="390120" x="3302000" y="4540250"/>
          <p14:tracePt t="390136" x="3270250" y="4521200"/>
          <p14:tracePt t="390153" x="3263900" y="4521200"/>
          <p14:tracePt t="390269" x="3251200" y="4521200"/>
          <p14:tracePt t="390293" x="3244850" y="4521200"/>
          <p14:tracePt t="390300" x="3238500" y="4521200"/>
          <p14:tracePt t="390311" x="3232150" y="4521200"/>
          <p14:tracePt t="390773" x="3225800" y="4508500"/>
          <p14:tracePt t="390787" x="3213100" y="4508500"/>
          <p14:tracePt t="390794" x="3168650" y="4508500"/>
          <p14:tracePt t="390819" x="3155950" y="4495800"/>
          <p14:tracePt t="391350" x="3162300" y="4495800"/>
          <p14:tracePt t="391405" x="3175000" y="4495800"/>
          <p14:tracePt t="391421" x="3187700" y="4495800"/>
          <p14:tracePt t="391437" x="3213100" y="4495800"/>
          <p14:tracePt t="391453" x="3225800" y="4495800"/>
          <p14:tracePt t="391454" x="3232150" y="4495800"/>
          <p14:tracePt t="391493" x="3238500" y="4495800"/>
          <p14:tracePt t="391501" x="3263900" y="4495800"/>
          <p14:tracePt t="391512" x="3327400" y="4502150"/>
          <p14:tracePt t="391537" x="3371850" y="4508500"/>
          <p14:tracePt t="391554" x="3448050" y="4540250"/>
          <p14:tracePt t="391571" x="3517900" y="4540250"/>
          <p14:tracePt t="391586" x="3568700" y="4540250"/>
          <p14:tracePt t="391603" x="3619500" y="4540250"/>
          <p14:tracePt t="391620" x="3663950" y="4546600"/>
          <p14:tracePt t="391636" x="3689350" y="4559300"/>
          <p14:tracePt t="391654" x="3702050" y="4559300"/>
          <p14:tracePt t="391725" x="3708400" y="4559300"/>
          <p14:tracePt t="391733" x="3727450" y="4559300"/>
          <p14:tracePt t="391741" x="3759200" y="4559300"/>
          <p14:tracePt t="391753" x="3778250" y="4559300"/>
          <p14:tracePt t="391769" x="3816350" y="4559300"/>
          <p14:tracePt t="391786" x="3854450" y="4572000"/>
          <p14:tracePt t="391803" x="3873500" y="4578350"/>
          <p14:tracePt t="391819" x="3879850" y="4578350"/>
          <p14:tracePt t="391997" x="3886200" y="4578350"/>
          <p14:tracePt t="392014" x="3892550" y="4578350"/>
          <p14:tracePt t="392016" x="3905250" y="4578350"/>
          <p14:tracePt t="392038" x="3911600" y="4578350"/>
          <p14:tracePt t="392053" x="3917950" y="4578350"/>
          <p14:tracePt t="392069" x="3924300" y="4578350"/>
          <p14:tracePt t="392141" x="3937000" y="4578350"/>
          <p14:tracePt t="392173" x="3943350" y="4578350"/>
          <p14:tracePt t="392173" x="3943350" y="4572000"/>
          <p14:tracePt t="392189" x="3949700" y="4565650"/>
          <p14:tracePt t="392197" x="3956050" y="4559300"/>
          <p14:tracePt t="392205" x="3962400" y="4540250"/>
          <p14:tracePt t="392220" x="3968750" y="4521200"/>
          <p14:tracePt t="392236" x="3968750" y="4489450"/>
          <p14:tracePt t="392253" x="3975100" y="4476750"/>
          <p14:tracePt t="392270" x="3981450" y="4470400"/>
          <p14:tracePt t="392381" x="3981450" y="4464050"/>
          <p14:tracePt t="392397" x="3968750" y="4457700"/>
          <p14:tracePt t="392398" x="3956050" y="4451350"/>
          <p14:tracePt t="392420" x="3943350" y="4451350"/>
          <p14:tracePt t="392436" x="3911600" y="4438650"/>
          <p14:tracePt t="392454" x="3879850" y="4419600"/>
          <p14:tracePt t="392470" x="3860800" y="4413250"/>
          <p14:tracePt t="392486" x="3854450" y="4406900"/>
          <p14:tracePt t="392503" x="3848100" y="4400550"/>
          <p14:tracePt t="392520" x="3841750" y="4400550"/>
          <p14:tracePt t="392536" x="3835400" y="4400550"/>
          <p14:tracePt t="392553" x="3822700" y="4400550"/>
          <p14:tracePt t="392569" x="3810000" y="4400550"/>
          <p14:tracePt t="392586" x="3765550" y="4394200"/>
          <p14:tracePt t="392603" x="3740150" y="4381500"/>
          <p14:tracePt t="392620" x="3708400" y="4381500"/>
          <p14:tracePt t="392636" x="3676650" y="4368800"/>
          <p14:tracePt t="392636" x="3651250" y="4368800"/>
          <p14:tracePt t="392653" x="3619500" y="4362450"/>
          <p14:tracePt t="392669" x="3581400" y="4362450"/>
          <p14:tracePt t="392686" x="3549650" y="4356100"/>
          <p14:tracePt t="392719" x="3530600" y="4349750"/>
          <p14:tracePt t="392720" x="3517900" y="4349750"/>
          <p14:tracePt t="392736" x="3511550" y="4349750"/>
          <p14:tracePt t="392753" x="3498850" y="4349750"/>
          <p14:tracePt t="392770" x="3486150" y="4349750"/>
          <p14:tracePt t="392786" x="3460750" y="4349750"/>
          <p14:tracePt t="392803" x="3416300" y="4349750"/>
          <p14:tracePt t="392820" x="3378200" y="4349750"/>
          <p14:tracePt t="392836" x="3346450" y="4349750"/>
          <p14:tracePt t="392836" x="3340100" y="4349750"/>
          <p14:tracePt t="392853" x="3314700" y="4349750"/>
          <p14:tracePt t="392869" x="3308350" y="4349750"/>
          <p14:tracePt t="392886" x="3295650" y="4349750"/>
          <p14:tracePt t="392903" x="3289300" y="4349750"/>
          <p14:tracePt t="392919" x="3282950" y="4349750"/>
          <p14:tracePt t="392936" x="3270250" y="4349750"/>
          <p14:tracePt t="392954" x="3257550" y="4356100"/>
          <p14:tracePt t="392969" x="3238500" y="4362450"/>
          <p14:tracePt t="392986" x="3225800" y="4368800"/>
          <p14:tracePt t="393003" x="3206750" y="4375150"/>
          <p14:tracePt t="393019" x="3187700" y="4387850"/>
          <p14:tracePt t="393036" x="3175000" y="4394200"/>
          <p14:tracePt t="393053" x="3175000" y="4400550"/>
          <p14:tracePt t="393197" x="3175000" y="4406900"/>
          <p14:tracePt t="393212" x="3168650" y="4419600"/>
          <p14:tracePt t="393213" x="3162300" y="4432300"/>
          <p14:tracePt t="393236" x="3162300" y="4445000"/>
          <p14:tracePt t="393541" x="3162300" y="4457700"/>
          <p14:tracePt t="393549" x="3162300" y="4464050"/>
          <p14:tracePt t="393550" x="3149600" y="4502150"/>
          <p14:tracePt t="393569" x="3149600" y="4533900"/>
          <p14:tracePt t="393586" x="3149600" y="4572000"/>
          <p14:tracePt t="393603" x="3149600" y="4597400"/>
          <p14:tracePt t="393620" x="3149600" y="4616450"/>
          <p14:tracePt t="394197" x="3149600" y="4622800"/>
          <p14:tracePt t="394925" x="3149600" y="4629150"/>
          <p14:tracePt t="394950" x="3155950" y="4629150"/>
          <p14:tracePt t="394950" x="3162300" y="4629150"/>
          <p14:tracePt t="394970" x="3168650" y="4629150"/>
          <p14:tracePt t="394986" x="3175000" y="4629150"/>
          <p14:tracePt t="395003" x="3181350" y="4629150"/>
          <p14:tracePt t="395020" x="3187700" y="4629150"/>
          <p14:tracePt t="395036" x="3200400" y="4629150"/>
          <p14:tracePt t="395085" x="3206750" y="4629150"/>
          <p14:tracePt t="395101" x="3213100" y="4629150"/>
          <p14:tracePt t="395109" x="3225800" y="4629150"/>
          <p14:tracePt t="395165" x="3232150" y="4629150"/>
          <p14:tracePt t="395237" x="3238500" y="4629150"/>
          <p14:tracePt t="395245" x="3244850" y="4629150"/>
          <p14:tracePt t="395248" x="3257550" y="4629150"/>
          <p14:tracePt t="395733" x="3270250" y="4629150"/>
          <p14:tracePt t="395745" x="3276600" y="4629150"/>
          <p14:tracePt t="395746" x="3308350" y="4616450"/>
          <p14:tracePt t="395770" x="3321050" y="4616450"/>
          <p14:tracePt t="398149" x="3321050" y="4610100"/>
          <p14:tracePt t="398157" x="3327400" y="4603750"/>
          <p14:tracePt t="398539" x="3333750" y="4597400"/>
          <p14:tracePt t="398558" x="3340100" y="4597400"/>
          <p14:tracePt t="398565" x="3359150" y="4597400"/>
          <p14:tracePt t="398572" x="3397250" y="4597400"/>
          <p14:tracePt t="398586" x="3454400" y="4616450"/>
          <p14:tracePt t="398603" x="3530600" y="4629150"/>
          <p14:tracePt t="398620" x="3613150" y="4648200"/>
          <p14:tracePt t="398636" x="3708400" y="4660900"/>
          <p14:tracePt t="398654" x="3790950" y="4667250"/>
          <p14:tracePt t="398669" x="3848100" y="4667250"/>
          <p14:tracePt t="398686" x="3917950" y="4686300"/>
          <p14:tracePt t="398704" x="3994150" y="4699000"/>
          <p14:tracePt t="398719" x="4083050" y="4718050"/>
          <p14:tracePt t="398736" x="4197350" y="4749800"/>
          <p14:tracePt t="398753" x="4311650" y="4787900"/>
          <p14:tracePt t="398769" x="4451350" y="4806950"/>
          <p14:tracePt t="398786" x="4584700" y="4851400"/>
          <p14:tracePt t="398803" x="4705350" y="4870450"/>
          <p14:tracePt t="398820" x="4832350" y="4914900"/>
          <p14:tracePt t="398836" x="4933950" y="4933950"/>
          <p14:tracePt t="398854" x="4953000" y="4933950"/>
          <p14:tracePt t="398869" x="4953000" y="4940300"/>
          <p14:tracePt t="398925" x="4959350" y="4940300"/>
          <p14:tracePt t="398933" x="4965700" y="4940300"/>
          <p14:tracePt t="398936" x="4978400" y="4940300"/>
          <p14:tracePt t="398953" x="5022850" y="4940300"/>
          <p14:tracePt t="398970" x="5080000" y="4940300"/>
          <p14:tracePt t="398986" x="5149850" y="4927600"/>
          <p14:tracePt t="399003" x="5207000" y="4908550"/>
          <p14:tracePt t="399020" x="5238750" y="4908550"/>
          <p14:tracePt t="399036" x="5251450" y="4908550"/>
          <p14:tracePt t="399093" x="5257800" y="4908550"/>
          <p14:tracePt t="399101" x="5264150" y="4908550"/>
          <p14:tracePt t="399109" x="5283200" y="4895850"/>
          <p14:tracePt t="399120" x="5308600" y="4876800"/>
          <p14:tracePt t="399136" x="5334000" y="4870450"/>
          <p14:tracePt t="399154" x="5346700" y="4857750"/>
          <p14:tracePt t="399169" x="5365750" y="4851400"/>
          <p14:tracePt t="399186" x="5378450" y="4845050"/>
          <p14:tracePt t="399203" x="5391150" y="4838700"/>
          <p14:tracePt t="399220" x="5403850" y="4838700"/>
          <p14:tracePt t="399236" x="5422900" y="4832350"/>
          <p14:tracePt t="399254" x="5429250" y="4832350"/>
          <p14:tracePt t="399269" x="5448300" y="4832350"/>
          <p14:tracePt t="399286" x="5461000" y="4832350"/>
          <p14:tracePt t="399303" x="5473700" y="4826000"/>
          <p14:tracePt t="399319" x="5499100" y="4826000"/>
          <p14:tracePt t="399336" x="5537200" y="4813300"/>
          <p14:tracePt t="399353" x="5581650" y="4813300"/>
          <p14:tracePt t="399369" x="5626100" y="4813300"/>
          <p14:tracePt t="399386" x="5689600" y="4800600"/>
          <p14:tracePt t="399403" x="5746750" y="4794250"/>
          <p14:tracePt t="399419" x="5803900" y="4781550"/>
          <p14:tracePt t="399436" x="5848350" y="4775200"/>
          <p14:tracePt t="399436" x="5867400" y="4775200"/>
          <p14:tracePt t="399454" x="5911850" y="4762500"/>
          <p14:tracePt t="399469" x="5943600" y="4762500"/>
          <p14:tracePt t="399486" x="6000750" y="4749800"/>
          <p14:tracePt t="399503" x="6064250" y="4730750"/>
          <p14:tracePt t="399520" x="6140450" y="4724400"/>
          <p14:tracePt t="399536" x="6210300" y="4711700"/>
          <p14:tracePt t="399554" x="6261100" y="4711700"/>
          <p14:tracePt t="399570" x="6280150" y="4699000"/>
          <p14:tracePt t="399725" x="6280150" y="4705350"/>
          <p14:tracePt t="399733" x="6267450" y="4724400"/>
          <p14:tracePt t="399735" x="6223000" y="4762500"/>
          <p14:tracePt t="399755" x="6146800" y="4806950"/>
          <p14:tracePt t="399771" x="6076950" y="4832350"/>
          <p14:tracePt t="399787" x="6051550" y="4838700"/>
          <p14:tracePt t="399861" x="6038850" y="4838700"/>
          <p14:tracePt t="399869" x="6019800" y="4838700"/>
          <p14:tracePt t="399870" x="5969000" y="4838700"/>
          <p14:tracePt t="399886" x="5911850" y="4838700"/>
          <p14:tracePt t="399903" x="5861050" y="4851400"/>
          <p14:tracePt t="399920" x="5835650" y="4851400"/>
          <p14:tracePt t="399936" x="5822950" y="4851400"/>
          <p14:tracePt t="399953" x="5803900" y="4851400"/>
          <p14:tracePt t="399970" x="5772150" y="4851400"/>
          <p14:tracePt t="399986" x="5746750" y="4851400"/>
          <p14:tracePt t="400003" x="5715000" y="4851400"/>
          <p14:tracePt t="400020" x="5676900" y="4832350"/>
          <p14:tracePt t="400036" x="5626100" y="4819650"/>
          <p14:tracePt t="400054" x="5562600" y="4806950"/>
          <p14:tracePt t="400070" x="5473700" y="4800600"/>
          <p14:tracePt t="400086" x="5327650" y="4787900"/>
          <p14:tracePt t="400103" x="5207000" y="4781550"/>
          <p14:tracePt t="400120" x="5118100" y="4775200"/>
          <p14:tracePt t="400136" x="5022850" y="4775200"/>
          <p14:tracePt t="400153" x="4946650" y="4781550"/>
          <p14:tracePt t="400170" x="4908550" y="4781550"/>
          <p14:tracePt t="400186" x="4870450" y="4781550"/>
          <p14:tracePt t="400203" x="4832350" y="4781550"/>
          <p14:tracePt t="400219" x="4800600" y="4781550"/>
          <p14:tracePt t="400236" x="4743450" y="4781550"/>
          <p14:tracePt t="400253" x="4705350" y="4787900"/>
          <p14:tracePt t="400269" x="4673600" y="4794250"/>
          <p14:tracePt t="400286" x="4648200" y="4794250"/>
          <p14:tracePt t="400303" x="4635500" y="4800600"/>
          <p14:tracePt t="400319" x="4622800" y="4806950"/>
          <p14:tracePt t="400336" x="4597400" y="4806950"/>
          <p14:tracePt t="400353" x="4578350" y="4813300"/>
          <p14:tracePt t="400369" x="4559300" y="4813300"/>
          <p14:tracePt t="400527" x="4559300" y="4819650"/>
          <p14:tracePt t="400581" x="4552950" y="4819650"/>
          <p14:tracePt t="400605" x="4546600" y="4819650"/>
          <p14:tracePt t="400629" x="4540250" y="4819650"/>
          <p14:tracePt t="400661" x="4540250" y="4813300"/>
          <p14:tracePt t="400685" x="4540250" y="4806950"/>
          <p14:tracePt t="400709" x="4540250" y="4800600"/>
          <p14:tracePt t="400733" x="4540250" y="4794250"/>
          <p14:tracePt t="400749" x="4540250" y="4781550"/>
          <p14:tracePt t="400750" x="4552950" y="4768850"/>
          <p14:tracePt t="400770" x="4559300" y="4762500"/>
          <p14:tracePt t="400786" x="4572000" y="4749800"/>
          <p14:tracePt t="400803" x="4584700" y="4743450"/>
          <p14:tracePt t="400819" x="4603750" y="4730750"/>
          <p14:tracePt t="400836" x="4635500" y="4711700"/>
          <p14:tracePt t="400836" x="4648200" y="4711700"/>
          <p14:tracePt t="400854" x="4679950" y="4686300"/>
          <p14:tracePt t="400870" x="4705350" y="4673600"/>
          <p14:tracePt t="400886" x="4718050" y="4667250"/>
          <p14:tracePt t="400903" x="4730750" y="4660900"/>
          <p14:tracePt t="400919" x="4737100" y="4654550"/>
          <p14:tracePt t="400936" x="4743450" y="4648200"/>
          <p14:tracePt t="400953" x="4749800" y="4648200"/>
          <p14:tracePt t="401029" x="4762500" y="4648200"/>
          <p14:tracePt t="401037" x="4787900" y="4641850"/>
          <p14:tracePt t="401046" x="4851400" y="4641850"/>
          <p14:tracePt t="401072" x="4889500" y="4641850"/>
          <p14:tracePt t="401088" x="4902200" y="4641850"/>
          <p14:tracePt t="401126" x="4908550" y="4635500"/>
          <p14:tracePt t="401301" x="4908550" y="4648200"/>
          <p14:tracePt t="401311" x="4908550" y="4654550"/>
          <p14:tracePt t="401312" x="4908550" y="4679950"/>
          <p14:tracePt t="401335" x="4908550" y="4699000"/>
          <p14:tracePt t="401352" x="4908550" y="4705350"/>
          <p14:tracePt t="401369" x="4895850" y="4718050"/>
          <p14:tracePt t="401385" x="4895850" y="4724400"/>
          <p14:tracePt t="401402" x="4895850" y="4737100"/>
          <p14:tracePt t="401613" x="4895850" y="4743450"/>
          <p14:tracePt t="401629" x="4902200" y="4743450"/>
          <p14:tracePt t="401637" x="4914900" y="4737100"/>
          <p14:tracePt t="401644" x="4921250" y="4730750"/>
          <p14:tracePt t="401668" x="4927600" y="4724400"/>
          <p14:tracePt t="401974" x="4933950" y="4718050"/>
          <p14:tracePt t="401981" x="4940300" y="4718050"/>
          <p14:tracePt t="401982" x="4953000" y="4718050"/>
          <p14:tracePt t="402003" x="4972050" y="4718050"/>
          <p14:tracePt t="402020" x="4991100" y="4718050"/>
          <p14:tracePt t="402036" x="5016500" y="4718050"/>
          <p14:tracePt t="402053" x="5029200" y="4718050"/>
          <p14:tracePt t="402070" x="5035550" y="4718050"/>
          <p14:tracePt t="402125" x="5041900" y="4718050"/>
          <p14:tracePt t="402141" x="5041900" y="4724400"/>
          <p14:tracePt t="402165" x="5041900" y="4730750"/>
          <p14:tracePt t="402173" x="5048250" y="4743450"/>
          <p14:tracePt t="402181" x="5054600" y="4749800"/>
          <p14:tracePt t="402186" x="5067300" y="4762500"/>
          <p14:tracePt t="402203" x="5073650" y="4768850"/>
          <p14:tracePt t="402220" x="5080000" y="4775200"/>
          <p14:tracePt t="402333" x="5092700" y="4775200"/>
          <p14:tracePt t="402345" x="5118100" y="4775200"/>
          <p14:tracePt t="402346" x="5200650" y="4762500"/>
          <p14:tracePt t="402370" x="5251450" y="4743450"/>
          <p14:tracePt t="402386" x="5276850" y="4730750"/>
          <p14:tracePt t="402533" x="5264150" y="4730750"/>
          <p14:tracePt t="402545" x="5251450" y="4743450"/>
          <p14:tracePt t="402546" x="5213350" y="4794250"/>
          <p14:tracePt t="402570" x="5175250" y="4857750"/>
          <p14:tracePt t="402587" x="5137150" y="4902200"/>
          <p14:tracePt t="402603" x="5111750" y="4927600"/>
          <p14:tracePt t="402821" x="5111750" y="4921250"/>
          <p14:tracePt t="402821" x="5111750" y="4908550"/>
          <p14:tracePt t="402837" x="5111750" y="4895850"/>
          <p14:tracePt t="402845" x="5143500" y="4870450"/>
          <p14:tracePt t="402854" x="5168900" y="4838700"/>
          <p14:tracePt t="402869" x="5207000" y="4800600"/>
          <p14:tracePt t="402886" x="5238750" y="4781550"/>
          <p14:tracePt t="402903" x="5251450" y="4756150"/>
          <p14:tracePt t="402920" x="5276850" y="4724400"/>
          <p14:tracePt t="402937" x="5289550" y="4699000"/>
          <p14:tracePt t="402953" x="5302250" y="4673600"/>
          <p14:tracePt t="402970" x="5308600" y="4654550"/>
          <p14:tracePt t="402986" x="5321300" y="4635500"/>
          <p14:tracePt t="403003" x="5321300" y="4629150"/>
          <p14:tracePt t="403109" x="5327650" y="4622800"/>
          <p14:tracePt t="403229" x="5327650" y="4641850"/>
          <p14:tracePt t="403237" x="5327650" y="4686300"/>
          <p14:tracePt t="403246" x="5321300" y="4743450"/>
          <p14:tracePt t="403270" x="5321300" y="4787900"/>
          <p14:tracePt t="403286" x="5321300" y="4806950"/>
          <p14:tracePt t="403303" x="5321300" y="4813300"/>
          <p14:tracePt t="403389" x="5321300" y="4819650"/>
          <p14:tracePt t="403398" x="5327650" y="4819650"/>
          <p14:tracePt t="403399" x="5365750" y="4819650"/>
          <p14:tracePt t="403419" x="5403850" y="4819650"/>
          <p14:tracePt t="403436" x="5499100" y="4781550"/>
          <p14:tracePt t="403454" x="5537200" y="4768850"/>
          <p14:tracePt t="403469" x="5562600" y="4749800"/>
          <p14:tracePt t="403645" x="5575300" y="4749800"/>
          <p14:tracePt t="403670" x="5581650" y="4749800"/>
          <p14:tracePt t="403686" x="5619750" y="4749800"/>
          <p14:tracePt t="403687" x="5657850" y="4749800"/>
          <p14:tracePt t="403703" x="5734050" y="4749800"/>
          <p14:tracePt t="403719" x="5791200" y="4749800"/>
          <p14:tracePt t="403736" x="5829300" y="4749800"/>
          <p14:tracePt t="403753" x="5861050" y="4756150"/>
          <p14:tracePt t="403769" x="5873750" y="4756150"/>
          <p14:tracePt t="404101" x="5880100" y="4762500"/>
          <p14:tracePt t="405781" x="5880100" y="4768850"/>
          <p14:tracePt t="405797" x="5880100" y="4787900"/>
          <p14:tracePt t="405798" x="5880100" y="4794250"/>
          <p14:tracePt t="405820" x="5880100" y="4806950"/>
          <p14:tracePt t="405854" x="5880100" y="4813300"/>
          <p14:tracePt t="405885" x="5880100" y="4819650"/>
          <p14:tracePt t="406069" x="5880100" y="4826000"/>
          <p14:tracePt t="406079" x="5873750" y="4826000"/>
          <p14:tracePt t="406079" x="5867400" y="4838700"/>
          <p14:tracePt t="406104" x="5848350" y="4838700"/>
          <p14:tracePt t="406120" x="5822950" y="4838700"/>
          <p14:tracePt t="406137" x="5803900" y="4838700"/>
          <p14:tracePt t="406153" x="5791200" y="4838700"/>
          <p14:tracePt t="406170" x="5772150" y="4838700"/>
          <p14:tracePt t="406187" x="5727700" y="4838700"/>
          <p14:tracePt t="406203" x="5638800" y="4838700"/>
          <p14:tracePt t="406220" x="5461000" y="4838700"/>
          <p14:tracePt t="406237" x="5156200" y="4787900"/>
          <p14:tracePt t="406254" x="4933950" y="4756150"/>
          <p14:tracePt t="406270" x="4762500" y="4730750"/>
          <p14:tracePt t="406287" x="4686300" y="4718050"/>
          <p14:tracePt t="406304" x="4654550" y="4711700"/>
          <p14:tracePt t="406320" x="4641850" y="4711700"/>
          <p14:tracePt t="406374" x="4629150" y="4711700"/>
          <p14:tracePt t="406381" x="4616450" y="4711700"/>
          <p14:tracePt t="406384" x="4578350" y="4711700"/>
          <p14:tracePt t="406403" x="4508500" y="4711700"/>
          <p14:tracePt t="406420" x="4406900" y="4692650"/>
          <p14:tracePt t="406437" x="4318000" y="4673600"/>
          <p14:tracePt t="406453" x="4121150" y="4654550"/>
          <p14:tracePt t="406471" x="4025900" y="4635500"/>
          <p14:tracePt t="406487" x="3968750" y="4616450"/>
          <p14:tracePt t="406503" x="3930650" y="4610100"/>
          <p14:tracePt t="406520" x="3873500" y="4584700"/>
          <p14:tracePt t="406537" x="3841750" y="4565650"/>
          <p14:tracePt t="406553" x="3803650" y="4565650"/>
          <p14:tracePt t="406570" x="3765550" y="4552950"/>
          <p14:tracePt t="406587" x="3714750" y="4533900"/>
          <p14:tracePt t="406603" x="3670300" y="4527550"/>
          <p14:tracePt t="406620" x="3651250" y="4527550"/>
          <p14:tracePt t="406637" x="3644900" y="4521200"/>
          <p14:tracePt t="406798" x="3638550" y="4521200"/>
          <p14:tracePt t="406893" x="3632200" y="4521200"/>
          <p14:tracePt t="406893" x="3619500" y="4508500"/>
          <p14:tracePt t="406941" x="3619500" y="4502150"/>
          <p14:tracePt t="406997" x="3613150" y="4495800"/>
          <p14:tracePt t="407021" x="3606800" y="4495800"/>
          <p14:tracePt t="407036" x="3606800" y="4489450"/>
          <p14:tracePt t="407038" x="3606800" y="4483100"/>
          <p14:tracePt t="407078" x="3606800" y="4476750"/>
          <p14:tracePt t="407149" x="3606800" y="4470400"/>
          <p14:tracePt t="407693" x="3606800" y="4464050"/>
          <p14:tracePt t="407733" x="3613150" y="4464050"/>
          <p14:tracePt t="407741" x="3619500" y="4464050"/>
          <p14:tracePt t="407749" x="3651250" y="4464050"/>
          <p14:tracePt t="407769" x="3670300" y="4464050"/>
          <p14:tracePt t="407786" x="3689350" y="4464050"/>
          <p14:tracePt t="407804" x="3695700" y="4464050"/>
          <p14:tracePt t="407847" x="3702050" y="4464050"/>
          <p14:tracePt t="407877" x="3708400" y="4464050"/>
          <p14:tracePt t="407885" x="3714750" y="4464050"/>
          <p14:tracePt t="407981" x="3721100" y="4464050"/>
          <p14:tracePt t="407984" x="3727450" y="4464050"/>
          <p14:tracePt t="408837" x="3733800" y="4464050"/>
          <p14:tracePt t="409189" x="3746500" y="4464050"/>
          <p14:tracePt t="409213" x="3759200" y="4464050"/>
          <p14:tracePt t="409565" x="3765550" y="4464050"/>
          <p14:tracePt t="409645" x="3771900" y="4464050"/>
          <p14:tracePt t="410222" x="3778250" y="4457700"/>
          <p14:tracePt t="410230" x="3778250" y="4451350"/>
          <p14:tracePt t="410230" x="3778250" y="4432300"/>
          <p14:tracePt t="410254" x="3778250" y="4419600"/>
          <p14:tracePt t="410270" x="3778250" y="4406900"/>
          <p14:tracePt t="410287" x="3771900" y="4394200"/>
          <p14:tracePt t="410332" x="3765550" y="4387850"/>
          <p14:tracePt t="410397" x="3746500" y="4381500"/>
          <p14:tracePt t="410405" x="3740150" y="4381500"/>
          <p14:tracePt t="410412" x="3676650" y="4356100"/>
          <p14:tracePt t="410437" x="3606800" y="4356100"/>
          <p14:tracePt t="410454" x="3575050" y="4356100"/>
          <p14:tracePt t="410470" x="3562350" y="4356100"/>
          <p14:tracePt t="410487" x="3549650" y="4356100"/>
          <p14:tracePt t="410541" x="3543300" y="4356100"/>
          <p14:tracePt t="410549" x="3536950" y="4362450"/>
          <p14:tracePt t="410559" x="3530600" y="4362450"/>
          <p14:tracePt t="410569" x="3524250" y="4368800"/>
          <p14:tracePt t="410586" x="3524250" y="4375150"/>
          <p14:tracePt t="410603" x="3511550" y="4394200"/>
          <p14:tracePt t="410620" x="3511550" y="4406900"/>
          <p14:tracePt t="410636" x="3511550" y="4413250"/>
          <p14:tracePt t="410653" x="3498850" y="4425950"/>
          <p14:tracePt t="410670" x="3498850" y="4438650"/>
          <p14:tracePt t="410686" x="3498850" y="4445000"/>
          <p14:tracePt t="410759" x="3498850" y="4457700"/>
          <p14:tracePt t="410861" x="3498850" y="4464050"/>
          <p14:tracePt t="410869" x="3498850" y="4470400"/>
          <p14:tracePt t="410870" x="3505200" y="4483100"/>
          <p14:tracePt t="410886" x="3517900" y="4489450"/>
          <p14:tracePt t="410903" x="3530600" y="4502150"/>
          <p14:tracePt t="410919" x="3536950" y="4508500"/>
          <p14:tracePt t="410936" x="3549650" y="4527550"/>
          <p14:tracePt t="410953" x="3568700" y="4546600"/>
          <p14:tracePt t="410971" x="3600450" y="4559300"/>
          <p14:tracePt t="410988" x="3632200" y="4572000"/>
          <p14:tracePt t="411004" x="3663950" y="4578350"/>
          <p14:tracePt t="411021" x="3740150" y="4603750"/>
          <p14:tracePt t="411038" x="3778250" y="4610100"/>
          <p14:tracePt t="411054" x="3797300" y="4610100"/>
          <p14:tracePt t="411070" x="3816350" y="4610100"/>
          <p14:tracePt t="411087" x="3822700" y="4610100"/>
          <p14:tracePt t="411125" x="3829050" y="4610100"/>
          <p14:tracePt t="411142" x="3835400" y="4610100"/>
          <p14:tracePt t="411143" x="3841750" y="4610100"/>
          <p14:tracePt t="411153" x="3867150" y="4597400"/>
          <p14:tracePt t="411169" x="3879850" y="4584700"/>
          <p14:tracePt t="411186" x="3886200" y="4584700"/>
          <p14:tracePt t="411203" x="3892550" y="4572000"/>
          <p14:tracePt t="411219" x="3905250" y="4565650"/>
          <p14:tracePt t="411236" x="3905250" y="4552950"/>
          <p14:tracePt t="411253" x="3911600" y="4533900"/>
          <p14:tracePt t="411270" x="3911600" y="4527550"/>
          <p14:tracePt t="411286" x="3911600" y="4502150"/>
          <p14:tracePt t="411303" x="3911600" y="4489450"/>
          <p14:tracePt t="411357" x="3911600" y="4483100"/>
          <p14:tracePt t="411405" x="3911600" y="4476750"/>
          <p14:tracePt t="411413" x="3905250" y="4470400"/>
          <p14:tracePt t="411414" x="3879850" y="4451350"/>
          <p14:tracePt t="411436" x="3816350" y="4406900"/>
          <p14:tracePt t="411455" x="3784600" y="4387850"/>
          <p14:tracePt t="411471" x="3784600" y="4381500"/>
          <p14:tracePt t="411488" x="3771900" y="4375150"/>
          <p14:tracePt t="411504" x="3765550" y="4375150"/>
          <p14:tracePt t="411521" x="3759200" y="4375150"/>
          <p14:tracePt t="411537" x="3746500" y="4375150"/>
          <p14:tracePt t="411553" x="3740150" y="4375150"/>
          <p14:tracePt t="411570" x="3721100" y="4375150"/>
          <p14:tracePt t="411586" x="3702050" y="4375150"/>
          <p14:tracePt t="411603" x="3689350" y="4375150"/>
          <p14:tracePt t="411620" x="3676650" y="4375150"/>
          <p14:tracePt t="411636" x="3670300" y="4375150"/>
          <p14:tracePt t="411653" x="3670300" y="4381500"/>
          <p14:tracePt t="411670" x="3663950" y="4381500"/>
          <p14:tracePt t="411686" x="3657600" y="4400550"/>
          <p14:tracePt t="411703" x="3657600" y="4419600"/>
          <p14:tracePt t="411720" x="3651250" y="4457700"/>
          <p14:tracePt t="411736" x="3651250" y="4489450"/>
          <p14:tracePt t="411753" x="3651250" y="4527550"/>
          <p14:tracePt t="411770" x="3651250" y="4552950"/>
          <p14:tracePt t="411786" x="3651250" y="4565650"/>
          <p14:tracePt t="411803" x="3651250" y="4578350"/>
          <p14:tracePt t="411869" x="3651250" y="4584700"/>
          <p14:tracePt t="411872" x="3651250" y="4591050"/>
          <p14:tracePt t="411877" x="3683000" y="4616450"/>
          <p14:tracePt t="411902" x="3714750" y="4622800"/>
          <p14:tracePt t="411919" x="3752850" y="4629150"/>
          <p14:tracePt t="411935" x="3784600" y="4635500"/>
          <p14:tracePt t="411952" x="3803650" y="4635500"/>
          <p14:tracePt t="411969" x="3835400" y="4629150"/>
          <p14:tracePt t="411985" x="3854450" y="4622800"/>
          <p14:tracePt t="412002" x="3873500" y="4591050"/>
          <p14:tracePt t="412019" x="3892550" y="4572000"/>
          <p14:tracePt t="412035" x="3892550" y="4546600"/>
          <p14:tracePt t="412052" x="3892550" y="4527550"/>
          <p14:tracePt t="412068" x="3892550" y="4514850"/>
          <p14:tracePt t="412085" x="3892550" y="4502150"/>
          <p14:tracePt t="412102" x="3892550" y="4489450"/>
          <p14:tracePt t="412118" x="3892550" y="4476750"/>
          <p14:tracePt t="412135" x="3886200" y="4470400"/>
          <p14:tracePt t="412152" x="3873500" y="4451350"/>
          <p14:tracePt t="412168" x="3848100" y="4445000"/>
          <p14:tracePt t="412185" x="3835400" y="4438650"/>
          <p14:tracePt t="412202" x="3829050" y="4438650"/>
          <p14:tracePt t="412218" x="3822700" y="4438650"/>
          <p14:tracePt t="412235" x="3810000" y="4438650"/>
          <p14:tracePt t="412252" x="3797300" y="4438650"/>
          <p14:tracePt t="412268" x="3771900" y="4438650"/>
          <p14:tracePt t="412285" x="3740150" y="4457700"/>
          <p14:tracePt t="412302" x="3708400" y="4483100"/>
          <p14:tracePt t="412318" x="3670300" y="4533900"/>
          <p14:tracePt t="412335" x="3657600" y="4565650"/>
          <p14:tracePt t="412352" x="3657600" y="4584700"/>
          <p14:tracePt t="412368" x="3657600" y="4591050"/>
          <p14:tracePt t="412385" x="3657600" y="4597400"/>
          <p14:tracePt t="412406" x="3657600" y="4610100"/>
          <p14:tracePt t="412509" x="3663950" y="4610100"/>
          <p14:tracePt t="412516" x="3670300" y="4610100"/>
          <p14:tracePt t="412517" x="3676650" y="4610100"/>
          <p14:tracePt t="412536" x="3695700" y="4603750"/>
          <p14:tracePt t="412553" x="3708400" y="4591050"/>
          <p14:tracePt t="412598" x="3714750" y="4584700"/>
          <p14:tracePt t="412622" x="3714750" y="4578350"/>
          <p14:tracePt t="412638" x="3714750" y="4572000"/>
          <p14:tracePt t="412643" x="3721100" y="4565650"/>
          <p14:tracePt t="412653" x="3727450" y="4552950"/>
          <p14:tracePt t="412670" x="3733800" y="4546600"/>
          <p14:tracePt t="412687" x="3740150" y="4533900"/>
          <p14:tracePt t="412703" x="3746500" y="4527550"/>
          <p14:tracePt t="412742" x="3752850" y="4521200"/>
          <p14:tracePt t="412758" x="3759200" y="4514850"/>
          <p14:tracePt t="412813" x="3765550" y="4514850"/>
          <p14:tracePt t="412821" x="3765550" y="4508500"/>
          <p14:tracePt t="412828" x="3778250" y="4502150"/>
          <p14:tracePt t="412853" x="3784600" y="4489450"/>
          <p14:tracePt t="412869" x="3790950" y="4489450"/>
          <p14:tracePt t="412886" x="3790950" y="4483100"/>
          <p14:tracePt t="412903" x="3797300" y="4483100"/>
          <p14:tracePt t="412920" x="3797300" y="4476750"/>
          <p14:tracePt t="413085" x="3790950" y="4476750"/>
          <p14:tracePt t="413101" x="3771900" y="4489450"/>
          <p14:tracePt t="413109" x="3759200" y="4508500"/>
          <p14:tracePt t="413120" x="3752850" y="4514850"/>
          <p14:tracePt t="413136" x="3746500" y="4521200"/>
          <p14:tracePt t="413365" x="3746500" y="4514850"/>
          <p14:tracePt t="413397" x="3759200" y="4514850"/>
          <p14:tracePt t="413405" x="3765550" y="4502150"/>
          <p14:tracePt t="413413" x="3765550" y="4495800"/>
          <p14:tracePt t="413420" x="3778250" y="4489450"/>
          <p14:tracePt t="413436" x="3797300" y="4470400"/>
          <p14:tracePt t="413454" x="3803650" y="4457700"/>
          <p14:tracePt t="413470" x="3816350" y="4445000"/>
          <p14:tracePt t="413486" x="3822700" y="4425950"/>
          <p14:tracePt t="413503" x="3829050" y="4425950"/>
          <p14:tracePt t="413520" x="3835400" y="4413250"/>
          <p14:tracePt t="413725" x="3835400" y="4406900"/>
          <p14:tracePt t="414142" x="3835400" y="4400550"/>
          <p14:tracePt t="414181" x="3835400" y="4394200"/>
          <p14:tracePt t="414293" x="3829050" y="4394200"/>
          <p14:tracePt t="414309" x="3822700" y="4394200"/>
          <p14:tracePt t="414325" x="3816350" y="4394200"/>
          <p14:tracePt t="414341" x="3810000" y="4394200"/>
          <p14:tracePt t="414357" x="3797300" y="4394200"/>
          <p14:tracePt t="414365" x="3790950" y="4394200"/>
          <p14:tracePt t="414386" x="3784600" y="4394200"/>
          <p14:tracePt t="414387" x="3778250" y="4406900"/>
          <p14:tracePt t="414403" x="3771900" y="4413250"/>
          <p14:tracePt t="414420" x="3771900" y="4419600"/>
          <p14:tracePt t="414436" x="3765550" y="4425950"/>
          <p14:tracePt t="414486" x="3759200" y="4432300"/>
          <p14:tracePt t="414533" x="3759200" y="4438650"/>
          <p14:tracePt t="414541" x="3759200" y="4445000"/>
          <p14:tracePt t="414553" x="3746500" y="4464050"/>
          <p14:tracePt t="414570" x="3746500" y="4470400"/>
          <p14:tracePt t="414586" x="3740150" y="4489450"/>
          <p14:tracePt t="414603" x="3740150" y="4495800"/>
          <p14:tracePt t="414620" x="3740150" y="4502150"/>
          <p14:tracePt t="414636" x="3740150" y="4521200"/>
          <p14:tracePt t="414653" x="3740150" y="4533900"/>
          <p14:tracePt t="414670" x="3740150" y="4552950"/>
          <p14:tracePt t="414686" x="3740150" y="4565650"/>
          <p14:tracePt t="414703" x="3740150" y="4578350"/>
          <p14:tracePt t="414720" x="3740150" y="4591050"/>
          <p14:tracePt t="414736" x="3740150" y="4616450"/>
          <p14:tracePt t="414753" x="3740150" y="4641850"/>
          <p14:tracePt t="414770" x="3740150" y="4673600"/>
          <p14:tracePt t="414786" x="3740150" y="4699000"/>
          <p14:tracePt t="414803" x="3740150" y="4730750"/>
          <p14:tracePt t="414820" x="3740150" y="4743450"/>
          <p14:tracePt t="414836" x="3740150" y="4756150"/>
          <p14:tracePt t="414885" x="3740150" y="4762500"/>
          <p14:tracePt t="414895" x="3740150" y="4768850"/>
          <p14:tracePt t="414896" x="3740150" y="4787900"/>
          <p14:tracePt t="414920" x="3740150" y="4813300"/>
          <p14:tracePt t="414936" x="3740150" y="4832350"/>
          <p14:tracePt t="414953" x="3740150" y="4864100"/>
          <p14:tracePt t="414970" x="3740150" y="4889500"/>
          <p14:tracePt t="414986" x="3740150" y="4921250"/>
          <p14:tracePt t="415003" x="3746500" y="4959350"/>
          <p14:tracePt t="415020" x="3759200" y="4991100"/>
          <p14:tracePt t="415036" x="3771900" y="5035550"/>
          <p14:tracePt t="415036" x="3778250" y="5054600"/>
          <p14:tracePt t="415054" x="3778250" y="5073650"/>
          <p14:tracePt t="415070" x="3790950" y="5124450"/>
          <p14:tracePt t="415086" x="3790950" y="5149850"/>
          <p14:tracePt t="415103" x="3803650" y="5181600"/>
          <p14:tracePt t="415120" x="3810000" y="5194300"/>
          <p14:tracePt t="415136" x="3816350" y="5207000"/>
          <p14:tracePt t="415153" x="3822700" y="5219700"/>
          <p14:tracePt t="415205" x="3822700" y="5226050"/>
          <p14:tracePt t="415213" x="3822700" y="5232400"/>
          <p14:tracePt t="415221" x="3822700" y="5251450"/>
          <p14:tracePt t="415236" x="3822700" y="5276850"/>
          <p14:tracePt t="415236" x="3822700" y="5283200"/>
          <p14:tracePt t="415254" x="3822700" y="5308600"/>
          <p14:tracePt t="415269" x="3822700" y="5321300"/>
          <p14:tracePt t="415286" x="3822700" y="5334000"/>
          <p14:tracePt t="415303" x="3822700" y="5346700"/>
          <p14:tracePt t="415319" x="3822700" y="5359400"/>
          <p14:tracePt t="415336" x="3822700" y="5365750"/>
          <p14:tracePt t="415353" x="3816350" y="5384800"/>
          <p14:tracePt t="415369" x="3810000" y="5403850"/>
          <p14:tracePt t="415386" x="3803650" y="5416550"/>
          <p14:tracePt t="415403" x="3790950" y="5435600"/>
          <p14:tracePt t="415420" x="3784600" y="5448300"/>
          <p14:tracePt t="415436" x="3765550" y="5467350"/>
          <p14:tracePt t="415453" x="3759200" y="5467350"/>
          <p14:tracePt t="415470" x="3752850" y="5473700"/>
          <p14:tracePt t="415541" x="3740150" y="5480050"/>
          <p14:tracePt t="415549" x="3733800" y="5486400"/>
          <p14:tracePt t="415557" x="3721100" y="5486400"/>
          <p14:tracePt t="415570" x="3708400" y="5486400"/>
          <p14:tracePt t="415586" x="3702050" y="5486400"/>
          <p14:tracePt t="416053" x="3708400" y="5480050"/>
          <p14:tracePt t="416054" x="3714750" y="5480050"/>
          <p14:tracePt t="416069" x="3727450" y="5473700"/>
          <p14:tracePt t="416109" x="3733800" y="5467350"/>
          <p14:tracePt t="416189" x="3740150" y="5461000"/>
          <p14:tracePt t="416197" x="3752850" y="5461000"/>
          <p14:tracePt t="416203" x="3771900" y="5461000"/>
          <p14:tracePt t="416220" x="3816350" y="5454650"/>
          <p14:tracePt t="416236" x="3835400" y="5454650"/>
          <p14:tracePt t="416253" x="3854450" y="5448300"/>
          <p14:tracePt t="416557" x="3854450" y="5441950"/>
          <p14:tracePt t="416581" x="3841750" y="5441950"/>
          <p14:tracePt t="416589" x="3835400" y="5441950"/>
          <p14:tracePt t="416596" x="3803650" y="5441950"/>
          <p14:tracePt t="416620" x="3771900" y="5441950"/>
          <p14:tracePt t="416636" x="3721100" y="5435600"/>
          <p14:tracePt t="416636" x="3683000" y="5422900"/>
          <p14:tracePt t="416653" x="3619500" y="5403850"/>
          <p14:tracePt t="416670" x="3543300" y="5391150"/>
          <p14:tracePt t="416686" x="3505200" y="5372100"/>
          <p14:tracePt t="416703" x="3473450" y="5365750"/>
          <p14:tracePt t="416720" x="3460750" y="5359400"/>
          <p14:tracePt t="416814" x="3448050" y="5359400"/>
          <p14:tracePt t="416829" x="3435350" y="5359400"/>
          <p14:tracePt t="416830" x="3371850" y="5359400"/>
          <p14:tracePt t="416854" x="3327400" y="5359400"/>
          <p14:tracePt t="416869" x="3308350" y="5359400"/>
          <p14:tracePt t="416886" x="3302000" y="5359400"/>
          <p14:tracePt t="416989" x="3295650" y="5359400"/>
          <p14:tracePt t="416997" x="3282950" y="5359400"/>
          <p14:tracePt t="417003" x="3263900" y="5372100"/>
          <p14:tracePt t="417019" x="3232150" y="5378450"/>
          <p14:tracePt t="417036" x="3194050" y="5397500"/>
          <p14:tracePt t="417053" x="3181350" y="5397500"/>
          <p14:tracePt t="417133" x="3175000" y="5403850"/>
          <p14:tracePt t="417789" x="3175000" y="5410200"/>
          <p14:tracePt t="419429" x="3175000" y="5416550"/>
          <p14:tracePt t="419677" x="3181350" y="5416550"/>
          <p14:tracePt t="419684" x="3194050" y="5429250"/>
          <p14:tracePt t="419695" x="3206750" y="5435600"/>
          <p14:tracePt t="420357" x="3219450" y="5441950"/>
          <p14:tracePt t="420373" x="3232150" y="5448300"/>
          <p14:tracePt t="420389" x="3244850" y="5448300"/>
          <p14:tracePt t="420390" x="3257550" y="5448300"/>
          <p14:tracePt t="420403" x="3276600" y="5454650"/>
          <p14:tracePt t="420420" x="3295650" y="5461000"/>
          <p14:tracePt t="420485" x="3302000" y="5467350"/>
          <p14:tracePt t="420509" x="3308350" y="5467350"/>
          <p14:tracePt t="420525" x="3321050" y="5467350"/>
          <p14:tracePt t="420534" x="3327400" y="5473700"/>
          <p14:tracePt t="420545" x="3346450" y="5473700"/>
          <p14:tracePt t="420570" x="3359150" y="5473700"/>
          <p14:tracePt t="420586" x="3384550" y="5473700"/>
          <p14:tracePt t="420603" x="3429000" y="5486400"/>
          <p14:tracePt t="420620" x="3486150" y="5486400"/>
          <p14:tracePt t="420637" x="3530600" y="5486400"/>
          <p14:tracePt t="420653" x="3568700" y="5486400"/>
          <p14:tracePt t="420670" x="3575050" y="5486400"/>
          <p14:tracePt t="420686" x="3587750" y="5486400"/>
          <p14:tracePt t="420703" x="3600450" y="5486400"/>
          <p14:tracePt t="420720" x="3613150" y="5486400"/>
          <p14:tracePt t="420736" x="3644900" y="5486400"/>
          <p14:tracePt t="420753" x="3670300" y="5486400"/>
          <p14:tracePt t="420770" x="3689350" y="5486400"/>
          <p14:tracePt t="420786" x="3702050" y="5473700"/>
          <p14:tracePt t="420933" x="3708400" y="5473700"/>
          <p14:tracePt t="420941" x="3714750" y="5473700"/>
          <p14:tracePt t="420946" x="3721100" y="5473700"/>
          <p14:tracePt t="420970" x="3727450" y="5461000"/>
          <p14:tracePt t="420986" x="3733800" y="5461000"/>
          <p14:tracePt t="421003" x="3740150" y="5461000"/>
          <p14:tracePt t="421053" x="3752850" y="5454650"/>
          <p14:tracePt t="421077" x="3765550" y="5454650"/>
          <p14:tracePt t="421094" x="3771900" y="5448300"/>
          <p14:tracePt t="421098" x="3778250" y="5448300"/>
          <p14:tracePt t="421103" x="3790950" y="5448300"/>
          <p14:tracePt t="421120" x="3803650" y="5448300"/>
          <p14:tracePt t="421213" x="3810000" y="5448300"/>
          <p14:tracePt t="421229" x="3816350" y="5448300"/>
          <p14:tracePt t="421230" x="3829050" y="5448300"/>
          <p14:tracePt t="421253" x="3835400" y="5448300"/>
          <p14:tracePt t="421389" x="3848100" y="5448300"/>
          <p14:tracePt t="421405" x="3854450" y="5448300"/>
          <p14:tracePt t="421419" x="3867150" y="5448300"/>
          <p14:tracePt t="421420" x="3886200" y="5448300"/>
          <p14:tracePt t="421436" x="3917950" y="5448300"/>
          <p14:tracePt t="421453" x="3943350" y="5441950"/>
          <p14:tracePt t="421470" x="3956050" y="5435600"/>
          <p14:tracePt t="421486" x="3962400" y="5435600"/>
          <p14:tracePt t="421504" x="3968750" y="5429250"/>
          <p14:tracePt t="421645" x="3975100" y="5429250"/>
          <p14:tracePt t="421653" x="3981450" y="5429250"/>
          <p14:tracePt t="421669" x="3994150" y="5429250"/>
          <p14:tracePt t="421670" x="4006850" y="5429250"/>
          <p14:tracePt t="421686" x="4032250" y="5429250"/>
          <p14:tracePt t="421725" x="4044950" y="5429250"/>
          <p14:tracePt t="421957" x="4032250" y="5429250"/>
          <p14:tracePt t="421965" x="4019550" y="5429250"/>
          <p14:tracePt t="421972" x="3987800" y="5429250"/>
          <p14:tracePt t="421987" x="3917950" y="5429250"/>
          <p14:tracePt t="422003" x="3860800" y="5429250"/>
          <p14:tracePt t="422019" x="3778250" y="5429250"/>
          <p14:tracePt t="422036" x="3721100" y="5429250"/>
          <p14:tracePt t="422054" x="3714750" y="5422900"/>
          <p14:tracePt t="422069" x="3683000" y="5416550"/>
          <p14:tracePt t="422087" x="3663950" y="5410200"/>
          <p14:tracePt t="422103" x="3619500" y="5397500"/>
          <p14:tracePt t="422120" x="3594100" y="5397500"/>
          <p14:tracePt t="422237" x="3587750" y="5397500"/>
          <p14:tracePt t="422246" x="3581400" y="5391150"/>
          <p14:tracePt t="422246" x="3530600" y="5391150"/>
          <p14:tracePt t="422270" x="3473450" y="5391150"/>
          <p14:tracePt t="422286" x="3416300" y="5391150"/>
          <p14:tracePt t="422303" x="3371850" y="5391150"/>
          <p14:tracePt t="422320" x="3352800" y="5391150"/>
          <p14:tracePt t="422336" x="3327400" y="5391150"/>
          <p14:tracePt t="422353" x="3321050" y="5391150"/>
          <p14:tracePt t="422370" x="3314700" y="5391150"/>
          <p14:tracePt t="422386" x="3308350" y="5391150"/>
          <p14:tracePt t="422403" x="3302000" y="5391150"/>
          <p14:tracePt t="422420" x="3282950" y="5391150"/>
          <p14:tracePt t="422436" x="3257550" y="5391150"/>
          <p14:tracePt t="422436" x="3232150" y="5391150"/>
          <p14:tracePt t="422453" x="3168650" y="5391150"/>
          <p14:tracePt t="422470" x="3105150" y="5391150"/>
          <p14:tracePt t="422486" x="3060700" y="5391150"/>
          <p14:tracePt t="422504" x="3035300" y="5391150"/>
          <p14:tracePt t="422519" x="3022600" y="5391150"/>
          <p14:tracePt t="422837" x="3028950" y="5391150"/>
          <p14:tracePt t="422845" x="3041650" y="5391150"/>
          <p14:tracePt t="422851" x="3079750" y="5391150"/>
          <p14:tracePt t="422868" x="3143250" y="5391150"/>
          <p14:tracePt t="422885" x="3232150" y="5391150"/>
          <p14:tracePt t="422902" x="3321050" y="5391150"/>
          <p14:tracePt t="422918" x="3549650" y="5378450"/>
          <p14:tracePt t="422936" x="3651250" y="5353050"/>
          <p14:tracePt t="422952" x="3683000" y="5353050"/>
          <p14:tracePt t="423037" x="3689350" y="5353050"/>
          <p14:tracePt t="423053" x="3714750" y="5353050"/>
          <p14:tracePt t="423062" x="3727450" y="5365750"/>
          <p14:tracePt t="423085" x="3740150" y="5384800"/>
          <p14:tracePt t="423102" x="3746500" y="5391150"/>
          <p14:tracePt t="423118" x="3752850" y="5397500"/>
          <p14:tracePt t="423135" x="3759200" y="5397500"/>
          <p14:tracePt t="423189" x="3765550" y="5403850"/>
          <p14:tracePt t="423301" x="3759200" y="5403850"/>
          <p14:tracePt t="423309" x="3733800" y="5403850"/>
          <p14:tracePt t="423314" x="3670300" y="5403850"/>
          <p14:tracePt t="423337" x="3625850" y="5397500"/>
          <p14:tracePt t="423353" x="3568700" y="5397500"/>
          <p14:tracePt t="423370" x="3524250" y="5397500"/>
          <p14:tracePt t="423387" x="3486150" y="5384800"/>
          <p14:tracePt t="423403" x="3441700" y="5384800"/>
          <p14:tracePt t="423420" x="3384550" y="5372100"/>
          <p14:tracePt t="423436" x="3327400" y="5365750"/>
          <p14:tracePt t="423453" x="3282950" y="5353050"/>
          <p14:tracePt t="423469" x="3251200" y="5353050"/>
          <p14:tracePt t="423486" x="3219450" y="5353050"/>
          <p14:tracePt t="423503" x="3200400" y="5353050"/>
          <p14:tracePt t="423519" x="3168650" y="5353050"/>
          <p14:tracePt t="423536" x="3149600" y="5353050"/>
          <p14:tracePt t="425253" x="3143250" y="5353050"/>
          <p14:tracePt t="425261" x="3143250" y="5359400"/>
          <p14:tracePt t="425661" x="3143250" y="5365750"/>
          <p14:tracePt t="425669" x="3149600" y="5372100"/>
          <p14:tracePt t="425677" x="3149600" y="5378450"/>
          <p14:tracePt t="425686" x="3155950" y="5378450"/>
          <p14:tracePt t="425703" x="3155950" y="5384800"/>
          <p14:tracePt t="426141" x="3155950" y="5391150"/>
          <p14:tracePt t="426150" x="3162300" y="5403850"/>
          <p14:tracePt t="426151" x="3168650" y="5410200"/>
          <p14:tracePt t="426170" x="3181350" y="5416550"/>
          <p14:tracePt t="426186" x="3194050" y="5435600"/>
          <p14:tracePt t="426203" x="3213100" y="5448300"/>
          <p14:tracePt t="426219" x="3232150" y="5454650"/>
          <p14:tracePt t="426236" x="3257550" y="5473700"/>
          <p14:tracePt t="426253" x="3276600" y="5480050"/>
          <p14:tracePt t="426294" x="3282950" y="5480050"/>
          <p14:tracePt t="426413" x="3289300" y="5486400"/>
          <p14:tracePt t="426428" x="3321050" y="5486400"/>
          <p14:tracePt t="426429" x="3378200" y="5486400"/>
          <p14:tracePt t="426429" x="3397250" y="5486400"/>
          <p14:tracePt t="426454" x="3435350" y="5486400"/>
          <p14:tracePt t="426470" x="3460750" y="5486400"/>
          <p14:tracePt t="426486" x="3473450" y="5492750"/>
          <p14:tracePt t="426574" x="3479800" y="5492750"/>
          <p14:tracePt t="426606" x="3479800" y="5499100"/>
          <p14:tracePt t="426661" x="3486150" y="5499100"/>
          <p14:tracePt t="426693" x="3492500" y="5499100"/>
          <p14:tracePt t="426701" x="3498850" y="5499100"/>
          <p14:tracePt t="426741" x="3511550" y="5499100"/>
          <p14:tracePt t="426765" x="3517900" y="5492750"/>
          <p14:tracePt t="426789" x="3517900" y="5486400"/>
          <p14:tracePt t="426813" x="3524250" y="5486400"/>
          <p14:tracePt t="426817" x="3530600" y="5486400"/>
          <p14:tracePt t="426828" x="3530600" y="5480050"/>
          <p14:tracePt t="426933" x="3536950" y="5480050"/>
          <p14:tracePt t="426945" x="3543300" y="5467350"/>
          <p14:tracePt t="426946" x="3562350" y="5448300"/>
          <p14:tracePt t="426969" x="3575050" y="5429250"/>
          <p14:tracePt t="426986" x="3587750" y="5410200"/>
          <p14:tracePt t="427003" x="3606800" y="5384800"/>
          <p14:tracePt t="427019" x="3632200" y="5359400"/>
          <p14:tracePt t="427037" x="3695700" y="5321300"/>
          <p14:tracePt t="427053" x="3790950" y="5289550"/>
          <p14:tracePt t="427070" x="3975100" y="5245100"/>
          <p14:tracePt t="427086" x="4114800" y="5226050"/>
          <p14:tracePt t="427103" x="4210050" y="5219700"/>
          <p14:tracePt t="427120" x="4267200" y="5207000"/>
          <p14:tracePt t="427136" x="4279900" y="5207000"/>
          <p14:tracePt t="427153" x="4286250" y="5200650"/>
          <p14:tracePt t="427245" x="4292600" y="5207000"/>
          <p14:tracePt t="427253" x="4298950" y="5213350"/>
          <p14:tracePt t="427262" x="4318000" y="5219700"/>
          <p14:tracePt t="427286" x="4324350" y="5226050"/>
          <p14:tracePt t="427303" x="4330700" y="5232400"/>
          <p14:tracePt t="427320" x="4337050" y="5238750"/>
          <p14:tracePt t="427336" x="4343400" y="5245100"/>
          <p14:tracePt t="427373" x="4349750" y="5245100"/>
          <p14:tracePt t="427645" x="4349750" y="5251450"/>
          <p14:tracePt t="427661" x="4356100" y="5257800"/>
          <p14:tracePt t="427669" x="4368800" y="5257800"/>
          <p14:tracePt t="427670" x="4381500" y="5270500"/>
          <p14:tracePt t="427686" x="4406900" y="5283200"/>
          <p14:tracePt t="427703" x="4419600" y="5283200"/>
          <p14:tracePt t="427720" x="4432300" y="5283200"/>
          <p14:tracePt t="427736" x="4445000" y="5289550"/>
          <p14:tracePt t="427753" x="4451350" y="5295900"/>
          <p14:tracePt t="427789" x="4464050" y="5295900"/>
          <p14:tracePt t="427893" x="4476750" y="5295900"/>
          <p14:tracePt t="427902" x="4483100" y="5295900"/>
          <p14:tracePt t="427903" x="4508500" y="5295900"/>
          <p14:tracePt t="427920" x="4546600" y="5295900"/>
          <p14:tracePt t="427937" x="4559300" y="5308600"/>
          <p14:tracePt t="427953" x="4572000" y="5308600"/>
          <p14:tracePt t="427997" x="4578350" y="5308600"/>
          <p14:tracePt t="428197" x="4584700" y="5308600"/>
          <p14:tracePt t="428213" x="4591050" y="5308600"/>
          <p14:tracePt t="428214" x="4597400" y="5308600"/>
          <p14:tracePt t="428236" x="4622800" y="5314950"/>
          <p14:tracePt t="428254" x="4622800" y="5321300"/>
          <p14:tracePt t="428269" x="4629150" y="5321300"/>
          <p14:tracePt t="428317" x="4641850" y="5321300"/>
          <p14:tracePt t="428318" x="4648200" y="5334000"/>
          <p14:tracePt t="428333" x="4654550" y="5334000"/>
          <p14:tracePt t="428353" x="4667250" y="5334000"/>
          <p14:tracePt t="428453" x="4679950" y="5334000"/>
          <p14:tracePt t="428605" x="4692650" y="5334000"/>
          <p14:tracePt t="428628" x="4711700" y="5327650"/>
          <p14:tracePt t="428629" x="4724400" y="5308600"/>
          <p14:tracePt t="428629" x="4730750" y="5302250"/>
          <p14:tracePt t="428654" x="4737100" y="5295900"/>
          <p14:tracePt t="428670" x="4737100" y="5289550"/>
          <p14:tracePt t="428686" x="4743450" y="5283200"/>
          <p14:tracePt t="428757" x="4749800" y="5283200"/>
          <p14:tracePt t="428765" x="4749800" y="5276850"/>
          <p14:tracePt t="428829" x="4762500" y="5264150"/>
          <p14:tracePt t="428885" x="4762500" y="5257800"/>
          <p14:tracePt t="428901" x="4762500" y="5251450"/>
          <p14:tracePt t="428903" x="4762500" y="5238750"/>
          <p14:tracePt t="428920" x="4762500" y="5219700"/>
          <p14:tracePt t="428936" x="4762500" y="5181600"/>
          <p14:tracePt t="428953" x="4730750" y="5149850"/>
          <p14:tracePt t="428970" x="4686300" y="5111750"/>
          <p14:tracePt t="428986" x="4629150" y="5073650"/>
          <p14:tracePt t="429003" x="4597400" y="5048250"/>
          <p14:tracePt t="429020" x="4565650" y="5035550"/>
          <p14:tracePt t="429036" x="4533900" y="5016500"/>
          <p14:tracePt t="429054" x="4527550" y="5010150"/>
          <p14:tracePt t="429070" x="4514850" y="5003800"/>
          <p14:tracePt t="429189" x="4514850" y="4997450"/>
          <p14:tracePt t="429261" x="4508500" y="4997450"/>
          <p14:tracePt t="429293" x="4495800" y="4997450"/>
          <p14:tracePt t="429365" x="4483100" y="4997450"/>
          <p14:tracePt t="429380" x="4476750" y="4997450"/>
          <p14:tracePt t="429381" x="4464050" y="5003800"/>
          <p14:tracePt t="429403" x="4451350" y="5010150"/>
          <p14:tracePt t="429403" x="4445000" y="5010150"/>
          <p14:tracePt t="429469" x="4438650" y="5016500"/>
          <p14:tracePt t="429486" x="4432300" y="5016500"/>
          <p14:tracePt t="429488" x="4419600" y="5022850"/>
          <p14:tracePt t="429504" x="4419600" y="5029200"/>
          <p14:tracePt t="429521" x="4419600" y="5035550"/>
          <p14:tracePt t="429537" x="4413250" y="5041900"/>
          <p14:tracePt t="429554" x="4413250" y="5048250"/>
          <p14:tracePt t="429570" x="4406900" y="5060950"/>
          <p14:tracePt t="429606" x="4400550" y="5073650"/>
          <p14:tracePt t="429607" x="4400550" y="5080000"/>
          <p14:tracePt t="429621" x="4400550" y="5099050"/>
          <p14:tracePt t="429638" x="4400550" y="5118100"/>
          <p14:tracePt t="429655" x="4400550" y="5130800"/>
          <p14:tracePt t="429670" x="4400550" y="5143500"/>
          <p14:tracePt t="429687" x="4400550" y="5149850"/>
          <p14:tracePt t="429704" x="4400550" y="5156200"/>
          <p14:tracePt t="429720" x="4400550" y="5168900"/>
          <p14:tracePt t="429757" x="4400550" y="5181600"/>
          <p14:tracePt t="429805" x="4400550" y="5194300"/>
          <p14:tracePt t="429814" x="4400550" y="5200650"/>
          <p14:tracePt t="429861" x="4406900" y="5213350"/>
          <p14:tracePt t="429877" x="4413250" y="5213350"/>
          <p14:tracePt t="429893" x="4419600" y="5226050"/>
          <p14:tracePt t="429904" x="4425950" y="5226050"/>
          <p14:tracePt t="429941" x="4438650" y="5238750"/>
          <p14:tracePt t="429957" x="4451350" y="5238750"/>
          <p14:tracePt t="429959" x="4464050" y="5251450"/>
          <p14:tracePt t="429971" x="4489450" y="5251450"/>
          <p14:tracePt t="429987" x="4521200" y="5264150"/>
          <p14:tracePt t="430003" x="4546600" y="5270500"/>
          <p14:tracePt t="430021" x="4559300" y="5276850"/>
          <p14:tracePt t="430021" x="4565650" y="5276850"/>
          <p14:tracePt t="430101" x="4572000" y="5276850"/>
          <p14:tracePt t="430109" x="4578350" y="5276850"/>
          <p14:tracePt t="430116" x="4597400" y="5276850"/>
          <p14:tracePt t="430136" x="4629150" y="5276850"/>
          <p14:tracePt t="430153" x="4648200" y="5276850"/>
          <p14:tracePt t="430169" x="4660900" y="5276850"/>
          <p14:tracePt t="430186" x="4667250" y="5276850"/>
          <p14:tracePt t="430302" x="4673600" y="5276850"/>
          <p14:tracePt t="430845" x="4679950" y="5283200"/>
          <p14:tracePt t="431581" x="4679950" y="5289550"/>
          <p14:tracePt t="432237" x="4686300" y="5289550"/>
          <p14:tracePt t="432286" x="4692650" y="5289550"/>
          <p14:tracePt t="432325" x="4699000" y="5289550"/>
          <p14:tracePt t="432349" x="4705350" y="5289550"/>
          <p14:tracePt t="432365" x="4711700" y="5289550"/>
          <p14:tracePt t="432366" x="4718050" y="5289550"/>
          <p14:tracePt t="432387" x="4730750" y="5289550"/>
          <p14:tracePt t="432403" x="4743450" y="5289550"/>
          <p14:tracePt t="432420" x="4756150" y="5289550"/>
          <p14:tracePt t="432436" x="4781550" y="5289550"/>
          <p14:tracePt t="432477" x="4787900" y="5289550"/>
          <p14:tracePt t="432485" x="4794250" y="5289550"/>
          <p14:tracePt t="432597" x="4800600" y="5289550"/>
          <p14:tracePt t="432613" x="4806950" y="5289550"/>
          <p14:tracePt t="432645" x="4813300" y="5289550"/>
          <p14:tracePt t="432689" x="4819650" y="5289550"/>
          <p14:tracePt t="432701" x="4819650" y="5295900"/>
          <p14:tracePt t="432741" x="4826000" y="5302250"/>
          <p14:tracePt t="432869" x="4832350" y="5302250"/>
          <p14:tracePt t="433037" x="4819650" y="5302250"/>
          <p14:tracePt t="433045" x="4806950" y="5302250"/>
          <p14:tracePt t="433045" x="4794250" y="5302250"/>
          <p14:tracePt t="433054" x="4768850" y="5302250"/>
          <p14:tracePt t="433229" x="4756150" y="5302250"/>
          <p14:tracePt t="433237" x="4743450" y="5302250"/>
          <p14:tracePt t="433245" x="4737100" y="5302250"/>
          <p14:tracePt t="433253" x="4705350" y="5302250"/>
          <p14:tracePt t="433269" x="4667250" y="5302250"/>
          <p14:tracePt t="433285" x="4660900" y="5302250"/>
          <p14:tracePt t="433302" x="4654550" y="5302250"/>
          <p14:tracePt t="433319" x="4648200" y="5302250"/>
          <p14:tracePt t="433335" x="4629150" y="5302250"/>
          <p14:tracePt t="433352" x="4616450" y="5302250"/>
          <p14:tracePt t="433368" x="4584700" y="5289550"/>
          <p14:tracePt t="433385" x="4559300" y="5276850"/>
          <p14:tracePt t="433402" x="4546600" y="5270500"/>
          <p14:tracePt t="433469" x="4540250" y="5270500"/>
          <p14:tracePt t="433477" x="4533900" y="5264150"/>
          <p14:tracePt t="433489" x="4527550" y="5264150"/>
          <p14:tracePt t="433541" x="4527550" y="5251450"/>
          <p14:tracePt t="433573" x="4514850" y="5245100"/>
          <p14:tracePt t="433589" x="4514850" y="5232400"/>
          <p14:tracePt t="433605" x="4508500" y="5226050"/>
          <p14:tracePt t="433629" x="4508500" y="5219700"/>
          <p14:tracePt t="433642" x="4508500" y="5213350"/>
          <p14:tracePt t="433645" x="4508500" y="5200650"/>
          <p14:tracePt t="433668" x="4508500" y="5194300"/>
          <p14:tracePt t="433685" x="4508500" y="5181600"/>
          <p14:tracePt t="433741" x="4508500" y="5175250"/>
          <p14:tracePt t="433805" x="4508500" y="5168900"/>
          <p14:tracePt t="433854" x="4508500" y="5162550"/>
          <p14:tracePt t="433965" x="4508500" y="5149850"/>
          <p14:tracePt t="433969" x="4508500" y="5143500"/>
          <p14:tracePt t="434197" x="4514850" y="5143500"/>
          <p14:tracePt t="434285" x="4514850" y="5137150"/>
          <p14:tracePt t="434301" x="4508500" y="5137150"/>
          <p14:tracePt t="434309" x="4489450" y="5137150"/>
          <p14:tracePt t="434320" x="4470400" y="5143500"/>
          <p14:tracePt t="434336" x="4457700" y="5156200"/>
          <p14:tracePt t="434353" x="4451350" y="5175250"/>
          <p14:tracePt t="434370" x="4451350" y="5181600"/>
          <p14:tracePt t="434386" x="4451350" y="5194300"/>
          <p14:tracePt t="434422" x="4451350" y="5200650"/>
          <p14:tracePt t="434438" x="4451350" y="5207000"/>
          <p14:tracePt t="434462" x="4451350" y="5213350"/>
          <p14:tracePt t="434502" x="4451350" y="5219700"/>
          <p14:tracePt t="434533" x="4451350" y="5226050"/>
          <p14:tracePt t="434541" x="4451350" y="5232400"/>
          <p14:tracePt t="434547" x="4489450" y="5232400"/>
          <p14:tracePt t="434569" x="4521200" y="5232400"/>
          <p14:tracePt t="434586" x="4540250" y="5232400"/>
          <p14:tracePt t="434603" x="4572000" y="5232400"/>
          <p14:tracePt t="434620" x="4578350" y="5226050"/>
          <p14:tracePt t="434910" x="4578350" y="5232400"/>
          <p14:tracePt t="434918" x="4591050" y="5245100"/>
          <p14:tracePt t="434919" x="4591050" y="5251450"/>
          <p14:tracePt t="434938" x="4603750" y="5264150"/>
          <p14:tracePt t="434953" x="4622800" y="5289550"/>
          <p14:tracePt t="434970" x="4629150" y="5295900"/>
          <p14:tracePt t="434986" x="4648200" y="5314950"/>
          <p14:tracePt t="435003" x="4654550" y="5314950"/>
          <p14:tracePt t="435020" x="4660900" y="5321300"/>
          <p14:tracePt t="435085" x="4667250" y="5321300"/>
          <p14:tracePt t="435109" x="4673600" y="5321300"/>
          <p14:tracePt t="435120" x="4679950" y="5314950"/>
          <p14:tracePt t="435121" x="4692650" y="5302250"/>
          <p14:tracePt t="435136" x="4711700" y="5276850"/>
          <p14:tracePt t="435153" x="4718050" y="5270500"/>
          <p14:tracePt t="435205" x="4718050" y="5264150"/>
          <p14:tracePt t="435645" x="4718050" y="5270500"/>
          <p14:tracePt t="436165" x="4718050" y="5276850"/>
          <p14:tracePt t="436197" x="4711700" y="5289550"/>
          <p14:tracePt t="436381" x="4711700" y="5295900"/>
          <p14:tracePt t="436733" x="4705350" y="5295900"/>
          <p14:tracePt t="436738" x="4705350" y="5302250"/>
          <p14:tracePt t="437581" x="4692650" y="5302250"/>
          <p14:tracePt t="437595" x="4679950" y="5295900"/>
          <p14:tracePt t="437596" x="4667250" y="5295900"/>
          <p14:tracePt t="437685" x="4654550" y="5283200"/>
          <p14:tracePt t="437695" x="4648200" y="5283200"/>
          <p14:tracePt t="437696" x="4635500" y="5270500"/>
          <p14:tracePt t="437720" x="4629150" y="5270500"/>
          <p14:tracePt t="437878" x="4622800" y="5264150"/>
          <p14:tracePt t="437885" x="4616450" y="5257800"/>
          <p14:tracePt t="437893" x="4610100" y="5251450"/>
          <p14:tracePt t="437904" x="4597400" y="5238750"/>
          <p14:tracePt t="437920" x="4591050" y="5232400"/>
          <p14:tracePt t="437938" x="4584700" y="5226050"/>
          <p14:tracePt t="438325" x="4584700" y="5219700"/>
          <p14:tracePt t="438357" x="4584700" y="5213350"/>
          <p14:tracePt t="438453" x="4591050" y="5213350"/>
          <p14:tracePt t="438469" x="4597400" y="5213350"/>
          <p14:tracePt t="438470" x="4603750" y="5213350"/>
          <p14:tracePt t="438605" x="4616450" y="5213350"/>
          <p14:tracePt t="438613" x="4635500" y="5213350"/>
          <p14:tracePt t="438616" x="4673600" y="5213350"/>
          <p14:tracePt t="438637" x="4686300" y="5213350"/>
          <p14:tracePt t="438654" x="4699000" y="5213350"/>
          <p14:tracePt t="438805" x="4705350" y="5213350"/>
          <p14:tracePt t="438813" x="4711700" y="5213350"/>
          <p14:tracePt t="438821" x="4724400" y="5226050"/>
          <p14:tracePt t="438821" x="4737100" y="5232400"/>
          <p14:tracePt t="438838" x="4756150" y="5245100"/>
          <p14:tracePt t="438854" x="4775200" y="5257800"/>
          <p14:tracePt t="438870" x="4781550" y="5264150"/>
          <p14:tracePt t="438941" x="4787900" y="5264150"/>
          <p14:tracePt t="438965" x="4794250" y="5264150"/>
          <p14:tracePt t="438973" x="4800600" y="5264150"/>
          <p14:tracePt t="438979" x="4806950" y="5264150"/>
          <p14:tracePt t="439003" x="4832350" y="5264150"/>
          <p14:tracePt t="439020" x="4845050" y="5264150"/>
          <p14:tracePt t="439037" x="4864100" y="5264150"/>
          <p14:tracePt t="439078" x="4870450" y="5264150"/>
          <p14:tracePt t="439080" x="4876800" y="5264150"/>
          <p14:tracePt t="439087" x="4883150" y="5264150"/>
          <p14:tracePt t="439126" x="4889500" y="5270500"/>
          <p14:tracePt t="439141" x="4902200" y="5270500"/>
          <p14:tracePt t="439154" x="4914900" y="5270500"/>
          <p14:tracePt t="439174" x="4921250" y="5270500"/>
          <p14:tracePt t="439175" x="4933950" y="5264150"/>
          <p14:tracePt t="439187" x="4940300" y="5257800"/>
          <p14:tracePt t="439203" x="4953000" y="5257800"/>
          <p14:tracePt t="439269" x="4959350" y="5251450"/>
          <p14:tracePt t="439317" x="4965700" y="5251450"/>
          <p14:tracePt t="439329" x="4972050" y="5251450"/>
          <p14:tracePt t="439333" x="5010150" y="5251450"/>
          <p14:tracePt t="439353" x="5022850" y="5251450"/>
          <p14:tracePt t="439370" x="5035550" y="5251450"/>
          <p14:tracePt t="439387" x="5048250" y="5251450"/>
          <p14:tracePt t="439404" x="5060950" y="5251450"/>
          <p14:tracePt t="439420" x="5073650" y="5251450"/>
          <p14:tracePt t="439437" x="5137150" y="5251450"/>
          <p14:tracePt t="439454" x="5200650" y="5251450"/>
          <p14:tracePt t="439470" x="5276850" y="5251450"/>
          <p14:tracePt t="439487" x="5321300" y="5251450"/>
          <p14:tracePt t="439504" x="5334000" y="5251450"/>
          <p14:tracePt t="439741" x="5327650" y="5238750"/>
          <p14:tracePt t="439758" x="5321300" y="5238750"/>
          <p14:tracePt t="439758" x="5308600" y="5238750"/>
          <p14:tracePt t="439774" x="5270500" y="5232400"/>
          <p14:tracePt t="439787" x="5238750" y="5232400"/>
          <p14:tracePt t="439803" x="5226050" y="5232400"/>
          <p14:tracePt t="439820" x="5219700" y="5232400"/>
          <p14:tracePt t="439869" x="5213350" y="5232400"/>
          <p14:tracePt t="440022" x="5207000" y="5232400"/>
          <p14:tracePt t="440029" x="5194300" y="5232400"/>
          <p14:tracePt t="440032" x="5168900" y="5232400"/>
          <p14:tracePt t="440054" x="5156200" y="5232400"/>
          <p14:tracePt t="440070" x="5149850" y="5232400"/>
          <p14:tracePt t="440245" x="5143500" y="5238750"/>
          <p14:tracePt t="440254" x="5143500" y="5257800"/>
          <p14:tracePt t="440261" x="5149850" y="5276850"/>
          <p14:tracePt t="440270" x="5149850" y="5283200"/>
          <p14:tracePt t="440287" x="5149850" y="5295900"/>
          <p14:tracePt t="440304" x="5156200" y="5302250"/>
          <p14:tracePt t="440349" x="5156200" y="5308600"/>
          <p14:tracePt t="440365" x="5162550" y="5308600"/>
          <p14:tracePt t="440368" x="5175250" y="5314950"/>
          <p14:tracePt t="440387" x="5187950" y="5321300"/>
          <p14:tracePt t="440404" x="5200650" y="5321300"/>
          <p14:tracePt t="440420" x="5207000" y="5321300"/>
          <p14:tracePt t="440437" x="5226050" y="5321300"/>
          <p14:tracePt t="440454" x="5238750" y="5321300"/>
          <p14:tracePt t="440470" x="5245100" y="5321300"/>
          <p14:tracePt t="440487" x="5257800" y="5321300"/>
          <p14:tracePt t="440526" x="5264150" y="5321300"/>
          <p14:tracePt t="440526" x="5270500" y="5321300"/>
          <p14:tracePt t="440537" x="5289550" y="5308600"/>
          <p14:tracePt t="440554" x="5308600" y="5302250"/>
          <p14:tracePt t="440570" x="5334000" y="5295900"/>
          <p14:tracePt t="440587" x="5365750" y="5289550"/>
          <p14:tracePt t="440604" x="5384800" y="5283200"/>
          <p14:tracePt t="440620" x="5410200" y="5276850"/>
          <p14:tracePt t="440701" x="5422900" y="5270500"/>
          <p14:tracePt t="440718" x="5429250" y="5270500"/>
          <p14:tracePt t="440725" x="5441950" y="5270500"/>
          <p14:tracePt t="440737" x="5461000" y="5257800"/>
          <p14:tracePt t="440753" x="5473700" y="5257800"/>
          <p14:tracePt t="440770" x="5486400" y="5257800"/>
          <p14:tracePt t="440815" x="5499100" y="5257800"/>
          <p14:tracePt t="440845" x="5511800" y="5257800"/>
          <p14:tracePt t="440853" x="5518150" y="5257800"/>
          <p14:tracePt t="440858" x="5537200" y="5257800"/>
          <p14:tracePt t="440870" x="5575300" y="5257800"/>
          <p14:tracePt t="440887" x="5607050" y="5257800"/>
          <p14:tracePt t="440903" x="5632450" y="5257800"/>
          <p14:tracePt t="440920" x="5645150" y="5257800"/>
          <p14:tracePt t="440937" x="5651500" y="5257800"/>
          <p14:tracePt t="441222" x="5657850" y="5257800"/>
          <p14:tracePt t="441229" x="5664200" y="5257800"/>
          <p14:tracePt t="441230" x="5676900" y="5257800"/>
          <p14:tracePt t="441230" x="5683250" y="5257800"/>
          <p14:tracePt t="441253" x="5695950" y="5257800"/>
          <p14:tracePt t="441269" x="5715000" y="5257800"/>
          <p14:tracePt t="441286" x="5721350" y="5257800"/>
          <p14:tracePt t="441397" x="5734050" y="5257800"/>
          <p14:tracePt t="441406" x="5740400" y="5257800"/>
          <p14:tracePt t="441429" x="5753100" y="5257800"/>
          <p14:tracePt t="441438" x="5759450" y="5264150"/>
          <p14:tracePt t="441438" x="5765800" y="5264150"/>
          <p14:tracePt t="441581" x="5772150" y="5264150"/>
          <p14:tracePt t="441589" x="5778500" y="5264150"/>
          <p14:tracePt t="441605" x="5784850" y="5264150"/>
          <p14:tracePt t="441611" x="5797550" y="5264150"/>
          <p14:tracePt t="441637" x="5803900" y="5264150"/>
          <p14:tracePt t="441653" x="5822950" y="5264150"/>
          <p14:tracePt t="441670" x="5835650" y="5264150"/>
          <p14:tracePt t="441687" x="5867400" y="5264150"/>
          <p14:tracePt t="441703" x="5892800" y="5264150"/>
          <p14:tracePt t="441719" x="5937250" y="5264150"/>
          <p14:tracePt t="441736" x="5981700" y="5264150"/>
          <p14:tracePt t="441753" x="6051550" y="5264150"/>
          <p14:tracePt t="441770" x="6102350" y="5257800"/>
          <p14:tracePt t="441786" x="6153150" y="5238750"/>
          <p14:tracePt t="441803" x="6165850" y="5238750"/>
          <p14:tracePt t="442013" x="6172200" y="5232400"/>
          <p14:tracePt t="442053" x="6172200" y="5226050"/>
          <p14:tracePt t="442066" x="6165850" y="5226050"/>
          <p14:tracePt t="442070" x="6153150" y="5226050"/>
          <p14:tracePt t="442086" x="6140450" y="5226050"/>
          <p14:tracePt t="442103" x="6127750" y="5238750"/>
          <p14:tracePt t="442119" x="6115050" y="5245100"/>
          <p14:tracePt t="442136" x="6115050" y="5251450"/>
          <p14:tracePt t="442153" x="6108700" y="5251450"/>
          <p14:tracePt t="442169" x="6102350" y="5257800"/>
          <p14:tracePt t="442613" x="6096000" y="5257800"/>
          <p14:tracePt t="442621" x="6076950" y="5264150"/>
          <p14:tracePt t="442636" x="6051550" y="5264150"/>
          <p14:tracePt t="442636" x="6019800" y="5264150"/>
          <p14:tracePt t="442637" x="5994400" y="5276850"/>
          <p14:tracePt t="442637" x="5949950" y="5295900"/>
          <p14:tracePt t="442653" x="5854700" y="5334000"/>
          <p14:tracePt t="442670" x="5784850" y="5359400"/>
          <p14:tracePt t="442686" x="5740400" y="5378450"/>
          <p14:tracePt t="442703" x="5727700" y="5378450"/>
          <p14:tracePt t="442749" x="5721350" y="5378450"/>
          <p14:tracePt t="442757" x="5715000" y="5378450"/>
          <p14:tracePt t="442757" x="5695950" y="5378450"/>
          <p14:tracePt t="442765" x="5657850" y="5378450"/>
          <p14:tracePt t="442786" x="5594350" y="5378450"/>
          <p14:tracePt t="442806" x="5562600" y="5378450"/>
          <p14:tracePt t="442822" x="5537200" y="5378450"/>
          <p14:tracePt t="442838" x="5518150" y="5378450"/>
          <p14:tracePt t="442854" x="5505450" y="5378450"/>
          <p14:tracePt t="442871" x="5492750" y="5378450"/>
          <p14:tracePt t="442887" x="5454650" y="5378450"/>
          <p14:tracePt t="442904" x="5372100" y="5378450"/>
          <p14:tracePt t="442920" x="5257800" y="5346700"/>
          <p14:tracePt t="442937" x="5175250" y="5327650"/>
          <p14:tracePt t="442954" x="5092700" y="5302250"/>
          <p14:tracePt t="442970" x="5048250" y="5289550"/>
          <p14:tracePt t="442987" x="5003800" y="5276850"/>
          <p14:tracePt t="443004" x="4978400" y="5264150"/>
          <p14:tracePt t="443020" x="4972050" y="5264150"/>
          <p14:tracePt t="443037" x="4959350" y="5251450"/>
          <p14:tracePt t="443054" x="4953000" y="5219700"/>
          <p14:tracePt t="443070" x="4933950" y="5175250"/>
          <p14:tracePt t="443087" x="4908550" y="5143500"/>
          <p14:tracePt t="443104" x="4889500" y="5099050"/>
          <p14:tracePt t="443120" x="4870450" y="5073650"/>
          <p14:tracePt t="443137" x="4857750" y="5054600"/>
          <p14:tracePt t="443154" x="4838700" y="5029200"/>
          <p14:tracePt t="443170" x="4826000" y="5003800"/>
          <p14:tracePt t="443187" x="4813300" y="4984750"/>
          <p14:tracePt t="443204" x="4813300" y="4965700"/>
          <p14:tracePt t="443220" x="4800600" y="4940300"/>
          <p14:tracePt t="443238" x="4794250" y="4921250"/>
          <p14:tracePt t="443255" x="4794250" y="4902200"/>
          <p14:tracePt t="443270" x="4787900" y="4870450"/>
          <p14:tracePt t="443287" x="4787900" y="4845050"/>
          <p14:tracePt t="443304" x="4787900" y="4826000"/>
          <p14:tracePt t="443320" x="4787900" y="4813300"/>
          <p14:tracePt t="443337" x="4787900" y="4800600"/>
          <p14:tracePt t="443353" x="4794250" y="4800600"/>
          <p14:tracePt t="443370" x="4806950" y="4787900"/>
          <p14:tracePt t="443387" x="4826000" y="4775200"/>
          <p14:tracePt t="443404" x="4857750" y="4768850"/>
          <p14:tracePt t="443421" x="4889500" y="4762500"/>
          <p14:tracePt t="443438" x="4908550" y="4756150"/>
          <p14:tracePt t="443454" x="4914900" y="4756150"/>
          <p14:tracePt t="443717" x="4914900" y="4762500"/>
          <p14:tracePt t="443728" x="4914900" y="4768850"/>
          <p14:tracePt t="443729" x="4914900" y="4787900"/>
          <p14:tracePt t="443756" x="4908550" y="4800600"/>
          <p14:tracePt t="443769" x="4902200" y="4800600"/>
          <p14:tracePt t="443786" x="4902200" y="4813300"/>
          <p14:tracePt t="443802" x="4902200" y="4826000"/>
          <p14:tracePt t="443819" x="4902200" y="4864100"/>
          <p14:tracePt t="443835" x="4902200" y="4908550"/>
          <p14:tracePt t="443852" x="4902200" y="4940300"/>
          <p14:tracePt t="443869" x="4908550" y="5016500"/>
          <p14:tracePt t="443886" x="4914900" y="5054600"/>
          <p14:tracePt t="443902" x="4933950" y="5099050"/>
          <p14:tracePt t="443918" x="4946650" y="5143500"/>
          <p14:tracePt t="443935" x="4959350" y="5181600"/>
          <p14:tracePt t="443952" x="4984750" y="5219700"/>
          <p14:tracePt t="443969" x="4997450" y="5232400"/>
          <p14:tracePt t="443985" x="5016500" y="5251450"/>
          <p14:tracePt t="444002" x="5029200" y="5251450"/>
          <p14:tracePt t="444019" x="5054600" y="5257800"/>
          <p14:tracePt t="444035" x="5080000" y="5257800"/>
          <p14:tracePt t="444052" x="5099050" y="5264150"/>
          <p14:tracePt t="444069" x="5149850" y="5264150"/>
          <p14:tracePt t="444085" x="5181600" y="5264150"/>
          <p14:tracePt t="444102" x="5200650" y="5264150"/>
          <p14:tracePt t="444118" x="5226050" y="5264150"/>
          <p14:tracePt t="444135" x="5251450" y="5264150"/>
          <p14:tracePt t="444152" x="5283200" y="5238750"/>
          <p14:tracePt t="444169" x="5321300" y="5207000"/>
          <p14:tracePt t="444185" x="5353050" y="5181600"/>
          <p14:tracePt t="444202" x="5378450" y="5162550"/>
          <p14:tracePt t="444218" x="5403850" y="5156200"/>
          <p14:tracePt t="444235" x="5410200" y="5149850"/>
          <p14:tracePt t="444533" x="5410200" y="5130800"/>
          <p14:tracePt t="444542" x="5410200" y="5111750"/>
          <p14:tracePt t="444546" x="5403850" y="4972050"/>
          <p14:tracePt t="444570" x="5378450" y="4870450"/>
          <p14:tracePt t="444587" x="5359400" y="4768850"/>
          <p14:tracePt t="444604" x="5346700" y="4641850"/>
          <p14:tracePt t="444604" x="0" y="0"/>
        </p14:tracePtLst>
        <p14:tracePtLst>
          <p14:tracePt t="444738" x="5372100" y="4559300"/>
          <p14:tracePt t="444797" x="5378450" y="4559300"/>
          <p14:tracePt t="444805" x="5384800" y="4559300"/>
          <p14:tracePt t="444829" x="5397500" y="4559300"/>
          <p14:tracePt t="444837" x="5397500" y="4565650"/>
          <p14:tracePt t="444838" x="5410200" y="4591050"/>
          <p14:tracePt t="444853" x="5422900" y="4635500"/>
          <p14:tracePt t="444870" x="5441950" y="4673600"/>
          <p14:tracePt t="444886" x="5467350" y="4718050"/>
          <p14:tracePt t="444903" x="5480050" y="4762500"/>
          <p14:tracePt t="444920" x="5499100" y="4800600"/>
          <p14:tracePt t="444936" x="5511800" y="4851400"/>
          <p14:tracePt t="444953" x="5524500" y="4876800"/>
          <p14:tracePt t="444970" x="5530850" y="4902200"/>
          <p14:tracePt t="444986" x="5543550" y="4927600"/>
          <p14:tracePt t="445003" x="5543550" y="4940300"/>
          <p14:tracePt t="445020" x="5556250" y="4946650"/>
          <p14:tracePt t="445036" x="5556250" y="4953000"/>
          <p14:tracePt t="445053" x="5556250" y="4959350"/>
          <p14:tracePt t="445070" x="5568950" y="4972050"/>
          <p14:tracePt t="445086" x="5568950" y="4978400"/>
          <p14:tracePt t="445103" x="5575300" y="5003800"/>
          <p14:tracePt t="445120" x="5588000" y="5029200"/>
          <p14:tracePt t="445136" x="5594350" y="5048250"/>
          <p14:tracePt t="445153" x="5600700" y="5073650"/>
          <p14:tracePt t="445170" x="5607050" y="5092700"/>
          <p14:tracePt t="445187" x="5607050" y="5099050"/>
          <p14:tracePt t="445203" x="5607050" y="5111750"/>
          <p14:tracePt t="445220" x="5613400" y="5124450"/>
          <p14:tracePt t="445236" x="5613400" y="5137150"/>
          <p14:tracePt t="445254" x="5619750" y="5143500"/>
          <p14:tracePt t="445270" x="5626100" y="5162550"/>
          <p14:tracePt t="445286" x="5626100" y="5175250"/>
          <p14:tracePt t="445303" x="5626100" y="5187950"/>
          <p14:tracePt t="445320" x="5626100" y="5200650"/>
          <p14:tracePt t="445336" x="5626100" y="5219700"/>
          <p14:tracePt t="445353" x="5626100" y="5238750"/>
          <p14:tracePt t="445370" x="5626100" y="5257800"/>
          <p14:tracePt t="445386" x="5626100" y="5289550"/>
          <p14:tracePt t="445403" x="5607050" y="5327650"/>
          <p14:tracePt t="445420" x="5562600" y="5365750"/>
          <p14:tracePt t="445436" x="5473700" y="5429250"/>
          <p14:tracePt t="445453" x="5384800" y="5480050"/>
          <p14:tracePt t="445470" x="5302250" y="5518150"/>
          <p14:tracePt t="445486" x="5200650" y="5549900"/>
          <p14:tracePt t="445504" x="5149850" y="5568950"/>
          <p14:tracePt t="445520" x="5086350" y="5581650"/>
          <p14:tracePt t="445536" x="5022850" y="5607050"/>
          <p14:tracePt t="445553" x="4972050" y="5626100"/>
          <p14:tracePt t="445569" x="4902200" y="5645150"/>
          <p14:tracePt t="445586" x="4870450" y="5651500"/>
          <p14:tracePt t="445603" x="4838700" y="5670550"/>
          <p14:tracePt t="445620" x="4806950" y="5670550"/>
          <p14:tracePt t="445636" x="4781550" y="5670550"/>
          <p14:tracePt t="445636" x="4762500" y="5670550"/>
          <p14:tracePt t="445654" x="4730750" y="5689600"/>
          <p14:tracePt t="445670" x="4686300" y="5708650"/>
          <p14:tracePt t="445687" x="4654550" y="5721350"/>
          <p14:tracePt t="445703" x="4622800" y="5734050"/>
          <p14:tracePt t="445720" x="4578350" y="5753100"/>
          <p14:tracePt t="445737" x="4552950" y="5765800"/>
          <p14:tracePt t="445753" x="4508500" y="5784850"/>
          <p14:tracePt t="445770" x="4483100" y="5797550"/>
          <p14:tracePt t="445786" x="4451350" y="5822950"/>
          <p14:tracePt t="445803" x="4438650" y="5822950"/>
          <p14:tracePt t="445820" x="4432300" y="5829300"/>
          <p14:tracePt t="446117" x="4425950" y="5835650"/>
          <p14:tracePt t="446133" x="4419600" y="5835650"/>
          <p14:tracePt t="446139" x="4413250" y="5835650"/>
          <p14:tracePt t="446213" x="4413250" y="5829300"/>
          <p14:tracePt t="446229" x="4413250" y="5822950"/>
          <p14:tracePt t="446237" x="4413250" y="5816600"/>
          <p14:tracePt t="446245" x="4413250" y="5803900"/>
          <p14:tracePt t="446270" x="4413250" y="5797550"/>
          <p14:tracePt t="446286" x="4413250" y="5791200"/>
          <p14:tracePt t="446333" x="4413250" y="5784850"/>
          <p14:tracePt t="446349" x="4413250" y="5772150"/>
          <p14:tracePt t="446350" x="4425950" y="5765800"/>
          <p14:tracePt t="446370" x="4432300" y="5753100"/>
          <p14:tracePt t="446386" x="4451350" y="5734050"/>
          <p14:tracePt t="446403" x="4457700" y="5727700"/>
          <p14:tracePt t="446420" x="4464050" y="5721350"/>
          <p14:tracePt t="446749" x="4476750" y="5721350"/>
          <p14:tracePt t="446757" x="4483100" y="5721350"/>
          <p14:tracePt t="446761" x="4502150" y="5721350"/>
          <p14:tracePt t="446997" x="4502150" y="5708650"/>
          <p14:tracePt t="447013" x="4495800" y="5708650"/>
          <p14:tracePt t="447016" x="4464050" y="5695950"/>
          <p14:tracePt t="447036" x="4413250" y="5689600"/>
          <p14:tracePt t="447053" x="4375150" y="5689600"/>
          <p14:tracePt t="447070" x="4362450" y="5689600"/>
          <p14:tracePt t="447086" x="4349750" y="5689600"/>
          <p14:tracePt t="447103" x="4337050" y="5689600"/>
          <p14:tracePt t="447120" x="4318000" y="5695950"/>
          <p14:tracePt t="447136" x="4305300" y="5708650"/>
          <p14:tracePt t="447153" x="4292600" y="5721350"/>
          <p14:tracePt t="447170" x="4292600" y="5727700"/>
          <p14:tracePt t="447186" x="4286250" y="5727700"/>
          <p14:tracePt t="447261" x="4286250" y="5740400"/>
          <p14:tracePt t="447294" x="4298950" y="5753100"/>
          <p14:tracePt t="447303" x="4311650" y="5759450"/>
          <p14:tracePt t="447304" x="4330700" y="5772150"/>
          <p14:tracePt t="447320" x="4349750" y="5778500"/>
          <p14:tracePt t="447336" x="4356100" y="5791200"/>
          <p14:tracePt t="447353" x="4368800" y="5791200"/>
          <p14:tracePt t="447389" x="4368800" y="5797550"/>
          <p14:tracePt t="447445" x="4375150" y="5803900"/>
          <p14:tracePt t="447477" x="4387850" y="5803900"/>
          <p14:tracePt t="447533" x="4394200" y="5803900"/>
          <p14:tracePt t="447534" x="4400550" y="5803900"/>
          <p14:tracePt t="447545" x="4406900" y="5822950"/>
          <p14:tracePt t="447571" x="4406900" y="5829300"/>
          <p14:tracePt t="447588" x="4406900" y="5842000"/>
          <p14:tracePt t="447604" x="4406900" y="5854700"/>
          <p14:tracePt t="447622" x="4406900" y="5861050"/>
          <p14:tracePt t="447638" x="4406900" y="5867400"/>
          <p14:tracePt t="447772" x="4406900" y="5873750"/>
          <p14:tracePt t="447822" x="4400550" y="5873750"/>
          <p14:tracePt t="447829" x="4394200" y="5873750"/>
          <p14:tracePt t="447840" x="4394200" y="5854700"/>
          <p14:tracePt t="447879" x="4394200" y="5842000"/>
          <p14:tracePt t="447888" x="4394200" y="5829300"/>
          <p14:tracePt t="447896" x="4400550" y="5816600"/>
          <p14:tracePt t="447920" x="4445000" y="5810250"/>
          <p14:tracePt t="447937" x="4483100" y="5810250"/>
          <p14:tracePt t="447954" x="4533900" y="5810250"/>
          <p14:tracePt t="447971" x="4572000" y="5810250"/>
          <p14:tracePt t="447987" x="4603750" y="5810250"/>
          <p14:tracePt t="448004" x="4629150" y="5822950"/>
          <p14:tracePt t="448020" x="4654550" y="5835650"/>
          <p14:tracePt t="448037" x="4686300" y="5854700"/>
          <p14:tracePt t="448055" x="4699000" y="5867400"/>
          <p14:tracePt t="448070" x="4711700" y="5867400"/>
          <p14:tracePt t="448087" x="4730750" y="5880100"/>
          <p14:tracePt t="448104" x="4749800" y="5892800"/>
          <p14:tracePt t="448120" x="4768850" y="5905500"/>
          <p14:tracePt t="448137" x="4819650" y="5930900"/>
          <p14:tracePt t="448154" x="4864100" y="5943600"/>
          <p14:tracePt t="448170" x="4895850" y="5956300"/>
          <p14:tracePt t="448187" x="4927600" y="5962650"/>
          <p14:tracePt t="448204" x="4940300" y="5969000"/>
          <p14:tracePt t="448261" x="4946650" y="5969000"/>
          <p14:tracePt t="448269" x="4972050" y="5969000"/>
          <p14:tracePt t="448280" x="5016500" y="5962650"/>
          <p14:tracePt t="448304" x="5054600" y="5956300"/>
          <p14:tracePt t="448320" x="5105400" y="5943600"/>
          <p14:tracePt t="448337" x="5124450" y="5943600"/>
          <p14:tracePt t="448354" x="5137150" y="5943600"/>
          <p14:tracePt t="448370" x="5156200" y="5943600"/>
          <p14:tracePt t="448387" x="5175250" y="5937250"/>
          <p14:tracePt t="448404" x="5207000" y="5937250"/>
          <p14:tracePt t="448404" x="5238750" y="5937250"/>
          <p14:tracePt t="448421" x="5264150" y="5937250"/>
          <p14:tracePt t="448421" x="5283200" y="5937250"/>
          <p14:tracePt t="448438" x="5321300" y="5937250"/>
          <p14:tracePt t="448454" x="5346700" y="5937250"/>
          <p14:tracePt t="448471" x="5365750" y="5937250"/>
          <p14:tracePt t="448487" x="5378450" y="5937250"/>
          <p14:tracePt t="448504" x="5397500" y="5937250"/>
          <p14:tracePt t="448520" x="5429250" y="5937250"/>
          <p14:tracePt t="448537" x="5454650" y="5937250"/>
          <p14:tracePt t="448554" x="5486400" y="5937250"/>
          <p14:tracePt t="448571" x="5492750" y="5937250"/>
          <p14:tracePt t="448653" x="5499100" y="5937250"/>
          <p14:tracePt t="448661" x="5511800" y="5937250"/>
          <p14:tracePt t="448665" x="5556250" y="5937250"/>
          <p14:tracePt t="448688" x="5581650" y="5930900"/>
          <p14:tracePt t="448704" x="5607050" y="5924550"/>
          <p14:tracePt t="448789" x="5619750" y="5924550"/>
          <p14:tracePt t="448806" x="5626100" y="5924550"/>
          <p14:tracePt t="448813" x="5632450" y="5918200"/>
          <p14:tracePt t="448820" x="5638800" y="5918200"/>
          <p14:tracePt t="448893" x="5638800" y="5911850"/>
          <p14:tracePt t="448909" x="5651500" y="5911850"/>
          <p14:tracePt t="448920" x="5657850" y="5911850"/>
          <p14:tracePt t="448922" x="5683250" y="5911850"/>
          <p14:tracePt t="448937" x="5708650" y="5899150"/>
          <p14:tracePt t="448954" x="5721350" y="5899150"/>
          <p14:tracePt t="448970" x="5734050" y="5899150"/>
          <p14:tracePt t="448987" x="5746750" y="5899150"/>
          <p14:tracePt t="449214" x="5753100" y="5899150"/>
          <p14:tracePt t="449230" x="5759450" y="5899150"/>
          <p14:tracePt t="449232" x="5791200" y="5899150"/>
          <p14:tracePt t="449254" x="5822950" y="5899150"/>
          <p14:tracePt t="449270" x="5861050" y="5911850"/>
          <p14:tracePt t="449287" x="5892800" y="5918200"/>
          <p14:tracePt t="449304" x="5918200" y="5930900"/>
          <p14:tracePt t="449320" x="5949950" y="5930900"/>
          <p14:tracePt t="449337" x="5962650" y="5943600"/>
          <p14:tracePt t="449354" x="5969000" y="5943600"/>
          <p14:tracePt t="449522" x="5975350" y="5943600"/>
          <p14:tracePt t="449857" x="5969000" y="5937250"/>
          <p14:tracePt t="449869" x="5969000" y="5924550"/>
          <p14:tracePt t="449876" x="5969000" y="5918200"/>
          <p14:tracePt t="449888" x="5969000" y="5899150"/>
          <p14:tracePt t="449905" x="5962650" y="5892800"/>
          <p14:tracePt t="450077" x="5962650" y="5899150"/>
          <p14:tracePt t="450085" x="5962650" y="5905500"/>
          <p14:tracePt t="450086" x="5969000" y="5930900"/>
          <p14:tracePt t="450103" x="5981700" y="5994400"/>
          <p14:tracePt t="450119" x="5988050" y="6051550"/>
          <p14:tracePt t="450136" x="6007100" y="6102350"/>
          <p14:tracePt t="450153" x="6013450" y="6121400"/>
          <p14:tracePt t="450169" x="6013450" y="6127750"/>
          <p14:tracePt t="450269" x="6019800" y="6134100"/>
          <p14:tracePt t="450349" x="6026150" y="6134100"/>
          <p14:tracePt t="450357" x="6032500" y="6134100"/>
          <p14:tracePt t="450364" x="6051550" y="6115050"/>
          <p14:tracePt t="450386" x="6057900" y="6102350"/>
          <p14:tracePt t="450402" x="6064250" y="6096000"/>
          <p14:tracePt t="450469" x="6064250" y="6089650"/>
          <p14:tracePt t="450485" x="6064250" y="6083300"/>
          <p14:tracePt t="450621" x="6070600" y="6083300"/>
          <p14:tracePt t="450661" x="6083300" y="6076950"/>
          <p14:tracePt t="450669" x="6096000" y="6076950"/>
          <p14:tracePt t="450678" x="6108700" y="6076950"/>
          <p14:tracePt t="450703" x="6121400" y="6070600"/>
          <p14:tracePt t="450721" x="6127750" y="6070600"/>
          <p14:tracePt t="450738" x="6134100" y="6070600"/>
          <p14:tracePt t="450754" x="6140450" y="6070600"/>
          <p14:tracePt t="451013" x="6146800" y="6064250"/>
          <p14:tracePt t="451061" x="6146800" y="6051550"/>
          <p14:tracePt t="451085" x="6146800" y="6038850"/>
          <p14:tracePt t="451095" x="6146800" y="6019800"/>
          <p14:tracePt t="451229" x="6146800" y="6013450"/>
          <p14:tracePt t="451254" x="6146800" y="6000750"/>
          <p14:tracePt t="451255" x="6140450" y="5988050"/>
          <p14:tracePt t="451270" x="6134100" y="5975350"/>
          <p14:tracePt t="451286" x="6134100" y="5949950"/>
          <p14:tracePt t="451303" x="6134100" y="5943600"/>
          <p14:tracePt t="451320" x="6134100" y="5937250"/>
          <p14:tracePt t="451336" x="6134100" y="5930900"/>
          <p14:tracePt t="451589" x="6127750" y="5937250"/>
          <p14:tracePt t="451601" x="6121400" y="5943600"/>
          <p14:tracePt t="451611" x="6115050" y="5956300"/>
          <p14:tracePt t="451636" x="6089650" y="5981700"/>
          <p14:tracePt t="451654" x="6064250" y="5988050"/>
          <p14:tracePt t="451670" x="6038850" y="6000750"/>
          <p14:tracePt t="451687" x="6007100" y="6013450"/>
          <p14:tracePt t="451703" x="5994400" y="6026150"/>
          <p14:tracePt t="451720" x="5988050" y="6026150"/>
          <p14:tracePt t="452069" x="5962650" y="6038850"/>
          <p14:tracePt t="452078" x="5911850" y="6038850"/>
          <p14:tracePt t="452085" x="5530850" y="6038850"/>
          <p14:tracePt t="452103" x="5156200" y="6038850"/>
          <p14:tracePt t="452120" x="4781550" y="6038850"/>
          <p14:tracePt t="452136" x="4565650" y="6038850"/>
          <p14:tracePt t="452154" x="4470400" y="6038850"/>
          <p14:tracePt t="452170" x="4464050" y="6038850"/>
          <p14:tracePt t="452525" x="4464050" y="6032500"/>
          <p14:tracePt t="452549" x="4483100" y="6026150"/>
          <p14:tracePt t="452561" x="4495800" y="6026150"/>
          <p14:tracePt t="452562" x="4584700" y="6019800"/>
          <p14:tracePt t="452587" x="4667250" y="6000750"/>
          <p14:tracePt t="452603" x="4749800" y="5988050"/>
          <p14:tracePt t="452620" x="4826000" y="5988050"/>
          <p14:tracePt t="452636" x="4933950" y="5988050"/>
          <p14:tracePt t="452653" x="4997450" y="5988050"/>
          <p14:tracePt t="452670" x="5022850" y="5988050"/>
          <p14:tracePt t="452686" x="5041900" y="5988050"/>
          <p14:tracePt t="452703" x="5048250" y="5988050"/>
          <p14:tracePt t="452749" x="5060950" y="5988050"/>
          <p14:tracePt t="452757" x="5067300" y="5988050"/>
          <p14:tracePt t="452762" x="5105400" y="5988050"/>
          <p14:tracePt t="452787" x="5124450" y="5988050"/>
          <p14:tracePt t="452803" x="5137150" y="5988050"/>
          <p14:tracePt t="452949" x="5137150" y="5994400"/>
          <p14:tracePt t="452957" x="5124450" y="5994400"/>
          <p14:tracePt t="452965" x="5041900" y="5981700"/>
          <p14:tracePt t="452986" x="4940300" y="5975350"/>
          <p14:tracePt t="453003" x="4699000" y="5949950"/>
          <p14:tracePt t="453020" x="4533900" y="5930900"/>
          <p14:tracePt t="453036" x="4349750" y="5892800"/>
          <p14:tracePt t="453053" x="4241800" y="5886450"/>
          <p14:tracePt t="453070" x="4178300" y="5873750"/>
          <p14:tracePt t="453086" x="4146550" y="5873750"/>
          <p14:tracePt t="453103" x="4133850" y="5873750"/>
          <p14:tracePt t="453365" x="4140200" y="5873750"/>
          <p14:tracePt t="453373" x="4152900" y="5873750"/>
          <p14:tracePt t="453380" x="4178300" y="5854700"/>
          <p14:tracePt t="453403" x="4216400" y="5791200"/>
          <p14:tracePt t="453422" x="4254500" y="5695950"/>
          <p14:tracePt t="453439" x="4292600" y="5600700"/>
          <p14:tracePt t="453454" x="4337050" y="5346700"/>
          <p14:tracePt t="453471" x="4343400" y="5194300"/>
          <p14:tracePt t="453488" x="4343400" y="5035550"/>
          <p14:tracePt t="453504" x="4343400" y="4851400"/>
          <p14:tracePt t="453521" x="4343400" y="4673600"/>
          <p14:tracePt t="453537" x="4311650" y="4438650"/>
          <p14:tracePt t="453554" x="4260850" y="4254500"/>
          <p14:tracePt t="453571" x="4216400" y="4095750"/>
          <p14:tracePt t="453587" x="4197350" y="3987800"/>
          <p14:tracePt t="453604" x="4184650" y="3829050"/>
          <p14:tracePt t="453622" x="4178300" y="3714750"/>
          <p14:tracePt t="453638" x="4178300" y="3594100"/>
          <p14:tracePt t="453654" x="4178300" y="3467100"/>
          <p14:tracePt t="453671" x="4210050" y="3340100"/>
          <p14:tracePt t="453687" x="4241800" y="3213100"/>
          <p14:tracePt t="453703" x="4286250" y="3098800"/>
          <p14:tracePt t="453720" x="4311650" y="3003550"/>
          <p14:tracePt t="453736" x="4337050" y="2921000"/>
          <p14:tracePt t="453753" x="4343400" y="2895600"/>
          <p14:tracePt t="453770" x="4356100" y="2870200"/>
          <p14:tracePt t="453786" x="4356100" y="2863850"/>
          <p14:tracePt t="453804" x="4362450" y="2851150"/>
          <p14:tracePt t="453820" x="4368800" y="2825750"/>
          <p14:tracePt t="453836" x="4381500" y="2787650"/>
          <p14:tracePt t="453854" x="4387850" y="2743200"/>
          <p14:tracePt t="453870" x="4419600" y="2692400"/>
          <p14:tracePt t="453886" x="4432300" y="2660650"/>
          <p14:tracePt t="453903" x="4464050" y="2622550"/>
          <p14:tracePt t="453920" x="4476750" y="2597150"/>
          <p14:tracePt t="453936" x="4495800" y="2571750"/>
          <p14:tracePt t="453953" x="4508500" y="2540000"/>
          <p14:tracePt t="453970" x="4527550" y="2514600"/>
          <p14:tracePt t="453986" x="4540250" y="2482850"/>
          <p14:tracePt t="454003" x="4572000" y="2444750"/>
          <p14:tracePt t="454020" x="4584700" y="2413000"/>
          <p14:tracePt t="454036" x="4616450" y="2362200"/>
          <p14:tracePt t="454053" x="4622800" y="2324100"/>
          <p14:tracePt t="454070" x="4641850" y="2279650"/>
          <p14:tracePt t="454086" x="4648200" y="2273300"/>
          <p14:tracePt t="454103" x="4660900" y="2247900"/>
          <p14:tracePt t="454120" x="4673600" y="2222500"/>
          <p14:tracePt t="454136" x="4673600" y="2203450"/>
          <p14:tracePt t="454153" x="4686300" y="2184400"/>
          <p14:tracePt t="454170" x="4699000" y="2171700"/>
          <p14:tracePt t="454186" x="4699000" y="2159000"/>
          <p14:tracePt t="454203" x="4711700" y="2139950"/>
          <p14:tracePt t="454220" x="4718050" y="2127250"/>
          <p14:tracePt t="454236" x="4756150" y="2076450"/>
          <p14:tracePt t="454253" x="4781550" y="2044700"/>
          <p14:tracePt t="454270" x="4800600" y="2025650"/>
          <p14:tracePt t="454286" x="4813300" y="2012950"/>
          <p14:tracePt t="454303" x="4813300" y="2000250"/>
          <p14:tracePt t="454320" x="4819650" y="2000250"/>
          <p14:tracePt t="454429" x="4819650" y="1987550"/>
          <p14:tracePt t="454444" x="4826000" y="1987550"/>
          <p14:tracePt t="454445" x="4838700" y="1968500"/>
          <p14:tracePt t="454661" x="4845050" y="1968500"/>
          <p14:tracePt t="454668" x="4851400" y="2006600"/>
          <p14:tracePt t="454677" x="4864100" y="2057400"/>
          <p14:tracePt t="454702" x="4883150" y="2082800"/>
          <p14:tracePt t="454718" x="4889500" y="2114550"/>
          <p14:tracePt t="454735" x="4895850" y="2133600"/>
          <p14:tracePt t="454752" x="4895850" y="2139950"/>
          <p14:tracePt t="454813" x="4895850" y="2146300"/>
          <p14:tracePt t="454837" x="4902200" y="2146300"/>
          <p14:tracePt t="455013" x="4902200" y="2152650"/>
          <p14:tracePt t="455021" x="4902200" y="2159000"/>
          <p14:tracePt t="455028" x="4908550" y="2209800"/>
          <p14:tracePt t="455054" x="4908550" y="2260600"/>
          <p14:tracePt t="455070" x="4908550" y="2355850"/>
          <p14:tracePt t="455089" x="4908550" y="2444750"/>
          <p14:tracePt t="455103" x="4870450" y="2730500"/>
          <p14:tracePt t="455120" x="4870450" y="2933700"/>
          <p14:tracePt t="455137" x="4857750" y="3136900"/>
          <p14:tracePt t="455153" x="4857750" y="3422650"/>
          <p14:tracePt t="455170" x="4857750" y="3651250"/>
          <p14:tracePt t="455187" x="4857750" y="3816350"/>
          <p14:tracePt t="455203" x="4857750" y="3987800"/>
          <p14:tracePt t="455220" x="4857750" y="4133850"/>
          <p14:tracePt t="455236" x="4870450" y="4248150"/>
          <p14:tracePt t="455253" x="4889500" y="4362450"/>
          <p14:tracePt t="455270" x="4889500" y="4394200"/>
          <p14:tracePt t="455286" x="4889500" y="4432300"/>
          <p14:tracePt t="455302" x="4889500" y="4464050"/>
          <p14:tracePt t="455320" x="4895850" y="4495800"/>
          <p14:tracePt t="455336" x="4895850" y="4521200"/>
          <p14:tracePt t="455353" x="4902200" y="4552950"/>
          <p14:tracePt t="455372" x="4902200" y="4597400"/>
          <p14:tracePt t="455388" x="4902200" y="4641850"/>
          <p14:tracePt t="455404" x="4902200" y="4686300"/>
          <p14:tracePt t="455404" x="4902200" y="4699000"/>
          <p14:tracePt t="455422" x="4902200" y="4730750"/>
          <p14:tracePt t="455438" x="4902200" y="4756150"/>
          <p14:tracePt t="455454" x="4902200" y="4781550"/>
          <p14:tracePt t="455471" x="4902200" y="4787900"/>
          <p14:tracePt t="455487" x="4902200" y="4800600"/>
          <p14:tracePt t="455504" x="4902200" y="4819650"/>
          <p14:tracePt t="455521" x="4902200" y="4838700"/>
          <p14:tracePt t="455537" x="4902200" y="4851400"/>
          <p14:tracePt t="455555" x="4902200" y="4876800"/>
          <p14:tracePt t="455571" x="4902200" y="4908550"/>
          <p14:tracePt t="455587" x="4902200" y="4946650"/>
          <p14:tracePt t="455605" x="4889500" y="4997450"/>
          <p14:tracePt t="455637" x="4889500" y="5010150"/>
          <p14:tracePt t="455639" x="4889500" y="5022850"/>
          <p14:tracePt t="455655" x="4889500" y="5029200"/>
          <p14:tracePt t="455703" x="4889500" y="5041900"/>
          <p14:tracePt t="455712" x="4889500" y="5060950"/>
          <p14:tracePt t="455713" x="4889500" y="5137150"/>
          <p14:tracePt t="455738" x="4889500" y="5226050"/>
          <p14:tracePt t="455755" x="4889500" y="5321300"/>
          <p14:tracePt t="455771" x="4895850" y="5575300"/>
          <p14:tracePt t="455788" x="4921250" y="5727700"/>
          <p14:tracePt t="455804" x="4933950" y="5803900"/>
          <p14:tracePt t="455820" x="4953000" y="5861050"/>
          <p14:tracePt t="455840" x="4959350" y="5873750"/>
          <p14:tracePt t="455855" x="4965700" y="5886450"/>
          <p14:tracePt t="455870" x="4965700" y="5892800"/>
          <p14:tracePt t="456164" x="4972050" y="5899150"/>
          <p14:tracePt t="456173" x="4972050" y="5905500"/>
          <p14:tracePt t="456189" x="4972050" y="5924550"/>
          <p14:tracePt t="456190" x="4965700" y="5930900"/>
          <p14:tracePt t="456204" x="4953000" y="5943600"/>
          <p14:tracePt t="456220" x="4933950" y="5981700"/>
          <p14:tracePt t="456237" x="4921250" y="6000750"/>
          <p14:tracePt t="456237" x="4908550" y="6013450"/>
          <p14:tracePt t="456254" x="4895850" y="6026150"/>
          <p14:tracePt t="456270" x="4895850" y="6038850"/>
          <p14:tracePt t="456288" x="4883150" y="6064250"/>
          <p14:tracePt t="456326" x="4883150" y="6076950"/>
          <p14:tracePt t="456337" x="4870450" y="6083300"/>
          <p14:tracePt t="456342" x="4870450" y="6089650"/>
          <p14:tracePt t="456354" x="4870450" y="6096000"/>
          <p14:tracePt t="456370" x="4870450" y="6102350"/>
          <p14:tracePt t="456387" x="4857750" y="6108700"/>
          <p14:tracePt t="456404" x="4857750" y="6115050"/>
          <p14:tracePt t="456621" x="4857750" y="6102350"/>
          <p14:tracePt t="456630" x="4845050" y="6064250"/>
          <p14:tracePt t="456631" x="4787900" y="5994400"/>
          <p14:tracePt t="456654" x="4762500" y="5962650"/>
          <p14:tracePt t="456670" x="4730750" y="5924550"/>
          <p14:tracePt t="456687" x="4705350" y="5880100"/>
          <p14:tracePt t="456704" x="4686300" y="5842000"/>
          <p14:tracePt t="456720" x="4660900" y="5797550"/>
          <p14:tracePt t="456737" x="4641850" y="5721350"/>
          <p14:tracePt t="456754" x="4616450" y="5619750"/>
          <p14:tracePt t="456770" x="4597400" y="5524500"/>
          <p14:tracePt t="456787" x="4578350" y="5365750"/>
          <p14:tracePt t="456803" x="4559300" y="5219700"/>
          <p14:tracePt t="456820" x="4559300" y="5029200"/>
          <p14:tracePt t="456820" x="4565650" y="4864100"/>
          <p14:tracePt t="456839" x="4565650" y="4559300"/>
          <p14:tracePt t="456854" x="4565650" y="4191000"/>
          <p14:tracePt t="456871" x="4584700" y="3778250"/>
          <p14:tracePt t="456887" x="4584700" y="3384550"/>
          <p14:tracePt t="456904" x="4584700" y="3067050"/>
          <p14:tracePt t="456920" x="4597400" y="2781300"/>
          <p14:tracePt t="456937" x="4616450" y="2584450"/>
          <p14:tracePt t="456954" x="4641850" y="2419350"/>
          <p14:tracePt t="456971" x="4654550" y="2279650"/>
          <p14:tracePt t="456987" x="4679950" y="2171700"/>
          <p14:tracePt t="457004" x="4692650" y="2120900"/>
          <p14:tracePt t="457021" x="4730750" y="2006600"/>
          <p14:tracePt t="457038" x="4756150" y="1924050"/>
          <p14:tracePt t="457054" x="4794250" y="1835150"/>
          <p14:tracePt t="457071" x="4838700" y="1752600"/>
          <p14:tracePt t="457088" x="4883150" y="1695450"/>
          <p14:tracePt t="457104" x="4921250" y="1638300"/>
          <p14:tracePt t="457121" x="4940300" y="1600200"/>
          <p14:tracePt t="457137" x="4953000" y="1574800"/>
          <p14:tracePt t="457155" x="4972050" y="1549400"/>
          <p14:tracePt t="457171" x="4978400" y="1536700"/>
          <p14:tracePt t="457187" x="4984750" y="1530350"/>
          <p14:tracePt t="457614" x="4991100" y="1543050"/>
          <p14:tracePt t="457621" x="4991100" y="1555750"/>
          <p14:tracePt t="457621" x="4997450" y="1581150"/>
          <p14:tracePt t="457630" x="5003800" y="1619250"/>
          <p14:tracePt t="457654" x="5003800" y="1625600"/>
          <p14:tracePt t="457671" x="5003800" y="1638300"/>
          <p14:tracePt t="457687" x="5010150" y="1663700"/>
          <p14:tracePt t="457704" x="5010150" y="1676400"/>
          <p14:tracePt t="457720" x="5010150" y="1695450"/>
          <p14:tracePt t="457737" x="5010150" y="1701800"/>
          <p14:tracePt t="457805" x="5010150" y="1714500"/>
          <p14:tracePt t="458397" x="5010150" y="1727200"/>
          <p14:tracePt t="458402" x="5010150" y="1733550"/>
          <p14:tracePt t="458413" x="4984750" y="1765300"/>
          <p14:tracePt t="458438" x="4978400" y="1771650"/>
          <p14:tracePt t="458455" x="4972050" y="1784350"/>
          <p14:tracePt t="458470" x="4972050" y="1790700"/>
          <p14:tracePt t="458487" x="4965700" y="1797050"/>
          <p14:tracePt t="458503" x="4965700" y="1803400"/>
          <p14:tracePt t="458541" x="4959350" y="1803400"/>
          <p14:tracePt t="458542" x="4953000" y="1828800"/>
          <p14:tracePt t="458574" x="4946650" y="1835150"/>
          <p14:tracePt t="458575" x="4940300" y="1841500"/>
          <p14:tracePt t="458587" x="4927600" y="1854200"/>
          <p14:tracePt t="458603" x="4908550" y="1879600"/>
          <p14:tracePt t="458603" x="4902200" y="1885950"/>
          <p14:tracePt t="458621" x="4895850" y="1898650"/>
          <p14:tracePt t="458637" x="4857750" y="1974850"/>
          <p14:tracePt t="458654" x="4826000" y="2025650"/>
          <p14:tracePt t="458670" x="4787900" y="2076450"/>
          <p14:tracePt t="458688" x="4756150" y="2152650"/>
          <p14:tracePt t="458703" x="4718050" y="2241550"/>
          <p14:tracePt t="458721" x="4692650" y="2298700"/>
          <p14:tracePt t="458737" x="4686300" y="2362200"/>
          <p14:tracePt t="458753" x="4679950" y="2400300"/>
          <p14:tracePt t="458770" x="4660900" y="2432050"/>
          <p14:tracePt t="458787" x="4660900" y="2444750"/>
          <p14:tracePt t="458803" x="4660900" y="2457450"/>
          <p14:tracePt t="458820" x="4654550" y="2482850"/>
          <p14:tracePt t="458837" x="4654550" y="2508250"/>
          <p14:tracePt t="458854" x="4654550" y="2527300"/>
          <p14:tracePt t="458871" x="4654550" y="2565400"/>
          <p14:tracePt t="458887" x="4654550" y="2597150"/>
          <p14:tracePt t="458903" x="4654550" y="2641600"/>
          <p14:tracePt t="458920" x="4654550" y="2692400"/>
          <p14:tracePt t="458937" x="4654550" y="2743200"/>
          <p14:tracePt t="458954" x="4654550" y="2787650"/>
          <p14:tracePt t="458970" x="4679950" y="2838450"/>
          <p14:tracePt t="458987" x="4705350" y="2901950"/>
          <p14:tracePt t="459004" x="4749800" y="2997200"/>
          <p14:tracePt t="459020" x="4813300" y="3149600"/>
          <p14:tracePt t="459037" x="4984750" y="3429000"/>
          <p14:tracePt t="459054" x="5118100" y="3695700"/>
          <p14:tracePt t="459070" x="5213350" y="3898900"/>
          <p14:tracePt t="459087" x="5308600" y="4159250"/>
          <p14:tracePt t="459104" x="5435600" y="4438650"/>
          <p14:tracePt t="459120" x="5499100" y="4648200"/>
          <p14:tracePt t="459137" x="5556250" y="4775200"/>
          <p14:tracePt t="459154" x="5619750" y="4876800"/>
          <p14:tracePt t="459170" x="5638800" y="4997450"/>
          <p14:tracePt t="459187" x="5676900" y="5105400"/>
          <p14:tracePt t="459204" x="5689600" y="5200650"/>
          <p14:tracePt t="459220" x="5702300" y="5245100"/>
          <p14:tracePt t="459220" x="5702300" y="5257800"/>
          <p14:tracePt t="459238" x="5702300" y="5295900"/>
          <p14:tracePt t="459254" x="5702300" y="5340350"/>
          <p14:tracePt t="459270" x="5702300" y="5384800"/>
          <p14:tracePt t="459287" x="5702300" y="5429250"/>
          <p14:tracePt t="459303" x="5689600" y="5480050"/>
          <p14:tracePt t="459320" x="5670550" y="5518150"/>
          <p14:tracePt t="459337" x="5657850" y="5562600"/>
          <p14:tracePt t="459354" x="5638800" y="5588000"/>
          <p14:tracePt t="459369" x="5607050" y="5632450"/>
          <p14:tracePt t="459386" x="5549900" y="5676900"/>
          <p14:tracePt t="459402" x="5499100" y="5708650"/>
          <p14:tracePt t="459419" x="5429250" y="5759450"/>
          <p14:tracePt t="459436" x="5359400" y="5803900"/>
          <p14:tracePt t="459453" x="5276850" y="5854700"/>
          <p14:tracePt t="459470" x="5226050" y="5880100"/>
          <p14:tracePt t="459486" x="5187950" y="5899150"/>
          <p14:tracePt t="459502" x="5162550" y="5918200"/>
          <p14:tracePt t="459536" x="5124450" y="5930900"/>
          <p14:tracePt t="459537" x="5099050" y="5937250"/>
          <p14:tracePt t="459552" x="5048250" y="5949950"/>
          <p14:tracePt t="459571" x="5016500" y="5962650"/>
          <p14:tracePt t="459588" x="4978400" y="5969000"/>
          <p14:tracePt t="459604" x="4940300" y="5969000"/>
          <p14:tracePt t="459622" x="4908550" y="5975350"/>
          <p14:tracePt t="459638" x="4889500" y="5975350"/>
          <p14:tracePt t="459654" x="4864100" y="5975350"/>
          <p14:tracePt t="459671" x="4819650" y="5975350"/>
          <p14:tracePt t="459688" x="4743450" y="5975350"/>
          <p14:tracePt t="459704" x="4660900" y="5975350"/>
          <p14:tracePt t="459721" x="4502150" y="5975350"/>
          <p14:tracePt t="459738" x="4381500" y="5962650"/>
          <p14:tracePt t="459754" x="4229100" y="5943600"/>
          <p14:tracePt t="459771" x="4083050" y="5905500"/>
          <p14:tracePt t="459788" x="3879850" y="5842000"/>
          <p14:tracePt t="459804" x="3556000" y="5753100"/>
          <p14:tracePt t="459821" x="3016250" y="5613400"/>
          <p14:tracePt t="459838" x="2622550" y="5486400"/>
          <p14:tracePt t="459855" x="2247900" y="5365750"/>
          <p14:tracePt t="459871" x="1949450" y="5276850"/>
          <p14:tracePt t="459888" x="1758950" y="5232400"/>
          <p14:tracePt t="459906" x="1670050" y="5207000"/>
          <p14:tracePt t="459920" x="1644650" y="5207000"/>
          <p14:tracePt t="459938" x="1631950" y="5207000"/>
          <p14:tracePt t="459955" x="1625600" y="5194300"/>
          <p14:tracePt t="460069" x="1612900" y="5194300"/>
          <p14:tracePt t="460085" x="1606550" y="5194300"/>
          <p14:tracePt t="460093" x="1600200" y="5194300"/>
          <p14:tracePt t="460104" x="1593850" y="5194300"/>
          <p14:tracePt t="460141" x="1593850" y="5187950"/>
          <p14:tracePt t="460405" x="1587500" y="5187950"/>
          <p14:tracePt t="460422" x="1581150" y="5187950"/>
          <p14:tracePt t="460469" x="1568450" y="5181600"/>
          <p14:tracePt t="460478" x="1568450" y="5175250"/>
          <p14:tracePt t="460519" x="0" y="0"/>
        </p14:tracePtLst>
        <p14:tracePtLst>
          <p14:tracePt t="487849" x="603250" y="5981700"/>
          <p14:tracePt t="487976" x="596900" y="5981700"/>
          <p14:tracePt t="488064" x="584200" y="5981700"/>
          <p14:tracePt t="488072" x="584200" y="5975350"/>
          <p14:tracePt t="488080" x="584200" y="5956300"/>
          <p14:tracePt t="488095" x="584200" y="5937250"/>
          <p14:tracePt t="488112" x="584200" y="5911850"/>
          <p14:tracePt t="488128" x="590550" y="5899150"/>
          <p14:tracePt t="488144" x="615950" y="5880100"/>
          <p14:tracePt t="488161" x="635000" y="5861050"/>
          <p14:tracePt t="488177" x="654050" y="5854700"/>
          <p14:tracePt t="488194" x="673100" y="5848350"/>
          <p14:tracePt t="488212" x="685800" y="5842000"/>
          <p14:tracePt t="488229" x="692150" y="5835650"/>
          <p14:tracePt t="488360" x="704850" y="5842000"/>
          <p14:tracePt t="488362" x="711200" y="5848350"/>
          <p14:tracePt t="488371" x="774700" y="5892800"/>
          <p14:tracePt t="488396" x="831850" y="5937250"/>
          <p14:tracePt t="488412" x="876300" y="5956300"/>
          <p14:tracePt t="488429" x="908050" y="5975350"/>
          <p14:tracePt t="488445" x="952500" y="6000750"/>
          <p14:tracePt t="488462" x="1003300" y="6013450"/>
          <p14:tracePt t="488479" x="1066800" y="6019800"/>
          <p14:tracePt t="488495" x="1155700" y="6019800"/>
          <p14:tracePt t="488512" x="1212850" y="6019800"/>
          <p14:tracePt t="488529" x="1263650" y="6019800"/>
          <p14:tracePt t="488546" x="1320800" y="6000750"/>
          <p14:tracePt t="488563" x="1390650" y="5962650"/>
          <p14:tracePt t="488579" x="1447800" y="5943600"/>
          <p14:tracePt t="488595" x="1492250" y="5911850"/>
          <p14:tracePt t="488612" x="1511300" y="5905500"/>
          <p14:tracePt t="488629" x="1524000" y="5886450"/>
          <p14:tracePt t="488645" x="1549400" y="5854700"/>
          <p14:tracePt t="488662" x="1555750" y="5835650"/>
          <p14:tracePt t="488679" x="1568450" y="5803900"/>
          <p14:tracePt t="488695" x="1568450" y="5765800"/>
          <p14:tracePt t="488713" x="1581150" y="5746750"/>
          <p14:tracePt t="488729" x="1581150" y="5740400"/>
          <p14:tracePt t="488776" x="1581150" y="5727700"/>
          <p14:tracePt t="488792" x="1581150" y="5721350"/>
          <p14:tracePt t="488793" x="1581150" y="5708650"/>
          <p14:tracePt t="488812" x="1581150" y="5689600"/>
          <p14:tracePt t="488829" x="1581150" y="5670550"/>
          <p14:tracePt t="488846" x="1562100" y="5651500"/>
          <p14:tracePt t="488862" x="1524000" y="5626100"/>
          <p14:tracePt t="488879" x="1466850" y="5581650"/>
          <p14:tracePt t="488896" x="1365250" y="5524500"/>
          <p14:tracePt t="488913" x="1276350" y="5492750"/>
          <p14:tracePt t="488929" x="1193800" y="5467350"/>
          <p14:tracePt t="488945" x="1123950" y="5454650"/>
          <p14:tracePt t="488962" x="1041400" y="5441950"/>
          <p14:tracePt t="488979" x="977900" y="5429250"/>
          <p14:tracePt t="488996" x="933450" y="5416550"/>
          <p14:tracePt t="489012" x="889000" y="5416550"/>
          <p14:tracePt t="489029" x="857250" y="5416550"/>
          <p14:tracePt t="489046" x="831850" y="5416550"/>
          <p14:tracePt t="489062" x="800100" y="5416550"/>
          <p14:tracePt t="489079" x="768350" y="5416550"/>
          <p14:tracePt t="489096" x="698500" y="5416550"/>
          <p14:tracePt t="489113" x="641350" y="5441950"/>
          <p14:tracePt t="489129" x="584200" y="5461000"/>
          <p14:tracePt t="489146" x="508000" y="5480050"/>
          <p14:tracePt t="489162" x="469900" y="5499100"/>
          <p14:tracePt t="489179" x="412750" y="5530850"/>
          <p14:tracePt t="489196" x="368300" y="5562600"/>
          <p14:tracePt t="489212" x="317500" y="5588000"/>
          <p14:tracePt t="489229" x="285750" y="5619750"/>
          <p14:tracePt t="489246" x="266700" y="5645150"/>
          <p14:tracePt t="489262" x="241300" y="5683250"/>
          <p14:tracePt t="489279" x="234950" y="5695950"/>
          <p14:tracePt t="489295" x="222250" y="5734050"/>
          <p14:tracePt t="489312" x="222250" y="5759450"/>
          <p14:tracePt t="489329" x="222250" y="5797550"/>
          <p14:tracePt t="489347" x="222250" y="5842000"/>
          <p14:tracePt t="489362" x="222250" y="5886450"/>
          <p14:tracePt t="489379" x="222250" y="5930900"/>
          <p14:tracePt t="489395" x="228600" y="5975350"/>
          <p14:tracePt t="489412" x="241300" y="6019800"/>
          <p14:tracePt t="489429" x="254000" y="6057900"/>
          <p14:tracePt t="489445" x="260350" y="6089650"/>
          <p14:tracePt t="489462" x="273050" y="6115050"/>
          <p14:tracePt t="489479" x="285750" y="6140450"/>
          <p14:tracePt t="489495" x="298450" y="6172200"/>
          <p14:tracePt t="489513" x="311150" y="6197600"/>
          <p14:tracePt t="489529" x="317500" y="6210300"/>
          <p14:tracePt t="489546" x="336550" y="6229350"/>
          <p14:tracePt t="489562" x="361950" y="6254750"/>
          <p14:tracePt t="489580" x="393700" y="6273800"/>
          <p14:tracePt t="489595" x="450850" y="6305550"/>
          <p14:tracePt t="489612" x="495300" y="6324600"/>
          <p14:tracePt t="489629" x="546100" y="6343650"/>
          <p14:tracePt t="489646" x="603250" y="6350000"/>
          <p14:tracePt t="489662" x="635000" y="6350000"/>
          <p14:tracePt t="489679" x="654050" y="6350000"/>
          <p14:tracePt t="489695" x="679450" y="6350000"/>
          <p14:tracePt t="489712" x="692150" y="6350000"/>
          <p14:tracePt t="489729" x="711200" y="6350000"/>
          <p14:tracePt t="489746" x="742950" y="6343650"/>
          <p14:tracePt t="489763" x="755650" y="6337300"/>
          <p14:tracePt t="489779" x="787400" y="6324600"/>
          <p14:tracePt t="489795" x="819150" y="6311900"/>
          <p14:tracePt t="489812" x="825500" y="6311900"/>
          <p14:tracePt t="489829" x="831850" y="6305550"/>
          <p14:tracePt t="489920" x="838200" y="6299200"/>
          <p14:tracePt t="489927" x="844550" y="6292850"/>
          <p14:tracePt t="489938" x="850900" y="6267450"/>
          <p14:tracePt t="489962" x="850900" y="6242050"/>
          <p14:tracePt t="489979" x="850900" y="6229350"/>
          <p14:tracePt t="489995" x="850900" y="6210300"/>
          <p14:tracePt t="490013" x="850900" y="6191250"/>
          <p14:tracePt t="490029" x="844550" y="6172200"/>
          <p14:tracePt t="490046" x="831850" y="6159500"/>
          <p14:tracePt t="490062" x="831850" y="6146800"/>
          <p14:tracePt t="490079" x="819150" y="6134100"/>
          <p14:tracePt t="490095" x="806450" y="6089650"/>
          <p14:tracePt t="490113" x="806450" y="6083300"/>
          <p14:tracePt t="490288" x="800100" y="6083300"/>
          <p14:tracePt t="490304" x="793750" y="6083300"/>
          <p14:tracePt t="490305" x="749300" y="6083300"/>
          <p14:tracePt t="490329" x="711200" y="6064250"/>
          <p14:tracePt t="490345" x="666750" y="6057900"/>
          <p14:tracePt t="490362" x="635000" y="6051550"/>
          <p14:tracePt t="490379" x="622300" y="6051550"/>
          <p14:tracePt t="490488" x="609600" y="6051550"/>
          <p14:tracePt t="490496" x="596900" y="6051550"/>
          <p14:tracePt t="490505" x="584200" y="6051550"/>
          <p14:tracePt t="490529" x="577850" y="6051550"/>
          <p14:tracePt t="490688" x="558800" y="6045200"/>
          <p14:tracePt t="490704" x="552450" y="6038850"/>
          <p14:tracePt t="490713" x="539750" y="6026150"/>
          <p14:tracePt t="490713" x="520700" y="6026150"/>
          <p14:tracePt t="490729" x="508000" y="6026150"/>
          <p14:tracePt t="490745" x="495300" y="6019800"/>
          <p14:tracePt t="490762" x="495300" y="6013450"/>
          <p14:tracePt t="491008" x="488950" y="6013450"/>
          <p14:tracePt t="491704" x="488950" y="6007100"/>
          <p14:tracePt t="491793" x="488950" y="5994400"/>
          <p14:tracePt t="491825" x="488950" y="5988050"/>
          <p14:tracePt t="491832" x="488950" y="5981700"/>
          <p14:tracePt t="491840" x="482600" y="5962650"/>
          <p14:tracePt t="491861" x="482600" y="5949950"/>
          <p14:tracePt t="491878" x="476250" y="5949950"/>
          <p14:tracePt t="491895" x="476250" y="5943600"/>
          <p14:tracePt t="492104" x="469900" y="5943600"/>
          <p14:tracePt t="492129" x="463550" y="5943600"/>
          <p14:tracePt t="492151" x="457200" y="5943600"/>
          <p14:tracePt t="492185" x="450850" y="5943600"/>
          <p14:tracePt t="492352" x="444500" y="5943600"/>
          <p14:tracePt t="492872" x="438150" y="5943600"/>
          <p14:tracePt t="493176" x="438150" y="5937250"/>
          <p14:tracePt t="493290" x="438150" y="5924550"/>
          <p14:tracePt t="493320" x="438150" y="5918200"/>
          <p14:tracePt t="493344" x="444500" y="5918200"/>
          <p14:tracePt t="493360" x="463550" y="5911850"/>
          <p14:tracePt t="493370" x="476250" y="5905500"/>
          <p14:tracePt t="493395" x="482600" y="5905500"/>
          <p14:tracePt t="493412" x="488950" y="5905500"/>
          <p14:tracePt t="493428" x="501650" y="5899150"/>
          <p14:tracePt t="493445" x="508000" y="5899150"/>
          <p14:tracePt t="493462" x="527050" y="5899150"/>
          <p14:tracePt t="493478" x="539750" y="5899150"/>
          <p14:tracePt t="493495" x="552450" y="5899150"/>
          <p14:tracePt t="493512" x="571500" y="5899150"/>
          <p14:tracePt t="493528" x="584200" y="5899150"/>
          <p14:tracePt t="493546" x="590550" y="5899150"/>
          <p14:tracePt t="493624" x="596900" y="5899150"/>
          <p14:tracePt t="493632" x="603250" y="5899150"/>
          <p14:tracePt t="493647" x="615950" y="5905500"/>
          <p14:tracePt t="493661" x="622300" y="5918200"/>
          <p14:tracePt t="493678" x="635000" y="5930900"/>
          <p14:tracePt t="493694" x="641350" y="5956300"/>
          <p14:tracePt t="493711" x="654050" y="5975350"/>
          <p14:tracePt t="493728" x="666750" y="5988050"/>
          <p14:tracePt t="493768" x="666750" y="6000750"/>
          <p14:tracePt t="493864" x="666750" y="6007100"/>
          <p14:tracePt t="493881" x="679450" y="6013450"/>
          <p14:tracePt t="493881" x="679450" y="6019800"/>
          <p14:tracePt t="493894" x="698500" y="6032500"/>
          <p14:tracePt t="493913" x="711200" y="6032500"/>
          <p14:tracePt t="493929" x="723900" y="6045200"/>
          <p14:tracePt t="493945" x="736600" y="6045200"/>
          <p14:tracePt t="493963" x="749300" y="6057900"/>
          <p14:tracePt t="493979" x="755650" y="6057900"/>
          <p14:tracePt t="493996" x="768350" y="6064250"/>
          <p14:tracePt t="494064" x="774700" y="6064250"/>
          <p14:tracePt t="494072" x="787400" y="6064250"/>
          <p14:tracePt t="494080" x="806450" y="6064250"/>
          <p14:tracePt t="494095" x="831850" y="6064250"/>
          <p14:tracePt t="494114" x="838200" y="6064250"/>
          <p14:tracePt t="494208" x="844550" y="6064250"/>
          <p14:tracePt t="494212" x="850900" y="6064250"/>
          <p14:tracePt t="494220" x="863600" y="6051550"/>
          <p14:tracePt t="494245" x="869950" y="6045200"/>
          <p14:tracePt t="494262" x="882650" y="6045200"/>
          <p14:tracePt t="494280" x="889000" y="6038850"/>
          <p14:tracePt t="494336" x="895350" y="6038850"/>
          <p14:tracePt t="494336" x="895350" y="6032500"/>
          <p14:tracePt t="494448" x="901700" y="6026150"/>
          <p14:tracePt t="494464" x="908050" y="6019800"/>
          <p14:tracePt t="494496" x="908050" y="6013450"/>
          <p14:tracePt t="494520" x="908050" y="6007100"/>
          <p14:tracePt t="494569" x="908050" y="6000750"/>
          <p14:tracePt t="494656" x="908050" y="5994400"/>
          <p14:tracePt t="494672" x="908050" y="5988050"/>
          <p14:tracePt t="494679" x="908050" y="5981700"/>
          <p14:tracePt t="494687" x="908050" y="5969000"/>
          <p14:tracePt t="494711" x="908050" y="5962650"/>
          <p14:tracePt t="494728" x="908050" y="5956300"/>
          <p14:tracePt t="494745" x="908050" y="5949950"/>
          <p14:tracePt t="494761" x="908050" y="5943600"/>
          <p14:tracePt t="494778" x="908050" y="5930900"/>
          <p14:tracePt t="494795" x="908050" y="5924550"/>
          <p14:tracePt t="494811" x="908050" y="5918200"/>
          <p14:tracePt t="494828" x="908050" y="5905500"/>
          <p14:tracePt t="494872" x="908050" y="5899150"/>
          <p14:tracePt t="494880" x="908050" y="5892800"/>
          <p14:tracePt t="494887" x="908050" y="5886450"/>
          <p14:tracePt t="494912" x="908050" y="5880100"/>
          <p14:tracePt t="494928" x="908050" y="5873750"/>
          <p14:tracePt t="494945" x="901700" y="5867400"/>
          <p14:tracePt t="494961" x="895350" y="5854700"/>
          <p14:tracePt t="494978" x="889000" y="5854700"/>
          <p14:tracePt t="495017" x="876300" y="5842000"/>
          <p14:tracePt t="495104" x="869950" y="5842000"/>
          <p14:tracePt t="495112" x="863600" y="5842000"/>
          <p14:tracePt t="495128" x="857250" y="5842000"/>
          <p14:tracePt t="495128" x="850900" y="5842000"/>
          <p14:tracePt t="495144" x="844550" y="5842000"/>
          <p14:tracePt t="495161" x="838200" y="5842000"/>
          <p14:tracePt t="495248" x="831850" y="5842000"/>
          <p14:tracePt t="495696" x="819150" y="5842000"/>
          <p14:tracePt t="495712" x="806450" y="5842000"/>
          <p14:tracePt t="495713" x="800100" y="5829300"/>
          <p14:tracePt t="495729" x="781050" y="5829300"/>
          <p14:tracePt t="495745" x="768350" y="5829300"/>
          <p14:tracePt t="495785" x="762000" y="5829300"/>
          <p14:tracePt t="495856" x="755650" y="5829300"/>
          <p14:tracePt t="495856" x="749300" y="5829300"/>
          <p14:tracePt t="495872" x="742950" y="5835650"/>
          <p14:tracePt t="495873" x="730250" y="5854700"/>
          <p14:tracePt t="495895" x="717550" y="5892800"/>
          <p14:tracePt t="495912" x="711200" y="5924550"/>
          <p14:tracePt t="495929" x="704850" y="5937250"/>
          <p14:tracePt t="496144" x="704850" y="5930900"/>
          <p14:tracePt t="496148" x="711200" y="5930900"/>
          <p14:tracePt t="496154" x="717550" y="5918200"/>
          <p14:tracePt t="496178" x="717550" y="5911850"/>
          <p14:tracePt t="496216" x="723900" y="5911850"/>
          <p14:tracePt t="496408" x="723900" y="5905500"/>
          <p14:tracePt t="496424" x="736600" y="5905500"/>
          <p14:tracePt t="496437" x="749300" y="5905500"/>
          <p14:tracePt t="496438" x="787400" y="5905500"/>
          <p14:tracePt t="496461" x="800100" y="5911850"/>
          <p14:tracePt t="496478" x="806450" y="5911850"/>
          <p14:tracePt t="496521" x="819150" y="5918200"/>
          <p14:tracePt t="496528" x="844550" y="5918200"/>
          <p14:tracePt t="496537" x="863600" y="5918200"/>
          <p14:tracePt t="496563" x="869950" y="5918200"/>
          <p14:tracePt t="496640" x="876300" y="5924550"/>
          <p14:tracePt t="496672" x="876300" y="5930900"/>
          <p14:tracePt t="496687" x="889000" y="5930900"/>
          <p14:tracePt t="496688" x="895350" y="5930900"/>
          <p14:tracePt t="496768" x="895350" y="5937250"/>
          <p14:tracePt t="496776" x="908050" y="5943600"/>
          <p14:tracePt t="496784" x="927100" y="5943600"/>
          <p14:tracePt t="496795" x="952500" y="5943600"/>
          <p14:tracePt t="496812" x="984250" y="5943600"/>
          <p14:tracePt t="496829" x="1003300" y="5943600"/>
          <p14:tracePt t="496845" x="1016000" y="5943600"/>
          <p14:tracePt t="497280" x="1022350" y="5943600"/>
          <p14:tracePt t="497944" x="1028700" y="5949950"/>
          <p14:tracePt t="498128" x="1028700" y="5956300"/>
          <p14:tracePt t="498293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"/>
            <a:ext cx="8839200" cy="6705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fa-IR" sz="1600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>
              <a:buNone/>
            </a:pPr>
            <a:endParaRPr lang="fa-IR" sz="16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>
              <a:buNone/>
            </a:pPr>
            <a:endParaRPr lang="fa-IR" sz="1600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>
              <a:buNone/>
            </a:pPr>
            <a:endParaRPr lang="fa-IR" sz="16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>
              <a:buNone/>
            </a:pPr>
            <a:endParaRPr lang="fa-IR" sz="1600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>
              <a:buNone/>
            </a:pPr>
            <a:endParaRPr lang="fa-IR" sz="16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800" dirty="0" smtClean="0">
                <a:solidFill>
                  <a:srgbClr val="00B050"/>
                </a:solidFill>
                <a:latin typeface="Times New Roman" pitchFamily="18" charset="0"/>
                <a:cs typeface="B Nazanin" panose="00000400000000000000" pitchFamily="2" charset="-78"/>
              </a:rPr>
              <a:t>3.1.3:پهنای خط طبیعی گذار های جذبی:</a:t>
            </a:r>
          </a:p>
          <a:p>
            <a:pPr marL="0" indent="0" algn="r" rtl="1">
              <a:buNone/>
            </a:pPr>
            <a:r>
              <a:rPr lang="fa-IR" sz="1600" dirty="0" smtClean="0">
                <a:solidFill>
                  <a:srgbClr val="00B050"/>
                </a:solidFill>
                <a:latin typeface="Times New Roman" pitchFamily="18" charset="0"/>
                <a:cs typeface="B Nazanin" panose="00000400000000000000" pitchFamily="2" charset="-78"/>
              </a:rPr>
              <a:t>الگوی طیفی یک خط جذبی   می تواند برای اتم های ساکن بدست آید: </a:t>
            </a: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شدت </a:t>
            </a: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I</a:t>
            </a: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یک موج تخت عبور کننده در راستای 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z</a:t>
            </a: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 ازمیان یک نمونه جاذب  در طول فاصله </a:t>
            </a:r>
            <a:r>
              <a:rPr lang="en-US" sz="1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dz</a:t>
            </a: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به صورت زیر کاهش میابد..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               </a:t>
            </a:r>
          </a:p>
          <a:p>
            <a:pPr marL="0" indent="0" algn="r" rtl="1">
              <a:buNone/>
            </a:pP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(20)                                                                                                                              </a:t>
            </a:r>
          </a:p>
          <a:p>
            <a:pPr marL="0" indent="0" algn="r" rtl="1">
              <a:buNone/>
            </a:pP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en-US" sz="1600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                                                                                </a:t>
            </a:r>
          </a:p>
          <a:p>
            <a:pPr marL="0" indent="0" algn="r" rtl="1">
              <a:buNone/>
            </a:pPr>
            <a:endParaRPr lang="en-US" sz="1600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ضریب جذب برای گذار                   بصورت زیر است: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             </a:t>
            </a:r>
          </a:p>
          <a:p>
            <a:pPr marL="0" indent="0" algn="r" rtl="1">
              <a:buNone/>
            </a:pP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                                (21) 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                                                                                  </a:t>
            </a:r>
          </a:p>
          <a:p>
            <a:pPr marL="0" indent="0" algn="r" rtl="1">
              <a:buNone/>
            </a:pP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                                                                                                </a:t>
            </a: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شدت جذب برای                                                 میشود.       </a:t>
            </a:r>
            <a:endParaRPr lang="en-US" sz="1600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برای شدت های به اندازه کافی کوچک</a:t>
            </a: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I </a:t>
            </a:r>
            <a:r>
              <a:rPr lang="fa-IR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 آهنگ جذب القایی درمقایسه با آهنگ بازپرشدگی تراز</a:t>
            </a: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</a:t>
            </a:r>
            <a:r>
              <a:rPr lang="fa-IR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        </a:t>
            </a: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</a:t>
            </a:r>
            <a:r>
              <a:rPr lang="fa-IR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کوچک است</a:t>
            </a: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 </a:t>
            </a:r>
            <a:r>
              <a:rPr lang="fa-IR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وچگالی 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                                                                                             </a:t>
            </a: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جمعیت       به شدت</a:t>
            </a: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I  </a:t>
            </a:r>
            <a:r>
              <a:rPr lang="fa-IR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بستگی ندارد.( جذب خطی)</a:t>
            </a: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    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79248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71253"/>
            <a:ext cx="1352550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84" y="2514600"/>
            <a:ext cx="24765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909" y="4038600"/>
            <a:ext cx="88582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95" y="4587810"/>
            <a:ext cx="317182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484" y="5181600"/>
            <a:ext cx="222885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1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118" y="5695532"/>
            <a:ext cx="2952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966686"/>
            <a:ext cx="2571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81000" y="6172200"/>
            <a:ext cx="609600" cy="6096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100934" y="5980224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56804" y="6114786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تکمیلی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8126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467"/>
    </mc:Choice>
    <mc:Fallback xmlns="">
      <p:transition spd="slow" advTm="321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869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878" x="4457700" y="3340100"/>
          <p14:tracePt t="1887" x="4457700" y="3321050"/>
          <p14:tracePt t="1887" x="4464050" y="3295650"/>
          <p14:tracePt t="1912" x="4476750" y="3257550"/>
          <p14:tracePt t="1928" x="4476750" y="3213100"/>
          <p14:tracePt t="1945" x="4476750" y="3162300"/>
          <p14:tracePt t="1962" x="4476750" y="3105150"/>
          <p14:tracePt t="1978" x="4476750" y="3054350"/>
          <p14:tracePt t="1996" x="4476750" y="2990850"/>
          <p14:tracePt t="2013" x="4476750" y="2927350"/>
          <p14:tracePt t="2030" x="4476750" y="2844800"/>
          <p14:tracePt t="2046" x="4476750" y="2781300"/>
          <p14:tracePt t="2062" x="4438650" y="2692400"/>
          <p14:tracePt t="2077" x="4394200" y="2533650"/>
          <p14:tracePt t="2094" x="4375150" y="2451100"/>
          <p14:tracePt t="2111" x="4337050" y="2381250"/>
          <p14:tracePt t="2127" x="4298950" y="2279650"/>
          <p14:tracePt t="2144" x="4260850" y="2203450"/>
          <p14:tracePt t="2161" x="4197350" y="2101850"/>
          <p14:tracePt t="2177" x="4133850" y="2012950"/>
          <p14:tracePt t="2194" x="4051300" y="1892300"/>
          <p14:tracePt t="2210" x="3962400" y="1765300"/>
          <p14:tracePt t="2227" x="3841750" y="1625600"/>
          <p14:tracePt t="2244" x="3721100" y="1492250"/>
          <p14:tracePt t="2260" x="3613150" y="1371600"/>
          <p14:tracePt t="2277" x="3486150" y="1225550"/>
          <p14:tracePt t="2293" x="3302000" y="1016000"/>
          <p14:tracePt t="2311" x="3162300" y="901700"/>
          <p14:tracePt t="2327" x="3022600" y="806450"/>
          <p14:tracePt t="2344" x="2857500" y="717550"/>
          <p14:tracePt t="2360" x="2711450" y="647700"/>
          <p14:tracePt t="2377" x="2578100" y="565150"/>
          <p14:tracePt t="2394" x="2451100" y="501650"/>
          <p14:tracePt t="2410" x="2374900" y="469900"/>
          <p14:tracePt t="2427" x="2324100" y="444500"/>
          <p14:tracePt t="2444" x="2279650" y="425450"/>
          <p14:tracePt t="2460" x="2254250" y="419100"/>
          <p14:tracePt t="2477" x="2222500" y="419100"/>
          <p14:tracePt t="2494" x="2171700" y="419100"/>
          <p14:tracePt t="2510" x="2120900" y="419100"/>
          <p14:tracePt t="2527" x="2057400" y="419100"/>
          <p14:tracePt t="2544" x="2012950" y="419100"/>
          <p14:tracePt t="2561" x="1981200" y="419100"/>
          <p14:tracePt t="2577" x="1962150" y="419100"/>
          <p14:tracePt t="2594" x="1955800" y="419100"/>
          <p14:tracePt t="2806" x="1962150" y="419100"/>
          <p14:tracePt t="2822" x="1968500" y="419100"/>
          <p14:tracePt t="2823" x="1974850" y="419100"/>
          <p14:tracePt t="3333" x="1981200" y="419100"/>
          <p14:tracePt t="3359" x="1974850" y="425450"/>
          <p14:tracePt t="3370" x="1962150" y="431800"/>
          <p14:tracePt t="3371" x="1911350" y="431800"/>
          <p14:tracePt t="3396" x="1866900" y="431800"/>
          <p14:tracePt t="3412" x="1835150" y="425450"/>
          <p14:tracePt t="3429" x="1778000" y="412750"/>
          <p14:tracePt t="3445" x="1714500" y="393700"/>
          <p14:tracePt t="3461" x="1657350" y="381000"/>
          <p14:tracePt t="3478" x="1612900" y="361950"/>
          <p14:tracePt t="3494" x="1600200" y="361950"/>
          <p14:tracePt t="3606" x="1593850" y="361950"/>
          <p14:tracePt t="3614" x="1587500" y="361950"/>
          <p14:tracePt t="3621" x="1574800" y="361950"/>
          <p14:tracePt t="3645" x="1549400" y="374650"/>
          <p14:tracePt t="3662" x="1536700" y="387350"/>
          <p14:tracePt t="3702" x="1530350" y="387350"/>
          <p14:tracePt t="3718" x="1524000" y="393700"/>
          <p14:tracePt t="3758" x="1517650" y="393700"/>
          <p14:tracePt t="3774" x="1504950" y="400050"/>
          <p14:tracePt t="3775" x="1492250" y="400050"/>
          <p14:tracePt t="3795" x="1479550" y="400050"/>
          <p14:tracePt t="3812" x="1460500" y="412750"/>
          <p14:tracePt t="3828" x="1447800" y="412750"/>
          <p14:tracePt t="3845" x="1428750" y="412750"/>
          <p14:tracePt t="3862" x="1422400" y="412750"/>
          <p14:tracePt t="3878" x="1409700" y="412750"/>
          <p14:tracePt t="3895" x="1403350" y="419100"/>
          <p14:tracePt t="3912" x="1397000" y="419100"/>
          <p14:tracePt t="3966" x="1390650" y="419100"/>
          <p14:tracePt t="3979" x="1384300" y="419100"/>
          <p14:tracePt t="3987" x="1365250" y="419100"/>
          <p14:tracePt t="4011" x="1352550" y="419100"/>
          <p14:tracePt t="4028" x="1333500" y="419100"/>
          <p14:tracePt t="4044" x="1327150" y="419100"/>
          <p14:tracePt t="4061" x="1320800" y="419100"/>
          <p14:tracePt t="4077" x="1314450" y="419100"/>
          <p14:tracePt t="4126" x="1301750" y="419100"/>
          <p14:tracePt t="4142" x="1289050" y="419100"/>
          <p14:tracePt t="4158" x="1282700" y="419100"/>
          <p14:tracePt t="4161" x="1276350" y="419100"/>
          <p14:tracePt t="4654" x="1282700" y="419100"/>
          <p14:tracePt t="4662" x="1295400" y="419100"/>
          <p14:tracePt t="4671" x="1403350" y="425450"/>
          <p14:tracePt t="4695" x="1498600" y="438150"/>
          <p14:tracePt t="4712" x="1574800" y="444500"/>
          <p14:tracePt t="4728" x="1663700" y="463550"/>
          <p14:tracePt t="4745" x="1778000" y="482600"/>
          <p14:tracePt t="4762" x="1835150" y="482600"/>
          <p14:tracePt t="4778" x="1898650" y="495300"/>
          <p14:tracePt t="4795" x="1962150" y="495300"/>
          <p14:tracePt t="4812" x="2006600" y="495300"/>
          <p14:tracePt t="4829" x="2025650" y="495300"/>
          <p14:tracePt t="4845" x="2051050" y="495300"/>
          <p14:tracePt t="4927" x="2063750" y="495300"/>
          <p14:tracePt t="4933" x="2076450" y="495300"/>
          <p14:tracePt t="4938" x="2133600" y="495300"/>
          <p14:tracePt t="4963" x="2190750" y="488950"/>
          <p14:tracePt t="4979" x="2254250" y="488950"/>
          <p14:tracePt t="4996" x="2298700" y="482600"/>
          <p14:tracePt t="5013" x="2336800" y="482600"/>
          <p14:tracePt t="5029" x="2368550" y="482600"/>
          <p14:tracePt t="5047" x="2381250" y="482600"/>
          <p14:tracePt t="5064" x="2387600" y="482600"/>
          <p14:tracePt t="5318" x="2400300" y="482600"/>
          <p14:tracePt t="5327" x="2406650" y="482600"/>
          <p14:tracePt t="5335" x="2432050" y="482600"/>
          <p14:tracePt t="5346" x="2482850" y="469900"/>
          <p14:tracePt t="5363" x="2508250" y="469900"/>
          <p14:tracePt t="5380" x="2533650" y="469900"/>
          <p14:tracePt t="5396" x="2546350" y="457200"/>
          <p14:tracePt t="9039" x="2546350" y="463550"/>
          <p14:tracePt t="9510" x="2540000" y="476250"/>
          <p14:tracePt t="9518" x="2508250" y="482600"/>
          <p14:tracePt t="9521" x="2393950" y="482600"/>
          <p14:tracePt t="9545" x="1955800" y="463550"/>
          <p14:tracePt t="9562" x="1638300" y="495300"/>
          <p14:tracePt t="9579" x="1473200" y="539750"/>
          <p14:tracePt t="9596" x="1447800" y="552450"/>
          <p14:tracePt t="9838" x="1454150" y="552450"/>
          <p14:tracePt t="9846" x="1549400" y="501650"/>
          <p14:tracePt t="9854" x="1733550" y="431800"/>
          <p14:tracePt t="9878" x="1873250" y="374650"/>
          <p14:tracePt t="9895" x="1974850" y="330200"/>
          <p14:tracePt t="9913" x="2051050" y="311150"/>
          <p14:tracePt t="9928" x="2063750" y="311150"/>
          <p14:tracePt t="9945" x="2082800" y="304800"/>
          <p14:tracePt t="10782" x="2076450" y="304800"/>
          <p14:tracePt t="10814" x="2070100" y="304800"/>
          <p14:tracePt t="10822" x="2063750" y="304800"/>
          <p14:tracePt t="10845" x="2057400" y="304800"/>
          <p14:tracePt t="10846" x="2051050" y="304800"/>
          <p14:tracePt t="10862" x="2051050" y="285750"/>
          <p14:tracePt t="10878" x="2051050" y="266700"/>
          <p14:tracePt t="10895" x="2051050" y="241300"/>
          <p14:tracePt t="10913" x="2057400" y="228600"/>
          <p14:tracePt t="10928" x="2070100" y="190500"/>
          <p14:tracePt t="10946" x="2082800" y="177800"/>
          <p14:tracePt t="10963" x="2089150" y="152400"/>
          <p14:tracePt t="10979" x="2089150" y="120650"/>
          <p14:tracePt t="10996" x="2101850" y="69850"/>
          <p14:tracePt t="11012" x="2108200" y="25400"/>
          <p14:tracePt t="11029" x="2108200" y="0"/>
          <p14:tracePt t="11045" x="2114550" y="0"/>
          <p14:tracePt t="11814" x="2120900" y="6350"/>
          <p14:tracePt t="12471" x="2127250" y="19050"/>
          <p14:tracePt t="12606" x="2139950" y="25400"/>
          <p14:tracePt t="12622" x="2139950" y="31750"/>
          <p14:tracePt t="12622" x="2139950" y="38100"/>
          <p14:tracePt t="12622" x="2152650" y="50800"/>
          <p14:tracePt t="12678" x="2152650" y="57150"/>
          <p14:tracePt t="12694" x="2152650" y="63500"/>
          <p14:tracePt t="12726" x="2152650" y="69850"/>
          <p14:tracePt t="12758" x="2152650" y="82550"/>
          <p14:tracePt t="12774" x="2152650" y="88900"/>
          <p14:tracePt t="12793" x="2152650" y="95250"/>
          <p14:tracePt t="12794" x="2152650" y="107950"/>
          <p14:tracePt t="12810" x="2152650" y="120650"/>
          <p14:tracePt t="12827" x="2152650" y="127000"/>
          <p14:tracePt t="12844" x="2152650" y="139700"/>
          <p14:tracePt t="12860" x="2152650" y="152400"/>
          <p14:tracePt t="12877" x="2152650" y="165100"/>
          <p14:tracePt t="12894" x="2152650" y="177800"/>
          <p14:tracePt t="12911" x="2152650" y="184150"/>
          <p14:tracePt t="12958" x="2152650" y="190500"/>
          <p14:tracePt t="12974" x="2152650" y="196850"/>
          <p14:tracePt t="13014" x="2152650" y="209550"/>
          <p14:tracePt t="13030" x="2146300" y="222250"/>
          <p14:tracePt t="13054" x="2146300" y="228600"/>
          <p14:tracePt t="13062" x="2146300" y="241300"/>
          <p14:tracePt t="13077" x="2139950" y="266700"/>
          <p14:tracePt t="13094" x="2139950" y="279400"/>
          <p14:tracePt t="13110" x="2139950" y="292100"/>
          <p14:tracePt t="13127" x="2133600" y="304800"/>
          <p14:tracePt t="13144" x="2133600" y="323850"/>
          <p14:tracePt t="13160" x="2133600" y="336550"/>
          <p14:tracePt t="13177" x="2133600" y="349250"/>
          <p14:tracePt t="13194" x="2133600" y="361950"/>
          <p14:tracePt t="13210" x="2133600" y="374650"/>
          <p14:tracePt t="13246" x="2133600" y="381000"/>
          <p14:tracePt t="13614" x="2133600" y="387350"/>
          <p14:tracePt t="13886" x="2133600" y="393700"/>
          <p14:tracePt t="13894" x="2146300" y="393700"/>
          <p14:tracePt t="13904" x="2235200" y="406400"/>
          <p14:tracePt t="13929" x="2317750" y="425450"/>
          <p14:tracePt t="13945" x="2413000" y="438150"/>
          <p14:tracePt t="13962" x="2501900" y="457200"/>
          <p14:tracePt t="13979" x="2527300" y="457200"/>
          <p14:tracePt t="13995" x="2546350" y="457200"/>
          <p14:tracePt t="14012" x="2552700" y="457200"/>
          <p14:tracePt t="14029" x="2559050" y="457200"/>
          <p14:tracePt t="14446" x="2559050" y="463550"/>
          <p14:tracePt t="14454" x="2552700" y="463550"/>
          <p14:tracePt t="14455" x="2533650" y="463550"/>
          <p14:tracePt t="14478" x="2508250" y="469900"/>
          <p14:tracePt t="14495" x="2482850" y="469900"/>
          <p14:tracePt t="14512" x="2457450" y="482600"/>
          <p14:tracePt t="14529" x="2419350" y="482600"/>
          <p14:tracePt t="14545" x="2406650" y="495300"/>
          <p14:tracePt t="14562" x="2387600" y="501650"/>
          <p14:tracePt t="14579" x="2374900" y="501650"/>
          <p14:tracePt t="14595" x="2368550" y="501650"/>
          <p14:tracePt t="14710" x="2362200" y="508000"/>
          <p14:tracePt t="14721" x="2349500" y="508000"/>
          <p14:tracePt t="14721" x="2330450" y="508000"/>
          <p14:tracePt t="14726" x="2292350" y="508000"/>
          <p14:tracePt t="14745" x="2247900" y="508000"/>
          <p14:tracePt t="14762" x="2203450" y="508000"/>
          <p14:tracePt t="14779" x="2171700" y="508000"/>
          <p14:tracePt t="14795" x="2120900" y="508000"/>
          <p14:tracePt t="14812" x="2101850" y="508000"/>
          <p14:tracePt t="14829" x="2089150" y="508000"/>
          <p14:tracePt t="14845" x="2076450" y="508000"/>
          <p14:tracePt t="15262" x="2063750" y="508000"/>
          <p14:tracePt t="15272" x="2051050" y="501650"/>
          <p14:tracePt t="15273" x="1993900" y="476250"/>
          <p14:tracePt t="15295" x="1949450" y="463550"/>
          <p14:tracePt t="15312" x="1905000" y="444500"/>
          <p14:tracePt t="15329" x="1860550" y="431800"/>
          <p14:tracePt t="15345" x="1835150" y="412750"/>
          <p14:tracePt t="15362" x="1816100" y="406400"/>
          <p14:tracePt t="15379" x="1803400" y="400050"/>
          <p14:tracePt t="15395" x="1790700" y="387350"/>
          <p14:tracePt t="15412" x="1784350" y="387350"/>
          <p14:tracePt t="15429" x="1765300" y="374650"/>
          <p14:tracePt t="15445" x="1701800" y="349250"/>
          <p14:tracePt t="15462" x="1651000" y="342900"/>
          <p14:tracePt t="15479" x="1593850" y="323850"/>
          <p14:tracePt t="15495" x="1536700" y="311150"/>
          <p14:tracePt t="15512" x="1498600" y="304800"/>
          <p14:tracePt t="15529" x="1460500" y="298450"/>
          <p14:tracePt t="15545" x="1422400" y="298450"/>
          <p14:tracePt t="15562" x="1397000" y="292100"/>
          <p14:tracePt t="15579" x="1377950" y="292100"/>
          <p14:tracePt t="15595" x="1365250" y="279400"/>
          <p14:tracePt t="15630" x="1358900" y="279400"/>
          <p14:tracePt t="15726" x="1352550" y="279400"/>
          <p14:tracePt t="15742" x="1339850" y="279400"/>
          <p14:tracePt t="15743" x="1320800" y="279400"/>
          <p14:tracePt t="15763" x="1301750" y="292100"/>
          <p14:tracePt t="15778" x="1282700" y="292100"/>
          <p14:tracePt t="15796" x="1263650" y="304800"/>
          <p14:tracePt t="15812" x="1250950" y="304800"/>
          <p14:tracePt t="15828" x="1238250" y="317500"/>
          <p14:tracePt t="15878" x="1225550" y="323850"/>
          <p14:tracePt t="15894" x="1225550" y="330200"/>
          <p14:tracePt t="15918" x="1219200" y="336550"/>
          <p14:tracePt t="15943" x="1212850" y="349250"/>
          <p14:tracePt t="15943" x="1206500" y="349250"/>
          <p14:tracePt t="15962" x="1200150" y="368300"/>
          <p14:tracePt t="15979" x="1200150" y="374650"/>
          <p14:tracePt t="15995" x="1193800" y="381000"/>
          <p14:tracePt t="16012" x="1187450" y="393700"/>
          <p14:tracePt t="16029" x="1181100" y="393700"/>
          <p14:tracePt t="16046" x="1168400" y="412750"/>
          <p14:tracePt t="16086" x="1162050" y="419100"/>
          <p14:tracePt t="16093" x="1162050" y="425450"/>
          <p14:tracePt t="16151" x="1162050" y="431800"/>
          <p14:tracePt t="16166" x="1149350" y="438150"/>
          <p14:tracePt t="16172" x="1149350" y="450850"/>
          <p14:tracePt t="16195" x="1149350" y="457200"/>
          <p14:tracePt t="16212" x="1136650" y="463550"/>
          <p14:tracePt t="16229" x="1130300" y="476250"/>
          <p14:tracePt t="16245" x="1117600" y="488950"/>
          <p14:tracePt t="16263" x="1104900" y="501650"/>
          <p14:tracePt t="16279" x="1098550" y="501650"/>
          <p14:tracePt t="16295" x="1092200" y="501650"/>
          <p14:tracePt t="16758" x="1085850" y="501650"/>
          <p14:tracePt t="16782" x="1079500" y="501650"/>
          <p14:tracePt t="16810" x="1066800" y="508000"/>
          <p14:tracePt t="16838" x="1060450" y="514350"/>
          <p14:tracePt t="16934" x="1054100" y="514350"/>
          <p14:tracePt t="16943" x="1047750" y="514350"/>
          <p14:tracePt t="16954" x="1041400" y="514350"/>
          <p14:tracePt t="17102" x="1028700" y="514350"/>
          <p14:tracePt t="17110" x="1022350" y="514350"/>
          <p14:tracePt t="17118" x="1003300" y="514350"/>
          <p14:tracePt t="17129" x="977900" y="514350"/>
          <p14:tracePt t="17145" x="946150" y="514350"/>
          <p14:tracePt t="17162" x="927100" y="501650"/>
          <p14:tracePt t="17179" x="914400" y="495300"/>
          <p14:tracePt t="17310" x="908050" y="495300"/>
          <p14:tracePt t="17334" x="901700" y="495300"/>
          <p14:tracePt t="17454" x="901700" y="488950"/>
          <p14:tracePt t="17459" x="914400" y="488950"/>
          <p14:tracePt t="17471" x="990600" y="482600"/>
          <p14:tracePt t="17496" x="1035050" y="476250"/>
          <p14:tracePt t="17514" x="1098550" y="476250"/>
          <p14:tracePt t="17529" x="1149350" y="476250"/>
          <p14:tracePt t="17546" x="1200150" y="476250"/>
          <p14:tracePt t="17563" x="1244600" y="476250"/>
          <p14:tracePt t="17579" x="1282700" y="476250"/>
          <p14:tracePt t="17596" x="1320800" y="488950"/>
          <p14:tracePt t="17612" x="1333500" y="488950"/>
          <p14:tracePt t="17629" x="1346200" y="488950"/>
          <p14:tracePt t="17645" x="1371600" y="495300"/>
          <p14:tracePt t="17663" x="1390650" y="495300"/>
          <p14:tracePt t="17679" x="1422400" y="501650"/>
          <p14:tracePt t="17696" x="1454150" y="501650"/>
          <p14:tracePt t="17713" x="1485900" y="514350"/>
          <p14:tracePt t="17728" x="1517650" y="514350"/>
          <p14:tracePt t="17746" x="1549400" y="527050"/>
          <p14:tracePt t="17762" x="1568450" y="533400"/>
          <p14:tracePt t="17779" x="1581150" y="539750"/>
          <p14:tracePt t="17795" x="1593850" y="546100"/>
          <p14:tracePt t="17812" x="1612900" y="546100"/>
          <p14:tracePt t="17829" x="1651000" y="552450"/>
          <p14:tracePt t="17847" x="1682750" y="552450"/>
          <p14:tracePt t="17863" x="1720850" y="558800"/>
          <p14:tracePt t="17879" x="1765300" y="571500"/>
          <p14:tracePt t="17895" x="1816100" y="571500"/>
          <p14:tracePt t="17913" x="1860550" y="584200"/>
          <p14:tracePt t="17929" x="1905000" y="584200"/>
          <p14:tracePt t="17945" x="1936750" y="590550"/>
          <p14:tracePt t="17962" x="1962150" y="590550"/>
          <p14:tracePt t="17979" x="2000250" y="590550"/>
          <p14:tracePt t="17995" x="2019300" y="590550"/>
          <p14:tracePt t="18013" x="2044700" y="590550"/>
          <p14:tracePt t="18029" x="2057400" y="590550"/>
          <p14:tracePt t="18045" x="2070100" y="590550"/>
          <p14:tracePt t="18062" x="2082800" y="590550"/>
          <p14:tracePt t="18079" x="2095500" y="590550"/>
          <p14:tracePt t="18095" x="2108200" y="590550"/>
          <p14:tracePt t="18113" x="2114550" y="590550"/>
          <p14:tracePt t="18128" x="2133600" y="590550"/>
          <p14:tracePt t="18145" x="2159000" y="590550"/>
          <p14:tracePt t="18162" x="2171700" y="590550"/>
          <p14:tracePt t="18179" x="2184400" y="577850"/>
          <p14:tracePt t="18195" x="2197100" y="577850"/>
          <p14:tracePt t="18213" x="2203450" y="565150"/>
          <p14:tracePt t="18229" x="2209800" y="565150"/>
          <p14:tracePt t="18286" x="2222500" y="558800"/>
          <p14:tracePt t="18294" x="2228850" y="552450"/>
          <p14:tracePt t="18302" x="2241550" y="552450"/>
          <p14:tracePt t="18313" x="2279650" y="539750"/>
          <p14:tracePt t="18328" x="2298700" y="539750"/>
          <p14:tracePt t="18346" x="2317750" y="527050"/>
          <p14:tracePt t="18362" x="2336800" y="520700"/>
          <p14:tracePt t="18379" x="2355850" y="520700"/>
          <p14:tracePt t="18396" x="2362200" y="514350"/>
          <p14:tracePt t="18413" x="2368550" y="514350"/>
          <p14:tracePt t="18429" x="2374900" y="514350"/>
          <p14:tracePt t="18445" x="2387600" y="514350"/>
          <p14:tracePt t="18463" x="2400300" y="501650"/>
          <p14:tracePt t="18479" x="2413000" y="501650"/>
          <p14:tracePt t="18495" x="2438400" y="501650"/>
          <p14:tracePt t="18512" x="2451100" y="501650"/>
          <p14:tracePt t="18528" x="2489200" y="488950"/>
          <p14:tracePt t="18546" x="2508250" y="488950"/>
          <p14:tracePt t="18562" x="2540000" y="488950"/>
          <p14:tracePt t="18579" x="2559050" y="488950"/>
          <p14:tracePt t="18595" x="2578100" y="488950"/>
          <p14:tracePt t="18612" x="2584450" y="482600"/>
          <p14:tracePt t="18629" x="2590800" y="482600"/>
          <p14:tracePt t="18645" x="2597150" y="482600"/>
          <p14:tracePt t="18662" x="2603500" y="482600"/>
          <p14:tracePt t="18679" x="2609850" y="482600"/>
          <p14:tracePt t="18696" x="2622550" y="482600"/>
          <p14:tracePt t="18713" x="2628900" y="482600"/>
          <p14:tracePt t="18729" x="2635250" y="482600"/>
          <p14:tracePt t="18745" x="2641600" y="482600"/>
          <p14:tracePt t="18762" x="2654300" y="476250"/>
          <p14:tracePt t="18798" x="2660650" y="476250"/>
          <p14:tracePt t="18799" x="2673350" y="476250"/>
          <p14:tracePt t="18812" x="2705100" y="476250"/>
          <p14:tracePt t="18829" x="2743200" y="476250"/>
          <p14:tracePt t="18845" x="2819400" y="476250"/>
          <p14:tracePt t="18863" x="2851150" y="476250"/>
          <p14:tracePt t="18879" x="2901950" y="488950"/>
          <p14:tracePt t="18895" x="2933700" y="501650"/>
          <p14:tracePt t="18912" x="2965450" y="508000"/>
          <p14:tracePt t="18929" x="2978150" y="514350"/>
          <p14:tracePt t="18945" x="2990850" y="514350"/>
          <p14:tracePt t="18962" x="2997200" y="520700"/>
          <p14:tracePt t="18979" x="3016250" y="520700"/>
          <p14:tracePt t="18995" x="3041650" y="527050"/>
          <p14:tracePt t="19013" x="3048000" y="527050"/>
          <p14:tracePt t="19028" x="3060700" y="527050"/>
          <p14:tracePt t="19062" x="3067050" y="527050"/>
          <p14:tracePt t="19246" x="3067050" y="533400"/>
          <p14:tracePt t="19257" x="3073400" y="533400"/>
          <p14:tracePt t="19262" x="3117850" y="533400"/>
          <p14:tracePt t="19279" x="3149600" y="533400"/>
          <p14:tracePt t="19297" x="3175000" y="533400"/>
          <p14:tracePt t="19311" x="3181350" y="533400"/>
          <p14:tracePt t="19328" x="3187700" y="533400"/>
          <p14:tracePt t="19406" x="3200400" y="533400"/>
          <p14:tracePt t="19414" x="3232150" y="533400"/>
          <p14:tracePt t="19420" x="3333750" y="533400"/>
          <p14:tracePt t="19444" x="3454400" y="533400"/>
          <p14:tracePt t="19461" x="3556000" y="552450"/>
          <p14:tracePt t="19478" x="3625850" y="565150"/>
          <p14:tracePt t="19495" x="3670300" y="565150"/>
          <p14:tracePt t="19511" x="3702050" y="571500"/>
          <p14:tracePt t="19528" x="3733800" y="577850"/>
          <p14:tracePt t="19544" x="3752850" y="577850"/>
          <p14:tracePt t="19561" x="3778250" y="577850"/>
          <p14:tracePt t="19578" x="3797300" y="577850"/>
          <p14:tracePt t="19594" x="3829050" y="577850"/>
          <p14:tracePt t="19611" x="3867150" y="577850"/>
          <p14:tracePt t="19628" x="3898900" y="577850"/>
          <p14:tracePt t="19644" x="3930650" y="577850"/>
          <p14:tracePt t="19661" x="3962400" y="577850"/>
          <p14:tracePt t="19679" x="3975100" y="577850"/>
          <p14:tracePt t="20038" x="3981450" y="577850"/>
          <p14:tracePt t="20094" x="3987800" y="577850"/>
          <p14:tracePt t="20326" x="3987800" y="571500"/>
          <p14:tracePt t="20338" x="3987800" y="558800"/>
          <p14:tracePt t="20345" x="3981450" y="533400"/>
          <p14:tracePt t="20362" x="3975100" y="527050"/>
          <p14:tracePt t="20379" x="3962400" y="514350"/>
          <p14:tracePt t="20470" x="3956050" y="514350"/>
          <p14:tracePt t="20478" x="3943350" y="514350"/>
          <p14:tracePt t="20478" x="3911600" y="514350"/>
          <p14:tracePt t="20499" x="3886200" y="501650"/>
          <p14:tracePt t="20511" x="3854450" y="495300"/>
          <p14:tracePt t="20528" x="3841750" y="488950"/>
          <p14:tracePt t="20544" x="3835400" y="488950"/>
          <p14:tracePt t="20686" x="3829050" y="488950"/>
          <p14:tracePt t="20894" x="3816350" y="482600"/>
          <p14:tracePt t="20902" x="3790950" y="476250"/>
          <p14:tracePt t="20910" x="3714750" y="463550"/>
          <p14:tracePt t="20928" x="3676650" y="463550"/>
          <p14:tracePt t="20945" x="3651250" y="463550"/>
          <p14:tracePt t="20961" x="3638550" y="457200"/>
          <p14:tracePt t="21166" x="3632200" y="450850"/>
          <p14:tracePt t="21174" x="3625850" y="450850"/>
          <p14:tracePt t="21182" x="3536950" y="419100"/>
          <p14:tracePt t="21195" x="3340100" y="349250"/>
          <p14:tracePt t="21211" x="3143250" y="266700"/>
          <p14:tracePt t="21228" x="2952750" y="215900"/>
          <p14:tracePt t="21244" x="2832100" y="165100"/>
          <p14:tracePt t="21261" x="2749550" y="146050"/>
          <p14:tracePt t="21350" x="2743200" y="146050"/>
          <p14:tracePt t="21518" x="2736850" y="146050"/>
          <p14:tracePt t="21550" x="2736850" y="152400"/>
          <p14:tracePt t="21679" x="2736850" y="158750"/>
          <p14:tracePt t="21688" x="2736850" y="165100"/>
          <p14:tracePt t="21688" x="2736850" y="177800"/>
          <p14:tracePt t="21712" x="2755900" y="177800"/>
          <p14:tracePt t="21729" x="2768600" y="184150"/>
          <p14:tracePt t="21746" x="2787650" y="196850"/>
          <p14:tracePt t="21762" x="2806700" y="203200"/>
          <p14:tracePt t="21779" x="2844800" y="215900"/>
          <p14:tracePt t="21796" x="2851150" y="222250"/>
          <p14:tracePt t="21812" x="2876550" y="228600"/>
          <p14:tracePt t="21829" x="2882900" y="228600"/>
          <p14:tracePt t="21935" x="2889250" y="234950"/>
          <p14:tracePt t="21943" x="2914650" y="241300"/>
          <p14:tracePt t="21954" x="2959100" y="260350"/>
          <p14:tracePt t="21980" x="2997200" y="273050"/>
          <p14:tracePt t="21997" x="3035300" y="285750"/>
          <p14:tracePt t="22013" x="3054350" y="304800"/>
          <p14:tracePt t="22030" x="3079750" y="311150"/>
          <p14:tracePt t="22046" x="3105150" y="323850"/>
          <p14:tracePt t="22046" x="3117850" y="323850"/>
          <p14:tracePt t="22063" x="3136900" y="336550"/>
          <p14:tracePt t="22079" x="3175000" y="349250"/>
          <p14:tracePt t="22096" x="3244850" y="368300"/>
          <p14:tracePt t="22113" x="3321050" y="387350"/>
          <p14:tracePt t="22129" x="3390900" y="400050"/>
          <p14:tracePt t="22146" x="3435350" y="400050"/>
          <p14:tracePt t="22162" x="3467100" y="406400"/>
          <p14:tracePt t="22247" x="3473450" y="406400"/>
          <p14:tracePt t="22879" x="3479800" y="406400"/>
          <p14:tracePt t="22887" x="3486150" y="406400"/>
          <p14:tracePt t="22897" x="3492500" y="406400"/>
          <p14:tracePt t="22913" x="3498850" y="406400"/>
          <p14:tracePt t="22929" x="3505200" y="406400"/>
          <p14:tracePt t="23111" x="3517900" y="406400"/>
          <p14:tracePt t="23121" x="3524250" y="406400"/>
          <p14:tracePt t="23127" x="3556000" y="406400"/>
          <p14:tracePt t="23146" x="3581400" y="406400"/>
          <p14:tracePt t="23163" x="3600450" y="406400"/>
          <p14:tracePt t="23179" x="3613150" y="406400"/>
          <p14:tracePt t="23196" x="3625850" y="406400"/>
          <p14:tracePt t="23213" x="3632200" y="406400"/>
          <p14:tracePt t="23229" x="3651250" y="406400"/>
          <p14:tracePt t="23246" x="3689350" y="393700"/>
          <p14:tracePt t="23262" x="3721100" y="393700"/>
          <p14:tracePt t="23279" x="3740150" y="393700"/>
          <p14:tracePt t="23296" x="3746500" y="387350"/>
          <p14:tracePt t="23313" x="3752850" y="387350"/>
          <p14:tracePt t="23329" x="3759200" y="387350"/>
          <p14:tracePt t="23447" x="3771900" y="381000"/>
          <p14:tracePt t="23456" x="3790950" y="381000"/>
          <p14:tracePt t="23463" x="3835400" y="381000"/>
          <p14:tracePt t="23478" x="3924300" y="381000"/>
          <p14:tracePt t="23495" x="3975100" y="381000"/>
          <p14:tracePt t="23512" x="4006850" y="381000"/>
          <p14:tracePt t="23528" x="4025900" y="381000"/>
          <p14:tracePt t="23545" x="4044950" y="381000"/>
          <p14:tracePt t="23562" x="4057650" y="381000"/>
          <p14:tracePt t="23578" x="4070350" y="381000"/>
          <p14:tracePt t="23595" x="4095750" y="387350"/>
          <p14:tracePt t="23612" x="4121150" y="393700"/>
          <p14:tracePt t="23628" x="4152900" y="400050"/>
          <p14:tracePt t="23645" x="4184650" y="419100"/>
          <p14:tracePt t="23661" x="4222750" y="425450"/>
          <p14:tracePt t="23678" x="4273550" y="438150"/>
          <p14:tracePt t="23695" x="4305300" y="444500"/>
          <p14:tracePt t="23711" x="4330700" y="444500"/>
          <p14:tracePt t="23728" x="4343400" y="450850"/>
          <p14:tracePt t="23745" x="4356100" y="450850"/>
          <p14:tracePt t="23761" x="4362450" y="450850"/>
          <p14:tracePt t="23778" x="4368800" y="450850"/>
          <p14:tracePt t="23891" x="4375150" y="457200"/>
          <p14:tracePt t="23895" x="4394200" y="457200"/>
          <p14:tracePt t="23907" x="4445000" y="482600"/>
          <p14:tracePt t="23928" x="4495800" y="488950"/>
          <p14:tracePt t="23945" x="4521200" y="508000"/>
          <p14:tracePt t="23962" x="4540250" y="508000"/>
          <p14:tracePt t="24119" x="4546600" y="508000"/>
          <p14:tracePt t="24143" x="4552950" y="508000"/>
          <p14:tracePt t="24151" x="4572000" y="508000"/>
          <p14:tracePt t="24159" x="4667250" y="514350"/>
          <p14:tracePt t="24179" x="4737100" y="527050"/>
          <p14:tracePt t="24198" x="4775200" y="527050"/>
          <p14:tracePt t="24214" x="4794250" y="527050"/>
          <p14:tracePt t="24230" x="4813300" y="539750"/>
          <p14:tracePt t="24553" x="4806950" y="552450"/>
          <p14:tracePt t="24559" x="4800600" y="558800"/>
          <p14:tracePt t="24567" x="4781550" y="577850"/>
          <p14:tracePt t="24580" x="4768850" y="596900"/>
          <p14:tracePt t="24596" x="4762500" y="596900"/>
          <p14:tracePt t="24613" x="4756150" y="603250"/>
          <p14:tracePt t="24629" x="4756150" y="609600"/>
          <p14:tracePt t="24646" x="4743450" y="615950"/>
          <p14:tracePt t="24687" x="4730750" y="628650"/>
          <p14:tracePt t="24701" x="4724400" y="628650"/>
          <p14:tracePt t="24705" x="4699000" y="641350"/>
          <p14:tracePt t="24729" x="4667250" y="654050"/>
          <p14:tracePt t="24746" x="4635500" y="666750"/>
          <p14:tracePt t="24763" x="4629150" y="666750"/>
          <p14:tracePt t="24780" x="4610100" y="673100"/>
          <p14:tracePt t="24796" x="4597400" y="673100"/>
          <p14:tracePt t="24814" x="4584700" y="679450"/>
          <p14:tracePt t="24829" x="4578350" y="679450"/>
          <p14:tracePt t="24846" x="4559300" y="685800"/>
          <p14:tracePt t="24863" x="4546600" y="692150"/>
          <p14:tracePt t="24879" x="4533900" y="692150"/>
          <p14:tracePt t="24896" x="4508500" y="698500"/>
          <p14:tracePt t="24913" x="4476750" y="711200"/>
          <p14:tracePt t="24929" x="4451350" y="711200"/>
          <p14:tracePt t="24946" x="4438650" y="711200"/>
          <p14:tracePt t="24963" x="4413250" y="711200"/>
          <p14:tracePt t="24979" x="4394200" y="723900"/>
          <p14:tracePt t="24996" x="4387850" y="723900"/>
          <p14:tracePt t="25013" x="4375150" y="723900"/>
          <p14:tracePt t="25047" x="4368800" y="723900"/>
          <p14:tracePt t="25151" x="4362450" y="723900"/>
          <p14:tracePt t="25159" x="4356100" y="723900"/>
          <p14:tracePt t="25165" x="4318000" y="723900"/>
          <p14:tracePt t="25179" x="4273550" y="723900"/>
          <p14:tracePt t="25196" x="4222750" y="723900"/>
          <p14:tracePt t="25213" x="4178300" y="723900"/>
          <p14:tracePt t="25229" x="4152900" y="723900"/>
          <p14:tracePt t="25246" x="4127500" y="723900"/>
          <p14:tracePt t="25591" x="4102100" y="723900"/>
          <p14:tracePt t="25599" x="4070350" y="717550"/>
          <p14:tracePt t="25605" x="3924300" y="679450"/>
          <p14:tracePt t="25629" x="3835400" y="666750"/>
          <p14:tracePt t="25646" x="3746500" y="654050"/>
          <p14:tracePt t="25664" x="3733800" y="654050"/>
          <p14:tracePt t="25679" x="3721100" y="647700"/>
          <p14:tracePt t="25728" x="3708400" y="647700"/>
          <p14:tracePt t="25759" x="3702050" y="647700"/>
          <p14:tracePt t="25911" x="3689350" y="654050"/>
          <p14:tracePt t="25912" x="3683000" y="660400"/>
          <p14:tracePt t="25922" x="3663950" y="679450"/>
          <p14:tracePt t="25946" x="3651250" y="679450"/>
          <p14:tracePt t="25963" x="3651250" y="685800"/>
          <p14:tracePt t="26215" x="3644900" y="685800"/>
          <p14:tracePt t="26232" x="3632200" y="685800"/>
          <p14:tracePt t="26239" x="3625850" y="685800"/>
          <p14:tracePt t="26239" x="3613150" y="698500"/>
          <p14:tracePt t="26248" x="3587750" y="704850"/>
          <p14:tracePt t="26263" x="3556000" y="704850"/>
          <p14:tracePt t="26280" x="3524250" y="711200"/>
          <p14:tracePt t="26296" x="3479800" y="711200"/>
          <p14:tracePt t="26314" x="3448050" y="711200"/>
          <p14:tracePt t="26329" x="3403600" y="711200"/>
          <p14:tracePt t="26346" x="3365500" y="711200"/>
          <p14:tracePt t="26363" x="3346450" y="711200"/>
          <p14:tracePt t="26379" x="3340100" y="711200"/>
          <p14:tracePt t="26396" x="3327400" y="711200"/>
          <p14:tracePt t="26439" x="3321050" y="711200"/>
          <p14:tracePt t="26447" x="3314700" y="711200"/>
          <p14:tracePt t="26447" x="3302000" y="711200"/>
          <p14:tracePt t="26455" x="3244850" y="711200"/>
          <p14:tracePt t="26480" x="3168650" y="711200"/>
          <p14:tracePt t="26496" x="3117850" y="698500"/>
          <p14:tracePt t="26513" x="3041650" y="692150"/>
          <p14:tracePt t="26529" x="2965450" y="685800"/>
          <p14:tracePt t="26546" x="2889250" y="679450"/>
          <p14:tracePt t="26563" x="2832100" y="666750"/>
          <p14:tracePt t="26579" x="2774950" y="660400"/>
          <p14:tracePt t="26596" x="2743200" y="647700"/>
          <p14:tracePt t="26613" x="2717800" y="647700"/>
          <p14:tracePt t="26629" x="2692400" y="647700"/>
          <p14:tracePt t="26646" x="2667000" y="647700"/>
          <p14:tracePt t="26663" x="2654300" y="647700"/>
          <p14:tracePt t="26679" x="2641600" y="647700"/>
          <p14:tracePt t="26823" x="2635250" y="641350"/>
          <p14:tracePt t="26919" x="2635250" y="635000"/>
          <p14:tracePt t="26927" x="2616200" y="635000"/>
          <p14:tracePt t="26935" x="2571750" y="635000"/>
          <p14:tracePt t="26947" x="2489200" y="635000"/>
          <p14:tracePt t="26963" x="2419350" y="615950"/>
          <p14:tracePt t="26980" x="2349500" y="603250"/>
          <p14:tracePt t="26996" x="2286000" y="577850"/>
          <p14:tracePt t="27013" x="2235200" y="558800"/>
          <p14:tracePt t="27030" x="2209800" y="552450"/>
          <p14:tracePt t="27046" x="2197100" y="546100"/>
          <p14:tracePt t="27063" x="2190750" y="546100"/>
          <p14:tracePt t="27174" x="2184400" y="546100"/>
          <p14:tracePt t="27207" x="2178050" y="546100"/>
          <p14:tracePt t="27223" x="2171700" y="546100"/>
          <p14:tracePt t="27227" x="2159000" y="546100"/>
          <p14:tracePt t="27246" x="2095500" y="558800"/>
          <p14:tracePt t="27264" x="2038350" y="577850"/>
          <p14:tracePt t="27280" x="2000250" y="590550"/>
          <p14:tracePt t="27296" x="1962150" y="615950"/>
          <p14:tracePt t="27314" x="1924050" y="641350"/>
          <p14:tracePt t="27330" x="1898650" y="654050"/>
          <p14:tracePt t="27346" x="1892300" y="660400"/>
          <p14:tracePt t="27363" x="1885950" y="660400"/>
          <p14:tracePt t="27379" x="1879600" y="660400"/>
          <p14:tracePt t="27655" x="1879600" y="654050"/>
          <p14:tracePt t="27663" x="1879600" y="647700"/>
          <p14:tracePt t="27673" x="1885950" y="622300"/>
          <p14:tracePt t="27697" x="1892300" y="615950"/>
          <p14:tracePt t="27713" x="1905000" y="590550"/>
          <p14:tracePt t="27729" x="1911350" y="584200"/>
          <p14:tracePt t="27746" x="1917700" y="571500"/>
          <p14:tracePt t="27763" x="1924050" y="565150"/>
          <p14:tracePt t="27779" x="1924050" y="552450"/>
          <p14:tracePt t="27796" x="1930400" y="546100"/>
          <p14:tracePt t="27813" x="1936750" y="533400"/>
          <p14:tracePt t="27830" x="1955800" y="527050"/>
          <p14:tracePt t="27830" x="1962150" y="520700"/>
          <p14:tracePt t="27847" x="1968500" y="514350"/>
          <p14:tracePt t="27863" x="1981200" y="508000"/>
          <p14:tracePt t="27880" x="1987550" y="501650"/>
          <p14:tracePt t="27896" x="2000250" y="501650"/>
          <p14:tracePt t="27913" x="2019300" y="495300"/>
          <p14:tracePt t="27930" x="2038350" y="495300"/>
          <p14:tracePt t="27946" x="2076450" y="495300"/>
          <p14:tracePt t="27963" x="2114550" y="495300"/>
          <p14:tracePt t="27980" x="2152650" y="495300"/>
          <p14:tracePt t="27996" x="2190750" y="495300"/>
          <p14:tracePt t="28013" x="2228850" y="495300"/>
          <p14:tracePt t="28030" x="2279650" y="495300"/>
          <p14:tracePt t="28046" x="2324100" y="495300"/>
          <p14:tracePt t="28064" x="2349500" y="495300"/>
          <p14:tracePt t="28080" x="2362200" y="501650"/>
          <p14:tracePt t="28391" x="2374900" y="501650"/>
          <p14:tracePt t="28399" x="2387600" y="501650"/>
          <p14:tracePt t="28407" x="2438400" y="520700"/>
          <p14:tracePt t="28429" x="2482850" y="539750"/>
          <p14:tracePt t="28446" x="2565400" y="571500"/>
          <p14:tracePt t="28464" x="2603500" y="584200"/>
          <p14:tracePt t="28480" x="2660650" y="603250"/>
          <p14:tracePt t="28496" x="2692400" y="609600"/>
          <p14:tracePt t="28513" x="2705100" y="615950"/>
          <p14:tracePt t="28607" x="2711450" y="615950"/>
          <p14:tracePt t="28752" x="2717800" y="615950"/>
          <p14:tracePt t="28759" x="2730500" y="615950"/>
          <p14:tracePt t="28767" x="2755900" y="615950"/>
          <p14:tracePt t="28779" x="2781300" y="615950"/>
          <p14:tracePt t="28796" x="2806700" y="628650"/>
          <p14:tracePt t="28813" x="2813050" y="635000"/>
          <p14:tracePt t="28830" x="2819400" y="635000"/>
          <p14:tracePt t="31063" x="2832100" y="635000"/>
          <p14:tracePt t="31073" x="2838450" y="635000"/>
          <p14:tracePt t="31074" x="2870200" y="635000"/>
          <p14:tracePt t="31097" x="2882900" y="635000"/>
          <p14:tracePt t="31114" x="2895600" y="635000"/>
          <p14:tracePt t="31130" x="2908300" y="628650"/>
          <p14:tracePt t="33312" x="2921000" y="628650"/>
          <p14:tracePt t="33687" x="2914650" y="635000"/>
          <p14:tracePt t="33711" x="2908300" y="635000"/>
          <p14:tracePt t="33719" x="2901950" y="635000"/>
          <p14:tracePt t="33729" x="2895600" y="641350"/>
          <p14:tracePt t="33746" x="2882900" y="647700"/>
          <p14:tracePt t="33763" x="2876550" y="654050"/>
          <p14:tracePt t="33959" x="2870200" y="654050"/>
          <p14:tracePt t="33967" x="2863850" y="654050"/>
          <p14:tracePt t="33975" x="2838450" y="654050"/>
          <p14:tracePt t="33996" x="2832100" y="654050"/>
          <p14:tracePt t="34055" x="2825750" y="654050"/>
          <p14:tracePt t="34063" x="2819400" y="660400"/>
          <p14:tracePt t="34071" x="2813050" y="660400"/>
          <p14:tracePt t="34079" x="2794000" y="679450"/>
          <p14:tracePt t="34127" x="2794000" y="685800"/>
          <p14:tracePt t="34223" x="2800350" y="685800"/>
          <p14:tracePt t="34231" x="2813050" y="685800"/>
          <p14:tracePt t="34237" x="2857500" y="685800"/>
          <p14:tracePt t="34261" x="2901950" y="685800"/>
          <p14:tracePt t="34278" x="2927350" y="685800"/>
          <p14:tracePt t="34295" x="2940050" y="685800"/>
          <p14:tracePt t="34312" x="2965450" y="685800"/>
          <p14:tracePt t="34328" x="3009900" y="692150"/>
          <p14:tracePt t="34345" x="3060700" y="704850"/>
          <p14:tracePt t="34361" x="3105150" y="711200"/>
          <p14:tracePt t="34378" x="3149600" y="717550"/>
          <p14:tracePt t="34395" x="3181350" y="717550"/>
          <p14:tracePt t="34411" x="3194050" y="717550"/>
          <p14:tracePt t="34428" x="3206750" y="717550"/>
          <p14:tracePt t="34445" x="3225800" y="717550"/>
          <p14:tracePt t="34461" x="3244850" y="717550"/>
          <p14:tracePt t="34478" x="3282950" y="711200"/>
          <p14:tracePt t="34495" x="3302000" y="704850"/>
          <p14:tracePt t="34512" x="3327400" y="692150"/>
          <p14:tracePt t="34540" x="3346450" y="685800"/>
          <p14:tracePt t="34562" x="3359150" y="679450"/>
          <p14:tracePt t="34578" x="3365500" y="679450"/>
          <p14:tracePt t="34595" x="3378200" y="679450"/>
          <p14:tracePt t="34612" x="3390900" y="679450"/>
          <p14:tracePt t="34628" x="3397250" y="679450"/>
          <p14:tracePt t="34645" x="3409950" y="679450"/>
          <p14:tracePt t="34661" x="3435350" y="679450"/>
          <p14:tracePt t="34678" x="3543300" y="679450"/>
          <p14:tracePt t="34695" x="3625850" y="698500"/>
          <p14:tracePt t="34711" x="3708400" y="704850"/>
          <p14:tracePt t="34730" x="3797300" y="717550"/>
          <p14:tracePt t="34747" x="3867150" y="723900"/>
          <p14:tracePt t="34763" x="3917950" y="736600"/>
          <p14:tracePt t="34780" x="3956050" y="736600"/>
          <p14:tracePt t="34796" x="3981450" y="736600"/>
          <p14:tracePt t="34813" x="4000500" y="736600"/>
          <p14:tracePt t="34928" x="4006850" y="736600"/>
          <p14:tracePt t="34939" x="4013200" y="736600"/>
          <p14:tracePt t="34940" x="4038600" y="736600"/>
          <p14:tracePt t="34964" x="4051300" y="736600"/>
          <p14:tracePt t="34980" x="4064000" y="730250"/>
          <p14:tracePt t="34996" x="4076700" y="730250"/>
          <p14:tracePt t="35111" x="4089400" y="730250"/>
          <p14:tracePt t="35113" x="4102100" y="730250"/>
          <p14:tracePt t="35122" x="4140200" y="730250"/>
          <p14:tracePt t="35147" x="4159250" y="730250"/>
          <p14:tracePt t="35163" x="4178300" y="730250"/>
          <p14:tracePt t="35180" x="4184650" y="730250"/>
          <p14:tracePt t="35196" x="4191000" y="730250"/>
          <p14:tracePt t="35287" x="4197350" y="730250"/>
          <p14:tracePt t="35292" x="4210050" y="723900"/>
          <p14:tracePt t="35296" x="4216400" y="723900"/>
          <p14:tracePt t="35313" x="4248150" y="723900"/>
          <p14:tracePt t="35330" x="4267200" y="723900"/>
          <p14:tracePt t="35347" x="4279900" y="723900"/>
          <p14:tracePt t="35383" x="4292600" y="723900"/>
          <p14:tracePt t="35399" x="4305300" y="723900"/>
          <p14:tracePt t="35478" x="4318000" y="723900"/>
          <p14:tracePt t="36399" x="4330700" y="723900"/>
          <p14:tracePt t="36407" x="4343400" y="723900"/>
          <p14:tracePt t="36408" x="4387850" y="723900"/>
          <p14:tracePt t="36430" x="4419600" y="723900"/>
          <p14:tracePt t="36446" x="4464050" y="723900"/>
          <p14:tracePt t="36465" x="4476750" y="717550"/>
          <p14:tracePt t="36583" x="4483100" y="717550"/>
          <p14:tracePt t="36598" x="4495800" y="717550"/>
          <p14:tracePt t="36606" x="4508500" y="717550"/>
          <p14:tracePt t="36612" x="4521200" y="711200"/>
          <p14:tracePt t="36629" x="4533900" y="711200"/>
          <p14:tracePt t="36645" x="4546600" y="704850"/>
          <p14:tracePt t="36878" x="4578350" y="704850"/>
          <p14:tracePt t="36886" x="4635500" y="704850"/>
          <p14:tracePt t="36890" x="4749800" y="723900"/>
          <p14:tracePt t="36912" x="4845050" y="755650"/>
          <p14:tracePt t="36929" x="4902200" y="774700"/>
          <p14:tracePt t="36946" x="4927600" y="774700"/>
          <p14:tracePt t="36963" x="4933950" y="774700"/>
          <p14:tracePt t="37078" x="4946650" y="774700"/>
          <p14:tracePt t="37086" x="4959350" y="774700"/>
          <p14:tracePt t="37094" x="5010150" y="793750"/>
          <p14:tracePt t="37112" x="5035550" y="793750"/>
          <p14:tracePt t="37129" x="5048250" y="800100"/>
          <p14:tracePt t="37145" x="5060950" y="800100"/>
          <p14:tracePt t="37366" x="5067300" y="806450"/>
          <p14:tracePt t="37398" x="5067300" y="819150"/>
          <p14:tracePt t="37414" x="5067300" y="825500"/>
          <p14:tracePt t="37415" x="5067300" y="838200"/>
          <p14:tracePt t="37429" x="5067300" y="844550"/>
          <p14:tracePt t="37445" x="5067300" y="850900"/>
          <p14:tracePt t="37550" x="5067300" y="857250"/>
          <p14:tracePt t="37566" x="5060950" y="863600"/>
          <p14:tracePt t="37591" x="5054600" y="863600"/>
          <p14:tracePt t="37638" x="5048250" y="863600"/>
          <p14:tracePt t="37646" x="5041900" y="869950"/>
          <p14:tracePt t="37766" x="5041900" y="876300"/>
          <p14:tracePt t="37774" x="5054600" y="876300"/>
          <p14:tracePt t="37775" x="5099050" y="876300"/>
          <p14:tracePt t="37796" x="5226050" y="838200"/>
          <p14:tracePt t="37812" x="5327650" y="806450"/>
          <p14:tracePt t="37829" x="5448300" y="768350"/>
          <p14:tracePt t="37846" x="5588000" y="723900"/>
          <p14:tracePt t="37863" x="5619750" y="711200"/>
          <p14:tracePt t="37879" x="5632450" y="711200"/>
          <p14:tracePt t="37958" x="5632450" y="704850"/>
          <p14:tracePt t="37966" x="5638800" y="704850"/>
          <p14:tracePt t="37974" x="5689600" y="685800"/>
          <p14:tracePt t="37995" x="5734050" y="673100"/>
          <p14:tracePt t="38011" x="5797550" y="660400"/>
          <p14:tracePt t="38028" x="5867400" y="654050"/>
          <p14:tracePt t="38045" x="5956300" y="647700"/>
          <p14:tracePt t="38045" x="5988050" y="647700"/>
          <p14:tracePt t="38062" x="6064250" y="647700"/>
          <p14:tracePt t="38078" x="6127750" y="647700"/>
          <p14:tracePt t="38095" x="6165850" y="647700"/>
          <p14:tracePt t="38112" x="6172200" y="654050"/>
          <p14:tracePt t="38214" x="6172200" y="666750"/>
          <p14:tracePt t="38222" x="6178550" y="692150"/>
          <p14:tracePt t="38230" x="6203950" y="711200"/>
          <p14:tracePt t="38245" x="6242050" y="736600"/>
          <p14:tracePt t="38261" x="6267450" y="762000"/>
          <p14:tracePt t="38279" x="6273800" y="762000"/>
          <p14:tracePt t="38470" x="6273800" y="755650"/>
          <p14:tracePt t="38487" x="6267450" y="749300"/>
          <p14:tracePt t="38489" x="6261100" y="742950"/>
          <p14:tracePt t="38512" x="6235700" y="736600"/>
          <p14:tracePt t="38528" x="6203950" y="736600"/>
          <p14:tracePt t="38545" x="6159500" y="736600"/>
          <p14:tracePt t="38561" x="6089650" y="736600"/>
          <p14:tracePt t="38578" x="6051550" y="736600"/>
          <p14:tracePt t="38595" x="6026150" y="749300"/>
          <p14:tracePt t="38611" x="6013450" y="762000"/>
          <p14:tracePt t="38702" x="6007100" y="768350"/>
          <p14:tracePt t="38720" x="5994400" y="768350"/>
          <p14:tracePt t="38722" x="5981700" y="768350"/>
          <p14:tracePt t="38822" x="5969000" y="762000"/>
          <p14:tracePt t="38830" x="5956300" y="755650"/>
          <p14:tracePt t="38830" x="5930900" y="742950"/>
          <p14:tracePt t="38845" x="5911850" y="742950"/>
          <p14:tracePt t="38845" x="5899150" y="742950"/>
          <p14:tracePt t="38862" x="5880100" y="742950"/>
          <p14:tracePt t="38879" x="5873750" y="742950"/>
          <p14:tracePt t="38895" x="5861050" y="742950"/>
          <p14:tracePt t="39022" x="5854700" y="742950"/>
          <p14:tracePt t="39030" x="5835650" y="742950"/>
          <p14:tracePt t="39037" x="5822950" y="742950"/>
          <p14:tracePt t="39061" x="5797550" y="742950"/>
          <p14:tracePt t="39079" x="5784850" y="742950"/>
          <p14:tracePt t="39095" x="5772150" y="742950"/>
          <p14:tracePt t="39112" x="5759450" y="742950"/>
          <p14:tracePt t="39128" x="5740400" y="742950"/>
          <p14:tracePt t="39145" x="5721350" y="742950"/>
          <p14:tracePt t="39162" x="5702300" y="742950"/>
          <p14:tracePt t="39178" x="5689600" y="749300"/>
          <p14:tracePt t="39195" x="5683250" y="749300"/>
          <p14:tracePt t="39262" x="5683250" y="755650"/>
          <p14:tracePt t="39278" x="5676900" y="755650"/>
          <p14:tracePt t="39295" x="5664200" y="755650"/>
          <p14:tracePt t="39318" x="5651500" y="768350"/>
          <p14:tracePt t="39334" x="5645150" y="768350"/>
          <p14:tracePt t="39344" x="5638800" y="768350"/>
          <p14:tracePt t="39345" x="5626100" y="768350"/>
          <p14:tracePt t="39361" x="5607050" y="774700"/>
          <p14:tracePt t="39378" x="5607050" y="781050"/>
          <p14:tracePt t="39395" x="5600700" y="781050"/>
          <p14:tracePt t="39446" x="5594350" y="781050"/>
          <p14:tracePt t="39622" x="5588000" y="787400"/>
          <p14:tracePt t="39662" x="5588000" y="793750"/>
          <p14:tracePt t="39710" x="5588000" y="800100"/>
          <p14:tracePt t="39726" x="5594350" y="800100"/>
          <p14:tracePt t="39738" x="5619750" y="800100"/>
          <p14:tracePt t="39764" x="5638800" y="793750"/>
          <p14:tracePt t="39780" x="5651500" y="787400"/>
          <p14:tracePt t="39795" x="5670550" y="781050"/>
          <p14:tracePt t="39812" x="5676900" y="774700"/>
          <p14:tracePt t="39828" x="5689600" y="774700"/>
          <p14:tracePt t="39845" x="5715000" y="762000"/>
          <p14:tracePt t="39862" x="5727700" y="762000"/>
          <p14:tracePt t="39879" x="5740400" y="755650"/>
          <p14:tracePt t="39895" x="5746750" y="755650"/>
          <p14:tracePt t="40158" x="5753100" y="755650"/>
          <p14:tracePt t="40158" x="5759450" y="755650"/>
          <p14:tracePt t="40173" x="5765800" y="755650"/>
          <p14:tracePt t="40190" x="5778500" y="749300"/>
          <p14:tracePt t="40195" x="5810250" y="749300"/>
          <p14:tracePt t="40211" x="5867400" y="749300"/>
          <p14:tracePt t="40228" x="5956300" y="749300"/>
          <p14:tracePt t="40245" x="6165850" y="749300"/>
          <p14:tracePt t="40261" x="6407150" y="781050"/>
          <p14:tracePt t="40279" x="6546850" y="800100"/>
          <p14:tracePt t="40295" x="6692900" y="819150"/>
          <p14:tracePt t="40312" x="6794500" y="838200"/>
          <p14:tracePt t="40328" x="6819900" y="850900"/>
          <p14:tracePt t="40345" x="6826250" y="850900"/>
          <p14:tracePt t="40362" x="6832600" y="857250"/>
          <p14:tracePt t="40694" x="6813550" y="857250"/>
          <p14:tracePt t="40702" x="6794500" y="857250"/>
          <p14:tracePt t="40707" x="6667500" y="857250"/>
          <p14:tracePt t="40728" x="6438900" y="857250"/>
          <p14:tracePt t="40745" x="6261100" y="869950"/>
          <p14:tracePt t="40761" x="6019800" y="869950"/>
          <p14:tracePt t="40778" x="5772150" y="869950"/>
          <p14:tracePt t="40795" x="5537200" y="869950"/>
          <p14:tracePt t="40812" x="5353050" y="869950"/>
          <p14:tracePt t="40828" x="5226050" y="869950"/>
          <p14:tracePt t="40845" x="5143500" y="869950"/>
          <p14:tracePt t="40862" x="5137150" y="869950"/>
          <p14:tracePt t="40878" x="5130800" y="869950"/>
          <p14:tracePt t="40918" x="5124450" y="869950"/>
          <p14:tracePt t="40937" x="5118100" y="869950"/>
          <p14:tracePt t="40939" x="4997450" y="850900"/>
          <p14:tracePt t="40961" x="4895850" y="831850"/>
          <p14:tracePt t="40978" x="4616450" y="806450"/>
          <p14:tracePt t="40995" x="4489450" y="787400"/>
          <p14:tracePt t="41011" x="4394200" y="781050"/>
          <p14:tracePt t="41028" x="4318000" y="762000"/>
          <p14:tracePt t="41045" x="4248150" y="749300"/>
          <p14:tracePt t="41061" x="4171950" y="749300"/>
          <p14:tracePt t="41079" x="4127500" y="749300"/>
          <p14:tracePt t="41095" x="4064000" y="749300"/>
          <p14:tracePt t="41111" x="4013200" y="749300"/>
          <p14:tracePt t="41128" x="3943350" y="749300"/>
          <p14:tracePt t="41145" x="3854450" y="749300"/>
          <p14:tracePt t="41161" x="3740150" y="749300"/>
          <p14:tracePt t="41178" x="3632200" y="749300"/>
          <p14:tracePt t="41195" x="3511550" y="749300"/>
          <p14:tracePt t="41211" x="3403600" y="749300"/>
          <p14:tracePt t="41228" x="3289300" y="749300"/>
          <p14:tracePt t="41245" x="3181350" y="768350"/>
          <p14:tracePt t="41262" x="3022600" y="793750"/>
          <p14:tracePt t="41279" x="2908300" y="793750"/>
          <p14:tracePt t="41295" x="2806700" y="793750"/>
          <p14:tracePt t="41311" x="2679700" y="793750"/>
          <p14:tracePt t="41328" x="2578100" y="787400"/>
          <p14:tracePt t="41345" x="2482850" y="787400"/>
          <p14:tracePt t="41361" x="2393950" y="774700"/>
          <p14:tracePt t="41378" x="2305050" y="755650"/>
          <p14:tracePt t="41395" x="2222500" y="749300"/>
          <p14:tracePt t="41412" x="2171700" y="736600"/>
          <p14:tracePt t="41428" x="2120900" y="736600"/>
          <p14:tracePt t="41445" x="2057400" y="730250"/>
          <p14:tracePt t="41462" x="2012950" y="730250"/>
          <p14:tracePt t="41478" x="1974850" y="730250"/>
          <p14:tracePt t="41495" x="1930400" y="730250"/>
          <p14:tracePt t="41512" x="1873250" y="730250"/>
          <p14:tracePt t="41528" x="1816100" y="730250"/>
          <p14:tracePt t="41545" x="1752600" y="730250"/>
          <p14:tracePt t="41562" x="1676400" y="730250"/>
          <p14:tracePt t="41578" x="1631950" y="749300"/>
          <p14:tracePt t="41595" x="1593850" y="755650"/>
          <p14:tracePt t="41612" x="1581150" y="762000"/>
          <p14:tracePt t="41646" x="1574800" y="762000"/>
          <p14:tracePt t="41647" x="1568450" y="768350"/>
          <p14:tracePt t="41661" x="1562100" y="774700"/>
          <p14:tracePt t="41678" x="1555750" y="774700"/>
          <p14:tracePt t="41695" x="1543050" y="787400"/>
          <p14:tracePt t="41712" x="1530350" y="800100"/>
          <p14:tracePt t="41728" x="1517650" y="800100"/>
          <p14:tracePt t="41745" x="1511300" y="812800"/>
          <p14:tracePt t="41761" x="1504950" y="812800"/>
          <p14:tracePt t="41778" x="1492250" y="825500"/>
          <p14:tracePt t="41795" x="1485900" y="838200"/>
          <p14:tracePt t="41811" x="1473200" y="850900"/>
          <p14:tracePt t="41828" x="1460500" y="863600"/>
          <p14:tracePt t="41845" x="1454150" y="882650"/>
          <p14:tracePt t="41861" x="1441450" y="895350"/>
          <p14:tracePt t="41879" x="1435100" y="901700"/>
          <p14:tracePt t="41926" x="1435100" y="908050"/>
          <p14:tracePt t="41934" x="1435100" y="914400"/>
          <p14:tracePt t="41942" x="1428750" y="927100"/>
          <p14:tracePt t="41961" x="1428750" y="933450"/>
          <p14:tracePt t="41978" x="1416050" y="946150"/>
          <p14:tracePt t="41995" x="1416050" y="958850"/>
          <p14:tracePt t="42012" x="1409700" y="965200"/>
          <p14:tracePt t="42028" x="1403350" y="977900"/>
          <p14:tracePt t="42044" x="1403350" y="990600"/>
          <p14:tracePt t="42061" x="1403350" y="1022350"/>
          <p14:tracePt t="42077" x="1403350" y="1035050"/>
          <p14:tracePt t="42094" x="1403350" y="1041400"/>
          <p14:tracePt t="42166" x="1409700" y="1041400"/>
          <p14:tracePt t="42177" x="1428750" y="1035050"/>
          <p14:tracePt t="42177" x="1498600" y="952500"/>
          <p14:tracePt t="42195" x="1593850" y="914400"/>
          <p14:tracePt t="42212" x="1663700" y="882650"/>
          <p14:tracePt t="42228" x="1695450" y="863600"/>
          <p14:tracePt t="42245" x="1720850" y="850900"/>
          <p14:tracePt t="42262" x="1739900" y="825500"/>
          <p14:tracePt t="42279" x="1746250" y="806450"/>
          <p14:tracePt t="42295" x="1758950" y="768350"/>
          <p14:tracePt t="42311" x="1765300" y="723900"/>
          <p14:tracePt t="42327" x="1765300" y="660400"/>
          <p14:tracePt t="42344" x="1765300" y="596900"/>
          <p14:tracePt t="42360" x="1765300" y="508000"/>
          <p14:tracePt t="42377" x="1765300" y="488950"/>
          <p14:tracePt t="42394" x="1758950" y="488950"/>
          <p14:tracePt t="42411" x="1733550" y="463550"/>
          <p14:tracePt t="42428" x="1695450" y="438150"/>
          <p14:tracePt t="42448" x="1663700" y="412750"/>
          <p14:tracePt t="42463" x="1612900" y="393700"/>
          <p14:tracePt t="42479" x="1562100" y="387350"/>
          <p14:tracePt t="42494" x="1492250" y="387350"/>
          <p14:tracePt t="42511" x="1428750" y="387350"/>
          <p14:tracePt t="42529" x="1358900" y="387350"/>
          <p14:tracePt t="42549" x="1295400" y="393700"/>
          <p14:tracePt t="42563" x="1225550" y="431800"/>
          <p14:tracePt t="42579" x="1181100" y="463550"/>
          <p14:tracePt t="42595" x="1143000" y="508000"/>
          <p14:tracePt t="42612" x="1098550" y="565150"/>
          <p14:tracePt t="42629" x="1079500" y="609600"/>
          <p14:tracePt t="42646" x="1041400" y="711200"/>
          <p14:tracePt t="42663" x="1041400" y="774700"/>
          <p14:tracePt t="42679" x="1041400" y="819150"/>
          <p14:tracePt t="42696" x="1041400" y="863600"/>
          <p14:tracePt t="42713" x="1041400" y="901700"/>
          <p14:tracePt t="42729" x="1047750" y="927100"/>
          <p14:tracePt t="42746" x="1066800" y="952500"/>
          <p14:tracePt t="42762" x="1079500" y="977900"/>
          <p14:tracePt t="42779" x="1098550" y="1016000"/>
          <p14:tracePt t="42795" x="1117600" y="1041400"/>
          <p14:tracePt t="42812" x="1136650" y="1060450"/>
          <p14:tracePt t="42829" x="1143000" y="1066800"/>
          <p14:tracePt t="42845" x="1181100" y="1073150"/>
          <p14:tracePt t="42863" x="1219200" y="1079500"/>
          <p14:tracePt t="42879" x="1250950" y="1085850"/>
          <p14:tracePt t="42895" x="1295400" y="1085850"/>
          <p14:tracePt t="42912" x="1333500" y="1085850"/>
          <p14:tracePt t="42929" x="1377950" y="1085850"/>
          <p14:tracePt t="42945" x="1435100" y="1085850"/>
          <p14:tracePt t="42963" x="1460500" y="1085850"/>
          <p14:tracePt t="42979" x="1498600" y="1085850"/>
          <p14:tracePt t="42995" x="1530350" y="1066800"/>
          <p14:tracePt t="43028" x="1549400" y="1054100"/>
          <p14:tracePt t="43029" x="1555750" y="1054100"/>
          <p14:tracePt t="43029" x="1562100" y="1041400"/>
          <p14:tracePt t="43048" x="1568450" y="1035050"/>
          <p14:tracePt t="43086" x="1574800" y="1028700"/>
          <p14:tracePt t="43104" x="1574800" y="1022350"/>
          <p14:tracePt t="43106" x="1581150" y="1009650"/>
          <p14:tracePt t="43129" x="1581150" y="1003300"/>
          <p14:tracePt t="43145" x="1593850" y="984250"/>
          <p14:tracePt t="43162" x="1600200" y="971550"/>
          <p14:tracePt t="43179" x="1600200" y="958850"/>
          <p14:tracePt t="43195" x="1600200" y="952500"/>
          <p14:tracePt t="43213" x="1606550" y="939800"/>
          <p14:tracePt t="43694" x="1612900" y="933450"/>
          <p14:tracePt t="44190" x="1612900" y="939800"/>
          <p14:tracePt t="44198" x="1619250" y="952500"/>
          <p14:tracePt t="44206" x="1619250" y="958850"/>
          <p14:tracePt t="44214" x="1631950" y="971550"/>
          <p14:tracePt t="44228" x="1631950" y="984250"/>
          <p14:tracePt t="44311" x="1631950" y="990600"/>
          <p14:tracePt t="44318" x="1638300" y="990600"/>
          <p14:tracePt t="44366" x="1644650" y="996950"/>
          <p14:tracePt t="44382" x="1657350" y="1003300"/>
          <p14:tracePt t="44390" x="1663700" y="1003300"/>
          <p14:tracePt t="44396" x="1682750" y="1003300"/>
          <p14:tracePt t="44412" x="1708150" y="1003300"/>
          <p14:tracePt t="44428" x="1733550" y="1003300"/>
          <p14:tracePt t="44445" x="1758950" y="1003300"/>
          <p14:tracePt t="44445" x="1771650" y="1003300"/>
          <p14:tracePt t="44462" x="1803400" y="1003300"/>
          <p14:tracePt t="44478" x="1835150" y="984250"/>
          <p14:tracePt t="44494" x="1860550" y="965200"/>
          <p14:tracePt t="44511" x="1898650" y="939800"/>
          <p14:tracePt t="44528" x="1917700" y="920750"/>
          <p14:tracePt t="44544" x="1930400" y="908050"/>
          <p14:tracePt t="44564" x="1936750" y="895350"/>
          <p14:tracePt t="44581" x="1936750" y="889000"/>
          <p14:tracePt t="44596" x="1943100" y="889000"/>
          <p14:tracePt t="44614" x="1943100" y="876300"/>
          <p14:tracePt t="44630" x="1949450" y="863600"/>
          <p14:tracePt t="44646" x="1949450" y="806450"/>
          <p14:tracePt t="44672" x="1949450" y="768350"/>
          <p14:tracePt t="44672" x="1949450" y="755650"/>
          <p14:tracePt t="44694" x="1949450" y="736600"/>
          <p14:tracePt t="44711" x="1949450" y="730250"/>
          <p14:tracePt t="44727" x="1949450" y="717550"/>
          <p14:tracePt t="44744" x="1949450" y="704850"/>
          <p14:tracePt t="44760" x="1943100" y="692150"/>
          <p14:tracePt t="44777" x="1936750" y="679450"/>
          <p14:tracePt t="44794" x="1924050" y="654050"/>
          <p14:tracePt t="44811" x="1924050" y="647700"/>
          <p14:tracePt t="44827" x="1911350" y="635000"/>
          <p14:tracePt t="44862" x="1911350" y="628650"/>
          <p14:tracePt t="44885" x="1898650" y="622300"/>
          <p14:tracePt t="44894" x="1892300" y="622300"/>
          <p14:tracePt t="44894" x="1873250" y="609600"/>
          <p14:tracePt t="44910" x="1847850" y="603250"/>
          <p14:tracePt t="44927" x="1809750" y="590550"/>
          <p14:tracePt t="44944" x="1778000" y="584200"/>
          <p14:tracePt t="44960" x="1733550" y="577850"/>
          <p14:tracePt t="44977" x="1689100" y="565150"/>
          <p14:tracePt t="44994" x="1631950" y="565150"/>
          <p14:tracePt t="45010" x="1593850" y="565150"/>
          <p14:tracePt t="45027" x="1555750" y="565150"/>
          <p14:tracePt t="45044" x="1517650" y="565150"/>
          <p14:tracePt t="45060" x="1473200" y="565150"/>
          <p14:tracePt t="45077" x="1447800" y="565150"/>
          <p14:tracePt t="45094" x="1435100" y="565150"/>
          <p14:tracePt t="45110" x="1428750" y="565150"/>
          <p14:tracePt t="45127" x="1416050" y="565150"/>
          <p14:tracePt t="45144" x="1403350" y="571500"/>
          <p14:tracePt t="45160" x="1384300" y="577850"/>
          <p14:tracePt t="45177" x="1371600" y="584200"/>
          <p14:tracePt t="45194" x="1346200" y="603250"/>
          <p14:tracePt t="45210" x="1339850" y="609600"/>
          <p14:tracePt t="45227" x="1327150" y="622300"/>
          <p14:tracePt t="45244" x="1314450" y="635000"/>
          <p14:tracePt t="45261" x="1301750" y="647700"/>
          <p14:tracePt t="45277" x="1289050" y="660400"/>
          <p14:tracePt t="45294" x="1282700" y="666750"/>
          <p14:tracePt t="45311" x="1282700" y="673100"/>
          <p14:tracePt t="45327" x="1270000" y="692150"/>
          <p14:tracePt t="45344" x="1270000" y="711200"/>
          <p14:tracePt t="45360" x="1257300" y="730250"/>
          <p14:tracePt t="45378" x="1257300" y="749300"/>
          <p14:tracePt t="45395" x="1244600" y="774700"/>
          <p14:tracePt t="45414" x="1244600" y="787400"/>
          <p14:tracePt t="45429" x="1244600" y="812800"/>
          <p14:tracePt t="45447" x="1244600" y="831850"/>
          <p14:tracePt t="45464" x="1244600" y="844550"/>
          <p14:tracePt t="45480" x="1244600" y="863600"/>
          <p14:tracePt t="45495" x="1244600" y="882650"/>
          <p14:tracePt t="45513" x="1244600" y="895350"/>
          <p14:tracePt t="45529" x="1244600" y="914400"/>
          <p14:tracePt t="45546" x="1244600" y="920750"/>
          <p14:tracePt t="45670" x="1250950" y="927100"/>
          <p14:tracePt t="45689" x="1257300" y="927100"/>
          <p14:tracePt t="45689" x="1289050" y="933450"/>
          <p14:tracePt t="45711" x="1314450" y="933450"/>
          <p14:tracePt t="45728" x="1333500" y="933450"/>
          <p14:tracePt t="45745" x="1352550" y="933450"/>
          <p14:tracePt t="45761" x="1365250" y="933450"/>
          <p14:tracePt t="45778" x="1377950" y="933450"/>
          <p14:tracePt t="45794" x="1390650" y="933450"/>
          <p14:tracePt t="45811" x="1397000" y="933450"/>
          <p14:tracePt t="45894" x="1403350" y="933450"/>
          <p14:tracePt t="46030" x="1409700" y="933450"/>
          <p14:tracePt t="46038" x="1428750" y="933450"/>
          <p14:tracePt t="46045" x="1466850" y="933450"/>
          <p14:tracePt t="46061" x="1536700" y="933450"/>
          <p14:tracePt t="46078" x="1574800" y="933450"/>
          <p14:tracePt t="46094" x="1587500" y="933450"/>
          <p14:tracePt t="46111" x="1600200" y="933450"/>
          <p14:tracePt t="46977" x="1606550" y="933450"/>
          <p14:tracePt t="47006" x="1625600" y="933450"/>
          <p14:tracePt t="47007" x="1689100" y="933450"/>
          <p14:tracePt t="47029" x="1758950" y="933450"/>
          <p14:tracePt t="47045" x="1860550" y="946150"/>
          <p14:tracePt t="47063" x="1885950" y="946150"/>
          <p14:tracePt t="47079" x="1905000" y="946150"/>
          <p14:tracePt t="47158" x="1911350" y="946150"/>
          <p14:tracePt t="47174" x="1917700" y="946150"/>
          <p14:tracePt t="47254" x="1924050" y="939800"/>
          <p14:tracePt t="47270" x="1930400" y="939800"/>
          <p14:tracePt t="47278" x="1936750" y="939800"/>
          <p14:tracePt t="47302" x="1949450" y="939800"/>
          <p14:tracePt t="47318" x="1962150" y="939800"/>
          <p14:tracePt t="47326" x="1968500" y="939800"/>
          <p14:tracePt t="47338" x="2000250" y="939800"/>
          <p14:tracePt t="47362" x="2012950" y="939800"/>
          <p14:tracePt t="47379" x="2032000" y="939800"/>
          <p14:tracePt t="47396" x="2051050" y="939800"/>
          <p14:tracePt t="47412" x="2070100" y="939800"/>
          <p14:tracePt t="47429" x="2082800" y="939800"/>
          <p14:tracePt t="47429" x="2089150" y="939800"/>
          <p14:tracePt t="47446" x="2108200" y="939800"/>
          <p14:tracePt t="47463" x="2133600" y="939800"/>
          <p14:tracePt t="47479" x="2152650" y="939800"/>
          <p14:tracePt t="47495" x="2178050" y="939800"/>
          <p14:tracePt t="47511" x="2203450" y="946150"/>
          <p14:tracePt t="47528" x="2216150" y="946150"/>
          <p14:tracePt t="47545" x="2222500" y="952500"/>
          <p14:tracePt t="47561" x="2228850" y="952500"/>
          <p14:tracePt t="47758" x="2241550" y="952500"/>
          <p14:tracePt t="47782" x="2247900" y="952500"/>
          <p14:tracePt t="47870" x="2254250" y="952500"/>
          <p14:tracePt t="47878" x="2260600" y="952500"/>
          <p14:tracePt t="47894" x="2273300" y="952500"/>
          <p14:tracePt t="47911" x="2292350" y="952500"/>
          <p14:tracePt t="47911" x="2298700" y="952500"/>
          <p14:tracePt t="48070" x="2311400" y="952500"/>
          <p14:tracePt t="48079" x="2317750" y="952500"/>
          <p14:tracePt t="48087" x="2336800" y="952500"/>
          <p14:tracePt t="48111" x="2343150" y="952500"/>
          <p14:tracePt t="48128" x="2355850" y="952500"/>
          <p14:tracePt t="48144" x="2362200" y="952500"/>
          <p14:tracePt t="48163" x="2381250" y="952500"/>
          <p14:tracePt t="48179" x="2393950" y="952500"/>
          <p14:tracePt t="48196" x="2400300" y="952500"/>
          <p14:tracePt t="48213" x="2419350" y="952500"/>
          <p14:tracePt t="48229" x="2444750" y="952500"/>
          <p14:tracePt t="48246" x="2470150" y="952500"/>
          <p14:tracePt t="48934" x="2476500" y="952500"/>
          <p14:tracePt t="48958" x="2482850" y="952500"/>
          <p14:tracePt t="48998" x="2482850" y="958850"/>
          <p14:tracePt t="49014" x="2489200" y="958850"/>
          <p14:tracePt t="49646" x="2495550" y="965200"/>
          <p14:tracePt t="49655" x="2495550" y="971550"/>
          <p14:tracePt t="49686" x="2495550" y="977900"/>
          <p14:tracePt t="49838" x="2489200" y="990600"/>
          <p14:tracePt t="49846" x="2482850" y="996950"/>
          <p14:tracePt t="49854" x="2457450" y="1016000"/>
          <p14:tracePt t="49879" x="2451100" y="1035050"/>
          <p14:tracePt t="49895" x="2444750" y="1041400"/>
          <p14:tracePt t="49913" x="2444750" y="1047750"/>
          <p14:tracePt t="49929" x="2444750" y="1054100"/>
          <p14:tracePt t="50222" x="2444750" y="1060450"/>
          <p14:tracePt t="50246" x="2444750" y="1066800"/>
          <p14:tracePt t="50254" x="2444750" y="1073150"/>
          <p14:tracePt t="50255" x="2444750" y="1079500"/>
          <p14:tracePt t="50279" x="2476500" y="1098550"/>
          <p14:tracePt t="50296" x="2495550" y="1104900"/>
          <p14:tracePt t="50313" x="2514600" y="1104900"/>
          <p14:tracePt t="50329" x="2546350" y="1117600"/>
          <p14:tracePt t="50345" x="2578100" y="1117600"/>
          <p14:tracePt t="50362" x="2622550" y="1123950"/>
          <p14:tracePt t="50379" x="2679700" y="1136650"/>
          <p14:tracePt t="50395" x="2717800" y="1136650"/>
          <p14:tracePt t="50412" x="2755900" y="1143000"/>
          <p14:tracePt t="50429" x="2787650" y="1149350"/>
          <p14:tracePt t="50445" x="2819400" y="1149350"/>
          <p14:tracePt t="50463" x="2832100" y="1149350"/>
          <p14:tracePt t="50479" x="2838450" y="1149350"/>
          <p14:tracePt t="50495" x="2851150" y="1149350"/>
          <p14:tracePt t="50512" x="2863850" y="1143000"/>
          <p14:tracePt t="50529" x="2882900" y="1130300"/>
          <p14:tracePt t="50545" x="2901950" y="1130300"/>
          <p14:tracePt t="50562" x="2927350" y="1117600"/>
          <p14:tracePt t="50579" x="2940050" y="1117600"/>
          <p14:tracePt t="50595" x="2965450" y="1098550"/>
          <p14:tracePt t="50613" x="2990850" y="1092200"/>
          <p14:tracePt t="50629" x="3009900" y="1085850"/>
          <p14:tracePt t="50629" x="3016250" y="1085850"/>
          <p14:tracePt t="50646" x="3028950" y="1079500"/>
          <p14:tracePt t="50686" x="3041650" y="1079500"/>
          <p14:tracePt t="50702" x="3048000" y="1079500"/>
          <p14:tracePt t="50712" x="3067050" y="1079500"/>
          <p14:tracePt t="50713" x="3079750" y="1079500"/>
          <p14:tracePt t="50729" x="3111500" y="1060450"/>
          <p14:tracePt t="50745" x="3130550" y="1060450"/>
          <p14:tracePt t="50763" x="3162300" y="1047750"/>
          <p14:tracePt t="50779" x="3175000" y="1047750"/>
          <p14:tracePt t="50795" x="3181350" y="1047750"/>
          <p14:tracePt t="50894" x="3187700" y="1047750"/>
          <p14:tracePt t="50902" x="3194050" y="1047750"/>
          <p14:tracePt t="50910" x="3200400" y="1047750"/>
          <p14:tracePt t="50929" x="3219450" y="1047750"/>
          <p14:tracePt t="50946" x="3238500" y="1047750"/>
          <p14:tracePt t="50982" x="3244850" y="1047750"/>
          <p14:tracePt t="51046" x="3251200" y="1047750"/>
          <p14:tracePt t="51078" x="3257550" y="1047750"/>
          <p14:tracePt t="51104" x="3263900" y="1047750"/>
          <p14:tracePt t="51104" x="3263900" y="1054100"/>
          <p14:tracePt t="51246" x="3282950" y="1054100"/>
          <p14:tracePt t="51254" x="3302000" y="1054100"/>
          <p14:tracePt t="51255" x="3429000" y="1035050"/>
          <p14:tracePt t="51279" x="3505200" y="1035050"/>
          <p14:tracePt t="51295" x="3575050" y="1035050"/>
          <p14:tracePt t="51312" x="3619500" y="1035050"/>
          <p14:tracePt t="51329" x="3644900" y="1035050"/>
          <p14:tracePt t="51346" x="3657600" y="1035050"/>
          <p14:tracePt t="51364" x="3670300" y="1035050"/>
          <p14:tracePt t="51378" x="3683000" y="1035050"/>
          <p14:tracePt t="51394" x="3695700" y="1035050"/>
          <p14:tracePt t="51411" x="3727450" y="1035050"/>
          <p14:tracePt t="51427" x="3759200" y="1035050"/>
          <p14:tracePt t="51445" x="3816350" y="1041400"/>
          <p14:tracePt t="51463" x="3873500" y="1054100"/>
          <p14:tracePt t="51478" x="3924300" y="1060450"/>
          <p14:tracePt t="51495" x="3968750" y="1066800"/>
          <p14:tracePt t="51512" x="4000500" y="1073150"/>
          <p14:tracePt t="51528" x="4025900" y="1073150"/>
          <p14:tracePt t="51545" x="4038600" y="1073150"/>
          <p14:tracePt t="51582" x="4051300" y="1073150"/>
          <p14:tracePt t="52102" x="4064000" y="1073150"/>
          <p14:tracePt t="52110" x="4083050" y="1073150"/>
          <p14:tracePt t="52118" x="4121150" y="1073150"/>
          <p14:tracePt t="52128" x="4191000" y="1073150"/>
          <p14:tracePt t="52145" x="4260850" y="1073150"/>
          <p14:tracePt t="52162" x="4318000" y="1073150"/>
          <p14:tracePt t="52179" x="4343400" y="1073150"/>
          <p14:tracePt t="52195" x="4356100" y="1073150"/>
          <p14:tracePt t="52212" x="4362450" y="1073150"/>
          <p14:tracePt t="52470" x="4368800" y="1079500"/>
          <p14:tracePt t="52470" x="4375150" y="1079500"/>
          <p14:tracePt t="52494" x="4394200" y="1079500"/>
          <p14:tracePt t="52512" x="4419600" y="1079500"/>
          <p14:tracePt t="52513" x="4457700" y="1079500"/>
          <p14:tracePt t="52528" x="4483100" y="1079500"/>
          <p14:tracePt t="52545" x="4489450" y="1079500"/>
          <p14:tracePt t="52798" x="4502150" y="1079500"/>
          <p14:tracePt t="52806" x="4514850" y="1085850"/>
          <p14:tracePt t="52814" x="4527550" y="1085850"/>
          <p14:tracePt t="52828" x="4540250" y="1085850"/>
          <p14:tracePt t="52845" x="4552950" y="1085850"/>
          <p14:tracePt t="52862" x="4565650" y="1085850"/>
          <p14:tracePt t="52879" x="4578350" y="1085850"/>
          <p14:tracePt t="52895" x="4584700" y="1085850"/>
          <p14:tracePt t="52912" x="4591050" y="1085850"/>
          <p14:tracePt t="52928" x="4597400" y="1085850"/>
          <p14:tracePt t="53318" x="4610100" y="1085850"/>
          <p14:tracePt t="53337" x="4629150" y="1092200"/>
          <p14:tracePt t="53338" x="4705350" y="1117600"/>
          <p14:tracePt t="53362" x="4794250" y="1149350"/>
          <p14:tracePt t="53378" x="4864100" y="1168400"/>
          <p14:tracePt t="53395" x="4946650" y="1187450"/>
          <p14:tracePt t="53411" x="5022850" y="1206500"/>
          <p14:tracePt t="53428" x="5086350" y="1231900"/>
          <p14:tracePt t="53445" x="5137150" y="1250950"/>
          <p14:tracePt t="53461" x="5194300" y="1276350"/>
          <p14:tracePt t="53479" x="5213350" y="1289050"/>
          <p14:tracePt t="53645" x="5213350" y="1282700"/>
          <p14:tracePt t="53654" x="5200650" y="1270000"/>
          <p14:tracePt t="53654" x="5143500" y="1231900"/>
          <p14:tracePt t="53679" x="5086350" y="1200150"/>
          <p14:tracePt t="53695" x="5029200" y="1162050"/>
          <p14:tracePt t="53712" x="4953000" y="1123950"/>
          <p14:tracePt t="53728" x="4857750" y="1060450"/>
          <p14:tracePt t="53745" x="4762500" y="1009650"/>
          <p14:tracePt t="53762" x="4584700" y="939800"/>
          <p14:tracePt t="53778" x="4483100" y="914400"/>
          <p14:tracePt t="53795" x="4387850" y="895350"/>
          <p14:tracePt t="53812" x="4311650" y="882650"/>
          <p14:tracePt t="53828" x="4273550" y="876300"/>
          <p14:tracePt t="53845" x="4241800" y="876300"/>
          <p14:tracePt t="53845" x="4210050" y="876300"/>
          <p14:tracePt t="53862" x="4178300" y="876300"/>
          <p14:tracePt t="53878" x="4152900" y="882650"/>
          <p14:tracePt t="53895" x="4133850" y="882650"/>
          <p14:tracePt t="53912" x="4121150" y="889000"/>
          <p14:tracePt t="53928" x="4114800" y="895350"/>
          <p14:tracePt t="53945" x="4108450" y="901700"/>
          <p14:tracePt t="53982" x="4108450" y="914400"/>
          <p14:tracePt t="53998" x="4102100" y="914400"/>
          <p14:tracePt t="54006" x="4089400" y="914400"/>
          <p14:tracePt t="54011" x="4083050" y="927100"/>
          <p14:tracePt t="54028" x="4076700" y="939800"/>
          <p14:tracePt t="54045" x="4076700" y="946150"/>
          <p14:tracePt t="54158" x="4070350" y="952500"/>
          <p14:tracePt t="54162" x="4051300" y="952500"/>
          <p14:tracePt t="54170" x="3892550" y="869950"/>
          <p14:tracePt t="54195" x="3790950" y="831850"/>
          <p14:tracePt t="54212" x="3695700" y="787400"/>
          <p14:tracePt t="54228" x="3683000" y="787400"/>
          <p14:tracePt t="54245" x="3670300" y="787400"/>
          <p14:tracePt t="54592" x="3663950" y="787400"/>
          <p14:tracePt t="54598" x="3663950" y="793750"/>
          <p14:tracePt t="54604" x="3663950" y="806450"/>
          <p14:tracePt t="54629" x="3663950" y="812800"/>
          <p14:tracePt t="54645" x="3663950" y="819150"/>
          <p14:tracePt t="55151" x="3663950" y="831850"/>
          <p14:tracePt t="55710" x="3663950" y="838200"/>
          <p14:tracePt t="55726" x="3663950" y="844550"/>
          <p14:tracePt t="55727" x="3651250" y="850900"/>
          <p14:tracePt t="55744" x="3651250" y="863600"/>
          <p14:tracePt t="55761" x="3651250" y="889000"/>
          <p14:tracePt t="55777" x="3638550" y="908050"/>
          <p14:tracePt t="55794" x="3638550" y="933450"/>
          <p14:tracePt t="55811" x="3638550" y="958850"/>
          <p14:tracePt t="55827" x="3638550" y="965200"/>
          <p14:tracePt t="55844" x="3638550" y="971550"/>
          <p14:tracePt t="55982" x="3632200" y="971550"/>
          <p14:tracePt t="55990" x="3613150" y="990600"/>
          <p14:tracePt t="55992" x="3581400" y="1009650"/>
          <p14:tracePt t="56012" x="3498850" y="1022350"/>
          <p14:tracePt t="56029" x="3403600" y="1041400"/>
          <p14:tracePt t="56045" x="3200400" y="1104900"/>
          <p14:tracePt t="56063" x="3079750" y="1143000"/>
          <p14:tracePt t="56079" x="2978150" y="1168400"/>
          <p14:tracePt t="56095" x="2895600" y="1212850"/>
          <p14:tracePt t="56112" x="2832100" y="1225550"/>
          <p14:tracePt t="56129" x="2800350" y="1244600"/>
          <p14:tracePt t="56146" x="2781300" y="1250950"/>
          <p14:tracePt t="56162" x="2749550" y="1270000"/>
          <p14:tracePt t="56179" x="2711450" y="1289050"/>
          <p14:tracePt t="56195" x="2660650" y="1314450"/>
          <p14:tracePt t="56212" x="2584450" y="1339850"/>
          <p14:tracePt t="56229" x="2438400" y="1377950"/>
          <p14:tracePt t="56245" x="2247900" y="1422400"/>
          <p14:tracePt t="56263" x="2127250" y="1447800"/>
          <p14:tracePt t="56279" x="2025650" y="1485900"/>
          <p14:tracePt t="56295" x="1924050" y="1504950"/>
          <p14:tracePt t="56313" x="1866900" y="1524000"/>
          <p14:tracePt t="56329" x="1828800" y="1536700"/>
          <p14:tracePt t="56345" x="1790700" y="1536700"/>
          <p14:tracePt t="56363" x="1746250" y="1555750"/>
          <p14:tracePt t="56379" x="1714500" y="1562100"/>
          <p14:tracePt t="56395" x="1676400" y="1562100"/>
          <p14:tracePt t="56412" x="1638300" y="1568450"/>
          <p14:tracePt t="56429" x="1606550" y="1581150"/>
          <p14:tracePt t="56445" x="1562100" y="1581150"/>
          <p14:tracePt t="56463" x="1524000" y="1593850"/>
          <p14:tracePt t="56479" x="1504950" y="1593850"/>
          <p14:tracePt t="56495" x="1479550" y="1600200"/>
          <p14:tracePt t="56513" x="1466850" y="1600200"/>
          <p14:tracePt t="56529" x="1460500" y="1600200"/>
          <p14:tracePt t="56545" x="1447800" y="1600200"/>
          <p14:tracePt t="56562" x="1435100" y="1600200"/>
          <p14:tracePt t="56579" x="1428750" y="1600200"/>
          <p14:tracePt t="56595" x="1409700" y="1606550"/>
          <p14:tracePt t="56612" x="1390650" y="1606550"/>
          <p14:tracePt t="56629" x="1365250" y="1606550"/>
          <p14:tracePt t="56629" x="1352550" y="1606550"/>
          <p14:tracePt t="56647" x="1320800" y="1606550"/>
          <p14:tracePt t="56678" x="1289050" y="1612900"/>
          <p14:tracePt t="56679" x="1276350" y="1612900"/>
          <p14:tracePt t="56695" x="1263650" y="1612900"/>
          <p14:tracePt t="56974" x="1257300" y="1612900"/>
          <p14:tracePt t="56998" x="1276350" y="1600200"/>
          <p14:tracePt t="57006" x="1276350" y="1593850"/>
          <p14:tracePt t="57007" x="1308100" y="1587500"/>
          <p14:tracePt t="57029" x="1339850" y="1574800"/>
          <p14:tracePt t="57045" x="1390650" y="1568450"/>
          <p14:tracePt t="57063" x="1422400" y="1555750"/>
          <p14:tracePt t="57079" x="1466850" y="1549400"/>
          <p14:tracePt t="57094" x="1517650" y="1543050"/>
          <p14:tracePt t="57111" x="1562100" y="1536700"/>
          <p14:tracePt t="57128" x="1631950" y="1536700"/>
          <p14:tracePt t="57144" x="1701800" y="1536700"/>
          <p14:tracePt t="57161" x="1835150" y="1517650"/>
          <p14:tracePt t="57178" x="1949450" y="1498600"/>
          <p14:tracePt t="57194" x="2051050" y="1485900"/>
          <p14:tracePt t="57211" x="2146300" y="1479550"/>
          <p14:tracePt t="57228" x="2203450" y="1479550"/>
          <p14:tracePt t="57244" x="2260600" y="1479550"/>
          <p14:tracePt t="57261" x="2286000" y="1479550"/>
          <p14:tracePt t="57278" x="2355850" y="1479550"/>
          <p14:tracePt t="57295" x="2425700" y="1479550"/>
          <p14:tracePt t="57311" x="2635250" y="1498600"/>
          <p14:tracePt t="57327" x="2787650" y="1536700"/>
          <p14:tracePt t="57344" x="2933700" y="1555750"/>
          <p14:tracePt t="57361" x="3086100" y="1562100"/>
          <p14:tracePt t="57378" x="3200400" y="1581150"/>
          <p14:tracePt t="57395" x="3295650" y="1581150"/>
          <p14:tracePt t="57412" x="3346450" y="1593850"/>
          <p14:tracePt t="57428" x="3378200" y="1600200"/>
          <p14:tracePt t="57445" x="3403600" y="1600200"/>
          <p14:tracePt t="57461" x="3448050" y="1600200"/>
          <p14:tracePt t="57478" x="3473450" y="1600200"/>
          <p14:tracePt t="57494" x="3505200" y="1600200"/>
          <p14:tracePt t="57511" x="3543300" y="1600200"/>
          <p14:tracePt t="57528" x="3581400" y="1600200"/>
          <p14:tracePt t="57545" x="3619500" y="1600200"/>
          <p14:tracePt t="57561" x="3670300" y="1600200"/>
          <p14:tracePt t="57578" x="3695700" y="1600200"/>
          <p14:tracePt t="57595" x="3708400" y="1600200"/>
          <p14:tracePt t="57611" x="3721100" y="1600200"/>
          <p14:tracePt t="57702" x="3733800" y="1600200"/>
          <p14:tracePt t="57710" x="3759200" y="1600200"/>
          <p14:tracePt t="57720" x="3784600" y="1600200"/>
          <p14:tracePt t="57745" x="3797300" y="1600200"/>
          <p14:tracePt t="57761" x="3816350" y="1600200"/>
          <p14:tracePt t="57778" x="3829050" y="1600200"/>
          <p14:tracePt t="57794" x="3848100" y="1600200"/>
          <p14:tracePt t="57811" x="3860800" y="1600200"/>
          <p14:tracePt t="57828" x="3867150" y="1600200"/>
          <p14:tracePt t="58142" x="3879850" y="1600200"/>
          <p14:tracePt t="58391" x="3886200" y="1606550"/>
          <p14:tracePt t="58742" x="3892550" y="1606550"/>
          <p14:tracePt t="58926" x="3898900" y="1612900"/>
          <p14:tracePt t="59462" x="3905250" y="1612900"/>
          <p14:tracePt t="59486" x="3905250" y="1619250"/>
          <p14:tracePt t="59526" x="3905250" y="1625600"/>
          <p14:tracePt t="59542" x="3905250" y="1631950"/>
          <p14:tracePt t="59574" x="3898900" y="1638300"/>
          <p14:tracePt t="59590" x="3892550" y="1638300"/>
          <p14:tracePt t="59606" x="3892550" y="1644650"/>
          <p14:tracePt t="59607" x="3886200" y="1651000"/>
          <p14:tracePt t="59629" x="3873500" y="1657350"/>
          <p14:tracePt t="59645" x="3867150" y="1663700"/>
          <p14:tracePt t="59662" x="3848100" y="1676400"/>
          <p14:tracePt t="59679" x="3822700" y="1682750"/>
          <p14:tracePt t="59695" x="3784600" y="1695450"/>
          <p14:tracePt t="59713" x="3721100" y="1695450"/>
          <p14:tracePt t="59728" x="3632200" y="1695450"/>
          <p14:tracePt t="59745" x="3543300" y="1695450"/>
          <p14:tracePt t="59762" x="3448050" y="1695450"/>
          <p14:tracePt t="59779" x="3333750" y="1695450"/>
          <p14:tracePt t="59796" x="3238500" y="1670050"/>
          <p14:tracePt t="59812" x="3187700" y="1657350"/>
          <p14:tracePt t="59829" x="3168650" y="1657350"/>
          <p14:tracePt t="59998" x="3162300" y="1651000"/>
          <p14:tracePt t="60799" x="3162300" y="1644650"/>
          <p14:tracePt t="60822" x="3162300" y="1638300"/>
          <p14:tracePt t="60822" x="3162300" y="1625600"/>
          <p14:tracePt t="60844" x="3162300" y="1619250"/>
          <p14:tracePt t="60861" x="3187700" y="1612900"/>
          <p14:tracePt t="60878" x="3200400" y="1606550"/>
          <p14:tracePt t="60895" x="3213100" y="1606550"/>
          <p14:tracePt t="60911" x="3225800" y="1600200"/>
          <p14:tracePt t="60950" x="3232150" y="1593850"/>
          <p14:tracePt t="60961" x="3232150" y="1587500"/>
          <p14:tracePt t="60990" x="3238500" y="1581150"/>
          <p14:tracePt t="61006" x="3244850" y="1574800"/>
          <p14:tracePt t="61038" x="3244850" y="1568450"/>
          <p14:tracePt t="61078" x="3251200" y="1568450"/>
          <p14:tracePt t="61086" x="3257550" y="1568450"/>
          <p14:tracePt t="61094" x="3263900" y="1555750"/>
          <p14:tracePt t="61111" x="3270250" y="1549400"/>
          <p14:tracePt t="61130" x="3270250" y="1543050"/>
          <p14:tracePt t="61146" x="3270250" y="1536700"/>
          <p14:tracePt t="61163" x="3276600" y="1536700"/>
          <p14:tracePt t="61206" x="3282950" y="1524000"/>
          <p14:tracePt t="61222" x="3282950" y="1511300"/>
          <p14:tracePt t="61225" x="3295650" y="1504950"/>
          <p14:tracePt t="61245" x="3308350" y="1479550"/>
          <p14:tracePt t="61263" x="3308350" y="1466850"/>
          <p14:tracePt t="61279" x="3314700" y="1460500"/>
          <p14:tracePt t="61295" x="3314700" y="1454150"/>
          <p14:tracePt t="61358" x="3321050" y="1441450"/>
          <p14:tracePt t="61379" x="3321050" y="1435100"/>
          <p14:tracePt t="61388" x="3321050" y="1428750"/>
          <p14:tracePt t="61447" x="3321050" y="1422400"/>
          <p14:tracePt t="61454" x="3321050" y="1409700"/>
          <p14:tracePt t="61457" x="3321050" y="1397000"/>
          <p14:tracePt t="61478" x="3321050" y="1390650"/>
          <p14:tracePt t="61495" x="3321050" y="1384300"/>
          <p14:tracePt t="61512" x="3314700" y="1377950"/>
          <p14:tracePt t="61528" x="3302000" y="1365250"/>
          <p14:tracePt t="61545" x="3270250" y="1352550"/>
          <p14:tracePt t="61562" x="3257550" y="1346200"/>
          <p14:tracePt t="61578" x="3225800" y="1333500"/>
          <p14:tracePt t="61595" x="3219450" y="1333500"/>
          <p14:tracePt t="61612" x="3206750" y="1327150"/>
          <p14:tracePt t="61703" x="3200400" y="1327150"/>
          <p14:tracePt t="61822" x="3194050" y="1327150"/>
          <p14:tracePt t="61838" x="3194050" y="1339850"/>
          <p14:tracePt t="61838" x="3194050" y="1352550"/>
          <p14:tracePt t="61863" x="3194050" y="1371600"/>
          <p14:tracePt t="61879" x="3194050" y="1377950"/>
          <p14:tracePt t="61895" x="3194050" y="1384300"/>
          <p14:tracePt t="61958" x="3194050" y="1390650"/>
          <p14:tracePt t="61975" x="3194050" y="1397000"/>
          <p14:tracePt t="61975" x="3213100" y="1409700"/>
          <p14:tracePt t="61995" x="3225800" y="1416050"/>
          <p14:tracePt t="62012" x="3244850" y="1428750"/>
          <p14:tracePt t="62029" x="3257550" y="1441450"/>
          <p14:tracePt t="62070" x="3263900" y="1441450"/>
          <p14:tracePt t="62166" x="3263900" y="1447800"/>
          <p14:tracePt t="62302" x="3276600" y="1466850"/>
          <p14:tracePt t="62318" x="3276600" y="1479550"/>
          <p14:tracePt t="62326" x="3289300" y="1498600"/>
          <p14:tracePt t="62338" x="3289300" y="1504950"/>
          <p14:tracePt t="62391" x="3295650" y="1504950"/>
          <p14:tracePt t="62406" x="3295650" y="1511300"/>
          <p14:tracePt t="62409" x="3295650" y="1517650"/>
          <p14:tracePt t="62428" x="3295650" y="1530350"/>
          <p14:tracePt t="62445" x="3295650" y="1555750"/>
          <p14:tracePt t="62462" x="3295650" y="1562100"/>
          <p14:tracePt t="62479" x="3295650" y="1568450"/>
          <p14:tracePt t="63582" x="3295650" y="1562100"/>
          <p14:tracePt t="64790" x="3302000" y="1555750"/>
          <p14:tracePt t="64806" x="3308350" y="1555750"/>
          <p14:tracePt t="64809" x="3314700" y="1549400"/>
          <p14:tracePt t="64828" x="3321050" y="1549400"/>
          <p14:tracePt t="64870" x="3327400" y="1549400"/>
          <p14:tracePt t="64878" x="3333750" y="1549400"/>
          <p14:tracePt t="64887" x="3352800" y="1549400"/>
          <p14:tracePt t="64912" x="3359150" y="1549400"/>
          <p14:tracePt t="64928" x="3371850" y="1549400"/>
          <p14:tracePt t="64945" x="3378200" y="1549400"/>
          <p14:tracePt t="64962" x="3390900" y="1549400"/>
          <p14:tracePt t="64979" x="3403600" y="1549400"/>
          <p14:tracePt t="64995" x="3429000" y="1549400"/>
          <p14:tracePt t="65012" x="3441700" y="1549400"/>
          <p14:tracePt t="65262" x="3448050" y="1549400"/>
          <p14:tracePt t="65270" x="3467100" y="1549400"/>
          <p14:tracePt t="65273" x="3473450" y="1549400"/>
          <p14:tracePt t="65295" x="3479800" y="1543050"/>
          <p14:tracePt t="65414" x="3486150" y="1543050"/>
          <p14:tracePt t="65470" x="3498850" y="1543050"/>
          <p14:tracePt t="65487" x="3498850" y="1549400"/>
          <p14:tracePt t="65488" x="3511550" y="1549400"/>
          <p14:tracePt t="65513" x="3524250" y="1549400"/>
          <p14:tracePt t="65529" x="3536950" y="1555750"/>
          <p14:tracePt t="65545" x="3556000" y="1562100"/>
          <p14:tracePt t="65562" x="3562350" y="1562100"/>
          <p14:tracePt t="65578" x="3568700" y="1562100"/>
          <p14:tracePt t="65595" x="3575050" y="1562100"/>
          <p14:tracePt t="65612" x="3587750" y="1562100"/>
          <p14:tracePt t="65628" x="3606800" y="1562100"/>
          <p14:tracePt t="65645" x="3644900" y="1562100"/>
          <p14:tracePt t="65663" x="3676650" y="1562100"/>
          <p14:tracePt t="65678" x="3695700" y="1562100"/>
          <p14:tracePt t="65695" x="3714750" y="1562100"/>
          <p14:tracePt t="65878" x="3721100" y="1562100"/>
          <p14:tracePt t="65888" x="3727450" y="1562100"/>
          <p14:tracePt t="65891" x="3765550" y="1555750"/>
          <p14:tracePt t="65913" x="3797300" y="1549400"/>
          <p14:tracePt t="65928" x="3835400" y="1543050"/>
          <p14:tracePt t="65947" x="3873500" y="1530350"/>
          <p14:tracePt t="65961" x="3911600" y="1530350"/>
          <p14:tracePt t="65977" x="3937000" y="1530350"/>
          <p14:tracePt t="65994" x="3943350" y="1517650"/>
          <p14:tracePt t="66966" x="3943350" y="1524000"/>
          <p14:tracePt t="66990" x="3943350" y="1536700"/>
          <p14:tracePt t="67158" x="3943350" y="1549400"/>
          <p14:tracePt t="67262" x="3956050" y="1549400"/>
          <p14:tracePt t="67276" x="3968750" y="1549400"/>
          <p14:tracePt t="67288" x="3981450" y="1543050"/>
          <p14:tracePt t="67312" x="3987800" y="1530350"/>
          <p14:tracePt t="67671" x="3994150" y="1530350"/>
          <p14:tracePt t="67677" x="4000500" y="1530350"/>
          <p14:tracePt t="67703" x="4006850" y="1517650"/>
          <p14:tracePt t="67704" x="4006850" y="1511300"/>
          <p14:tracePt t="67728" x="4013200" y="1504950"/>
          <p14:tracePt t="67774" x="4019550" y="1498600"/>
          <p14:tracePt t="67798" x="4025900" y="1492250"/>
          <p14:tracePt t="67830" x="4032250" y="1479550"/>
          <p14:tracePt t="67846" x="4038600" y="1479550"/>
          <p14:tracePt t="67862" x="4044950" y="1473200"/>
          <p14:tracePt t="67863" x="4051300" y="1473200"/>
          <p14:tracePt t="67879" x="4057650" y="1460500"/>
          <p14:tracePt t="67895" x="4064000" y="1460500"/>
          <p14:tracePt t="67913" x="4070350" y="1460500"/>
          <p14:tracePt t="68510" x="4076700" y="1466850"/>
          <p14:tracePt t="68518" x="4076700" y="1479550"/>
          <p14:tracePt t="68521" x="4083050" y="1498600"/>
          <p14:tracePt t="68545" x="4089400" y="1517650"/>
          <p14:tracePt t="68562" x="4089400" y="1524000"/>
          <p14:tracePt t="68774" x="4095750" y="1524000"/>
          <p14:tracePt t="68777" x="4095750" y="1530350"/>
          <p14:tracePt t="68788" x="4121150" y="1536700"/>
          <p14:tracePt t="68812" x="4146550" y="1549400"/>
          <p14:tracePt t="68829" x="4191000" y="1562100"/>
          <p14:tracePt t="68845" x="4216400" y="1568450"/>
          <p14:tracePt t="68950" x="4229100" y="1568450"/>
          <p14:tracePt t="68960" x="4241800" y="1568450"/>
          <p14:tracePt t="68961" x="4254500" y="1568450"/>
          <p14:tracePt t="68978" x="4267200" y="1568450"/>
          <p14:tracePt t="68995" x="4279900" y="1568450"/>
          <p14:tracePt t="69012" x="4292600" y="1568450"/>
          <p14:tracePt t="69028" x="4298950" y="1568450"/>
          <p14:tracePt t="69045" x="4305300" y="1568450"/>
          <p14:tracePt t="69082" x="4318000" y="1562100"/>
          <p14:tracePt t="69102" x="4318000" y="1555750"/>
          <p14:tracePt t="69110" x="4330700" y="1555750"/>
          <p14:tracePt t="69120" x="4337050" y="1555750"/>
          <p14:tracePt t="69145" x="4356100" y="1549400"/>
          <p14:tracePt t="69206" x="4362450" y="1549400"/>
          <p14:tracePt t="69598" x="4375150" y="1543050"/>
          <p14:tracePt t="69614" x="4394200" y="1536700"/>
          <p14:tracePt t="69622" x="4400550" y="1530350"/>
          <p14:tracePt t="69629" x="4445000" y="1517650"/>
          <p14:tracePt t="69645" x="4514850" y="1498600"/>
          <p14:tracePt t="69663" x="4552950" y="1485900"/>
          <p14:tracePt t="69679" x="4591050" y="1479550"/>
          <p14:tracePt t="69695" x="4597400" y="1473200"/>
          <p14:tracePt t="69713" x="4603750" y="1473200"/>
          <p14:tracePt t="69729" x="4610100" y="1473200"/>
          <p14:tracePt t="70710" x="4622800" y="1466850"/>
          <p14:tracePt t="70711" x="4629150" y="1466850"/>
          <p14:tracePt t="70721" x="4660900" y="1466850"/>
          <p14:tracePt t="70746" x="4686300" y="1466850"/>
          <p14:tracePt t="70762" x="4711700" y="1466850"/>
          <p14:tracePt t="70779" x="4724400" y="1466850"/>
          <p14:tracePt t="71511" x="4730750" y="1466850"/>
          <p14:tracePt t="71535" x="4737100" y="1466850"/>
          <p14:tracePt t="71546" x="4743450" y="1466850"/>
          <p14:tracePt t="71547" x="4756150" y="1473200"/>
          <p14:tracePt t="71563" x="4768850" y="1473200"/>
          <p14:tracePt t="71580" x="4787900" y="1492250"/>
          <p14:tracePt t="71597" x="4800600" y="1517650"/>
          <p14:tracePt t="71613" x="4806950" y="1524000"/>
          <p14:tracePt t="71630" x="4813300" y="1536700"/>
          <p14:tracePt t="73238" x="0" y="0"/>
        </p14:tracePtLst>
        <p14:tracePtLst>
          <p14:tracePt t="124338" x="4857750" y="2203450"/>
          <p14:tracePt t="124346" x="4819650" y="2209800"/>
          <p14:tracePt t="124359" x="4781550" y="2222500"/>
          <p14:tracePt t="124376" x="4737100" y="2228850"/>
          <p14:tracePt t="124376" x="4699000" y="2241550"/>
          <p14:tracePt t="124394" x="4660900" y="2241550"/>
          <p14:tracePt t="124410" x="4584700" y="2247900"/>
          <p14:tracePt t="124434" x="4540250" y="2254250"/>
          <p14:tracePt t="124450" x="4457700" y="2266950"/>
          <p14:tracePt t="124466" x="4406900" y="2266950"/>
          <p14:tracePt t="124482" x="4343400" y="2266950"/>
          <p14:tracePt t="124498" x="4286250" y="2266950"/>
          <p14:tracePt t="124510" x="4229100" y="2266950"/>
          <p14:tracePt t="124527" x="4178300" y="2266950"/>
          <p14:tracePt t="124543" x="4095750" y="2266950"/>
          <p14:tracePt t="124560" x="4006850" y="2266950"/>
          <p14:tracePt t="124576" x="3867150" y="2273300"/>
          <p14:tracePt t="124593" x="3727450" y="2292350"/>
          <p14:tracePt t="124611" x="3625850" y="2317750"/>
          <p14:tracePt t="124626" x="3536950" y="2336800"/>
          <p14:tracePt t="124643" x="3486150" y="2349500"/>
          <p14:tracePt t="124660" x="3448050" y="2368550"/>
          <p14:tracePt t="124676" x="3397250" y="2381250"/>
          <p14:tracePt t="124693" x="3352800" y="2393950"/>
          <p14:tracePt t="124710" x="3321050" y="2406650"/>
          <p14:tracePt t="124727" x="3289300" y="2425700"/>
          <p14:tracePt t="124743" x="3257550" y="2438400"/>
          <p14:tracePt t="124760" x="3219450" y="2451100"/>
          <p14:tracePt t="124776" x="3181350" y="2470150"/>
          <p14:tracePt t="124793" x="3143250" y="2482850"/>
          <p14:tracePt t="124810" x="3124200" y="2495550"/>
          <p14:tracePt t="124827" x="3092450" y="2501900"/>
          <p14:tracePt t="124844" x="3054350" y="2527300"/>
          <p14:tracePt t="124860" x="3022600" y="2540000"/>
          <p14:tracePt t="124876" x="2997200" y="2571750"/>
          <p14:tracePt t="124893" x="2965450" y="2578100"/>
          <p14:tracePt t="124910" x="2940050" y="2590800"/>
          <p14:tracePt t="124927" x="2921000" y="2603500"/>
          <p14:tracePt t="124943" x="2895600" y="2616200"/>
          <p14:tracePt t="124960" x="2882900" y="2616200"/>
          <p14:tracePt t="124977" x="2876550" y="2622550"/>
          <p14:tracePt t="125010" x="2870200" y="2622550"/>
          <p14:tracePt t="125034" x="2863850" y="2622550"/>
          <p14:tracePt t="125042" x="2851150" y="2622550"/>
          <p14:tracePt t="125052" x="2832100" y="2622550"/>
          <p14:tracePt t="125077" x="2813050" y="2622550"/>
          <p14:tracePt t="125093" x="2794000" y="2622550"/>
          <p14:tracePt t="125111" x="2762250" y="2622550"/>
          <p14:tracePt t="125127" x="2717800" y="2622550"/>
          <p14:tracePt t="125144" x="2679700" y="2622550"/>
          <p14:tracePt t="125161" x="2635250" y="2622550"/>
          <p14:tracePt t="125177" x="2578100" y="2622550"/>
          <p14:tracePt t="125194" x="2540000" y="2622550"/>
          <p14:tracePt t="125211" x="2501900" y="2622550"/>
          <p14:tracePt t="125227" x="2463800" y="2622550"/>
          <p14:tracePt t="125244" x="2425700" y="2622550"/>
          <p14:tracePt t="125261" x="2400300" y="2622550"/>
          <p14:tracePt t="125277" x="2381250" y="2622550"/>
          <p14:tracePt t="125294" x="2362200" y="2622550"/>
          <p14:tracePt t="125311" x="2336800" y="2616200"/>
          <p14:tracePt t="125327" x="2317750" y="2609850"/>
          <p14:tracePt t="125344" x="2298700" y="2603500"/>
          <p14:tracePt t="125361" x="2292350" y="2603500"/>
          <p14:tracePt t="125442" x="2279650" y="2603500"/>
          <p14:tracePt t="125450" x="2273300" y="2597150"/>
          <p14:tracePt t="125454" x="2254250" y="2584450"/>
          <p14:tracePt t="125477" x="2241550" y="2578100"/>
          <p14:tracePt t="125494" x="2228850" y="2571750"/>
          <p14:tracePt t="125511" x="2209800" y="2565400"/>
          <p14:tracePt t="125527" x="2203450" y="2559050"/>
          <p14:tracePt t="125570" x="2197100" y="2552700"/>
          <p14:tracePt t="125594" x="2190750" y="2546350"/>
          <p14:tracePt t="125620" x="2184400" y="2540000"/>
          <p14:tracePt t="125626" x="2184400" y="2533650"/>
          <p14:tracePt t="125639" x="2165350" y="2520950"/>
          <p14:tracePt t="125660" x="2146300" y="2508250"/>
          <p14:tracePt t="125677" x="2139950" y="2501900"/>
          <p14:tracePt t="125694" x="2133600" y="2495550"/>
          <p14:tracePt t="125987" x="2133600" y="2489200"/>
          <p14:tracePt t="126052" x="2133600" y="2482850"/>
          <p14:tracePt t="126123" x="2139950" y="2482850"/>
          <p14:tracePt t="126140" x="2139950" y="2476500"/>
          <p14:tracePt t="126141" x="2146300" y="2476500"/>
          <p14:tracePt t="126252" x="2159000" y="2476500"/>
          <p14:tracePt t="126267" x="2165350" y="2476500"/>
          <p14:tracePt t="126275" x="2178050" y="2463800"/>
          <p14:tracePt t="126283" x="2190750" y="2444750"/>
          <p14:tracePt t="126295" x="2203450" y="2419350"/>
          <p14:tracePt t="126331" x="2203450" y="2413000"/>
          <p14:tracePt t="126435" x="2203450" y="2406650"/>
          <p14:tracePt t="126451" x="2184400" y="2406650"/>
          <p14:tracePt t="126459" x="2159000" y="2419350"/>
          <p14:tracePt t="126471" x="2139950" y="2438400"/>
          <p14:tracePt t="126495" x="2120900" y="2463800"/>
          <p14:tracePt t="126511" x="2101850" y="2482850"/>
          <p14:tracePt t="126528" x="2082800" y="2514600"/>
          <p14:tracePt t="126545" x="2082800" y="2552700"/>
          <p14:tracePt t="126561" x="2082800" y="2622550"/>
          <p14:tracePt t="126579" x="2095500" y="2673350"/>
          <p14:tracePt t="126596" x="2114550" y="2705100"/>
          <p14:tracePt t="126612" x="2152650" y="2736850"/>
          <p14:tracePt t="126629" x="2235200" y="2794000"/>
          <p14:tracePt t="126645" x="2330450" y="2832100"/>
          <p14:tracePt t="126662" x="2552700" y="2908300"/>
          <p14:tracePt t="126678" x="2705100" y="2940050"/>
          <p14:tracePt t="126695" x="2851150" y="2984500"/>
          <p14:tracePt t="126712" x="2997200" y="3041650"/>
          <p14:tracePt t="126728" x="3092450" y="3048000"/>
          <p14:tracePt t="126745" x="3143250" y="3060700"/>
          <p14:tracePt t="126762" x="3155950" y="3060700"/>
          <p14:tracePt t="126778" x="3168650" y="3067050"/>
          <p14:tracePt t="126796" x="3181350" y="3067050"/>
          <p14:tracePt t="126812" x="3219450" y="3067050"/>
          <p14:tracePt t="126828" x="3251200" y="3067050"/>
          <p14:tracePt t="126845" x="3314700" y="3067050"/>
          <p14:tracePt t="126862" x="3384550" y="3060700"/>
          <p14:tracePt t="126878" x="3460750" y="3048000"/>
          <p14:tracePt t="126895" x="3505200" y="3041650"/>
          <p14:tracePt t="126912" x="3536950" y="3028950"/>
          <p14:tracePt t="127123" x="3530600" y="3022600"/>
          <p14:tracePt t="127131" x="3517900" y="3016250"/>
          <p14:tracePt t="127137" x="3467100" y="3003550"/>
          <p14:tracePt t="127161" x="3429000" y="2997200"/>
          <p14:tracePt t="127178" x="3378200" y="2984500"/>
          <p14:tracePt t="127196" x="3359150" y="2984500"/>
          <p14:tracePt t="127212" x="3333750" y="2984500"/>
          <p14:tracePt t="127228" x="3314700" y="2978150"/>
          <p14:tracePt t="127245" x="3308350" y="2978150"/>
          <p14:tracePt t="127498" x="3314700" y="2978150"/>
          <p14:tracePt t="127507" x="3333750" y="2971800"/>
          <p14:tracePt t="127515" x="3422650" y="2952750"/>
          <p14:tracePt t="127528" x="3695700" y="2933700"/>
          <p14:tracePt t="127544" x="3981450" y="2889250"/>
          <p14:tracePt t="127561" x="4203700" y="2889250"/>
          <p14:tracePt t="127578" x="4305300" y="2889250"/>
          <p14:tracePt t="127594" x="4324350" y="2889250"/>
          <p14:tracePt t="127770" x="4330700" y="2889250"/>
          <p14:tracePt t="127787" x="4349750" y="2889250"/>
          <p14:tracePt t="127787" x="4413250" y="2914650"/>
          <p14:tracePt t="127813" x="4464050" y="2933700"/>
          <p14:tracePt t="127829" x="4508500" y="2952750"/>
          <p14:tracePt t="127846" x="4533900" y="2965450"/>
          <p14:tracePt t="127863" x="4540250" y="2965450"/>
          <p14:tracePt t="127947" x="4546600" y="2971800"/>
          <p14:tracePt t="127955" x="4559300" y="2978150"/>
          <p14:tracePt t="127959" x="4591050" y="2978150"/>
          <p14:tracePt t="127978" x="4616450" y="2978150"/>
          <p14:tracePt t="127978" x="4629150" y="2978150"/>
          <p14:tracePt t="127995" x="4641850" y="2978150"/>
          <p14:tracePt t="128011" x="4648200" y="2978150"/>
          <p14:tracePt t="128563" x="4654550" y="2978150"/>
          <p14:tracePt t="128571" x="4660900" y="2978150"/>
          <p14:tracePt t="128575" x="4679950" y="2978150"/>
          <p14:tracePt t="128575" x="4686300" y="2978150"/>
          <p14:tracePt t="128596" x="4692650" y="2978150"/>
          <p14:tracePt t="128611" x="4705350" y="2978150"/>
          <p14:tracePt t="128628" x="4718050" y="2971800"/>
          <p14:tracePt t="128645" x="4724400" y="2971800"/>
          <p14:tracePt t="128803" x="4724400" y="2940050"/>
          <p14:tracePt t="128820" x="4718050" y="2927350"/>
          <p14:tracePt t="128821" x="4705350" y="2921000"/>
          <p14:tracePt t="128947" x="4705350" y="2914650"/>
          <p14:tracePt t="129061" x="4705350" y="2908300"/>
          <p14:tracePt t="129084" x="4699000" y="2895600"/>
          <p14:tracePt t="129099" x="4692650" y="2882900"/>
          <p14:tracePt t="129107" x="4692650" y="2876550"/>
          <p14:tracePt t="129115" x="4679950" y="2857500"/>
          <p14:tracePt t="129128" x="4667250" y="2825750"/>
          <p14:tracePt t="129145" x="4648200" y="2800350"/>
          <p14:tracePt t="129161" x="4635500" y="2794000"/>
          <p14:tracePt t="129178" x="4629150" y="2787650"/>
          <p14:tracePt t="129227" x="4629150" y="2781300"/>
          <p14:tracePt t="129235" x="4616450" y="2781300"/>
          <p14:tracePt t="129243" x="4572000" y="2768600"/>
          <p14:tracePt t="129261" x="4502150" y="2768600"/>
          <p14:tracePt t="129278" x="4425950" y="2749550"/>
          <p14:tracePt t="129295" x="4362450" y="2730500"/>
          <p14:tracePt t="129311" x="4324350" y="2724150"/>
          <p14:tracePt t="129328" x="4311650" y="2717800"/>
          <p14:tracePt t="129563" x="4305300" y="2717800"/>
          <p14:tracePt t="129571" x="4298950" y="2717800"/>
          <p14:tracePt t="129579" x="4286250" y="2717800"/>
          <p14:tracePt t="129579" x="4286250" y="2724150"/>
          <p14:tracePt t="129596" x="4286250" y="2736850"/>
          <p14:tracePt t="129612" x="4286250" y="2749550"/>
          <p14:tracePt t="129628" x="4286250" y="2762250"/>
          <p14:tracePt t="129676" x="4279900" y="2768600"/>
          <p14:tracePt t="129686" x="4273550" y="2768600"/>
          <p14:tracePt t="129687" x="4273550" y="2774950"/>
          <p14:tracePt t="129711" x="4273550" y="2794000"/>
          <p14:tracePt t="129728" x="4273550" y="2806700"/>
          <p14:tracePt t="129745" x="4273550" y="2825750"/>
          <p14:tracePt t="129761" x="4273550" y="2844800"/>
          <p14:tracePt t="129778" x="4273550" y="2863850"/>
          <p14:tracePt t="129778" x="4273550" y="2876550"/>
          <p14:tracePt t="129795" x="4273550" y="2895600"/>
          <p14:tracePt t="129811" x="4273550" y="2908300"/>
          <p14:tracePt t="129828" x="4273550" y="2914650"/>
          <p14:tracePt t="129844" x="4273550" y="2927350"/>
          <p14:tracePt t="129861" x="4279900" y="2933700"/>
          <p14:tracePt t="129878" x="4279900" y="2946400"/>
          <p14:tracePt t="129895" x="4279900" y="2959100"/>
          <p14:tracePt t="129931" x="4279900" y="2965450"/>
          <p14:tracePt t="129931" x="4279900" y="2971800"/>
          <p14:tracePt t="129945" x="4286250" y="2997200"/>
          <p14:tracePt t="129961" x="4286250" y="3009900"/>
          <p14:tracePt t="129978" x="4292600" y="3022600"/>
          <p14:tracePt t="129978" x="4298950" y="3028950"/>
          <p14:tracePt t="129995" x="4298950" y="3048000"/>
          <p14:tracePt t="130011" x="4305300" y="3054350"/>
          <p14:tracePt t="130028" x="4311650" y="3067050"/>
          <p14:tracePt t="130044" x="4318000" y="3086100"/>
          <p14:tracePt t="130061" x="4324350" y="3098800"/>
          <p14:tracePt t="130078" x="4330700" y="3105150"/>
          <p14:tracePt t="130094" x="4343400" y="3117850"/>
          <p14:tracePt t="130111" x="4343400" y="3130550"/>
          <p14:tracePt t="130128" x="4356100" y="3136900"/>
          <p14:tracePt t="130144" x="4368800" y="3149600"/>
          <p14:tracePt t="130161" x="4375150" y="3162300"/>
          <p14:tracePt t="130178" x="4381500" y="3168650"/>
          <p14:tracePt t="130195" x="4394200" y="3181350"/>
          <p14:tracePt t="130211" x="4400550" y="3187700"/>
          <p14:tracePt t="130228" x="4406900" y="3194050"/>
          <p14:tracePt t="130245" x="4413250" y="3200400"/>
          <p14:tracePt t="130347" x="4413250" y="3206750"/>
          <p14:tracePt t="130371" x="4419600" y="3206750"/>
          <p14:tracePt t="130387" x="4425950" y="3206750"/>
          <p14:tracePt t="130387" x="4451350" y="3219450"/>
          <p14:tracePt t="130412" x="4464050" y="3219450"/>
          <p14:tracePt t="130459" x="4470400" y="3225800"/>
          <p14:tracePt t="130651" x="4476750" y="3232150"/>
          <p14:tracePt t="130670" x="4483100" y="3232150"/>
          <p14:tracePt t="130671" x="4495800" y="3232150"/>
          <p14:tracePt t="130696" x="4502150" y="3232150"/>
          <p14:tracePt t="130712" x="4508500" y="3232150"/>
          <p14:tracePt t="130971" x="4514850" y="3232150"/>
          <p14:tracePt t="130979" x="4521200" y="3232150"/>
          <p14:tracePt t="131003" x="4533900" y="3232150"/>
          <p14:tracePt t="131004" x="4540250" y="3232150"/>
          <p14:tracePt t="131011" x="4546600" y="3225800"/>
          <p14:tracePt t="131051" x="4559300" y="3213100"/>
          <p14:tracePt t="131107" x="4565650" y="3206750"/>
          <p14:tracePt t="131115" x="4565650" y="3200400"/>
          <p14:tracePt t="131128" x="4572000" y="3194050"/>
          <p14:tracePt t="131147" x="4572000" y="3187700"/>
          <p14:tracePt t="131147" x="4572000" y="3181350"/>
          <p14:tracePt t="131161" x="4572000" y="3175000"/>
          <p14:tracePt t="131203" x="4572000" y="3168650"/>
          <p14:tracePt t="131235" x="4572000" y="3155950"/>
          <p14:tracePt t="131260" x="4572000" y="3143250"/>
          <p14:tracePt t="131275" x="4572000" y="3136900"/>
          <p14:tracePt t="131283" x="4572000" y="3130550"/>
          <p14:tracePt t="131294" x="4572000" y="3117850"/>
          <p14:tracePt t="131311" x="4572000" y="3105150"/>
          <p14:tracePt t="131328" x="4572000" y="3098800"/>
          <p14:tracePt t="131371" x="4572000" y="3092450"/>
          <p14:tracePt t="131379" x="4572000" y="3086100"/>
          <p14:tracePt t="131523" x="4572000" y="3079750"/>
          <p14:tracePt t="131531" x="4572000" y="3073400"/>
          <p14:tracePt t="131539" x="4572000" y="3054350"/>
          <p14:tracePt t="131561" x="4572000" y="3035300"/>
          <p14:tracePt t="131578" x="4572000" y="3016250"/>
          <p14:tracePt t="131595" x="4572000" y="3009900"/>
          <p14:tracePt t="131611" x="4572000" y="2997200"/>
          <p14:tracePt t="131859" x="4572000" y="2990850"/>
          <p14:tracePt t="131867" x="4572000" y="2984500"/>
          <p14:tracePt t="131875" x="4559300" y="2971800"/>
          <p14:tracePt t="131923" x="4546600" y="2971800"/>
          <p14:tracePt t="131955" x="4540250" y="2965450"/>
          <p14:tracePt t="131979" x="4540250" y="2959100"/>
          <p14:tracePt t="131995" x="4533900" y="2959100"/>
          <p14:tracePt t="132035" x="4527550" y="2959100"/>
          <p14:tracePt t="132043" x="4521200" y="2959100"/>
          <p14:tracePt t="132056" x="4508500" y="2959100"/>
          <p14:tracePt t="132061" x="4495800" y="2959100"/>
          <p14:tracePt t="132078" x="4476750" y="2959100"/>
          <p14:tracePt t="132095" x="4470400" y="2959100"/>
          <p14:tracePt t="132111" x="4457700" y="2959100"/>
          <p14:tracePt t="132128" x="4451350" y="2959100"/>
          <p14:tracePt t="132243" x="4445000" y="2959100"/>
          <p14:tracePt t="132254" x="4445000" y="2965450"/>
          <p14:tracePt t="132259" x="4432300" y="2990850"/>
          <p14:tracePt t="132279" x="4432300" y="3009900"/>
          <p14:tracePt t="132295" x="4432300" y="3028950"/>
          <p14:tracePt t="132312" x="4432300" y="3041650"/>
          <p14:tracePt t="132328" x="4432300" y="3054350"/>
          <p14:tracePt t="132345" x="4432300" y="3067050"/>
          <p14:tracePt t="132362" x="4432300" y="3086100"/>
          <p14:tracePt t="132379" x="4432300" y="3105150"/>
          <p14:tracePt t="132396" x="4432300" y="3111500"/>
          <p14:tracePt t="132412" x="4432300" y="3117850"/>
          <p14:tracePt t="132459" x="4432300" y="3124200"/>
          <p14:tracePt t="132467" x="4432300" y="3130550"/>
          <p14:tracePt t="132507" x="4432300" y="3143250"/>
          <p14:tracePt t="132515" x="4438650" y="3143250"/>
          <p14:tracePt t="132522" x="4451350" y="3149600"/>
          <p14:tracePt t="132545" x="4464050" y="3162300"/>
          <p14:tracePt t="132562" x="4470400" y="3168650"/>
          <p14:tracePt t="132579" x="4489450" y="3175000"/>
          <p14:tracePt t="132596" x="4502150" y="3175000"/>
          <p14:tracePt t="132612" x="4508500" y="3181350"/>
          <p14:tracePt t="132747" x="4521200" y="3181350"/>
          <p14:tracePt t="132772" x="4527550" y="3181350"/>
          <p14:tracePt t="132835" x="4533900" y="3175000"/>
          <p14:tracePt t="132875" x="4540250" y="3175000"/>
          <p14:tracePt t="133195" x="4540250" y="3162300"/>
          <p14:tracePt t="133211" x="4546600" y="3143250"/>
          <p14:tracePt t="133217" x="4552950" y="3136900"/>
          <p14:tracePt t="133229" x="4578350" y="3098800"/>
          <p14:tracePt t="133244" x="4591050" y="3079750"/>
          <p14:tracePt t="133266" x="4597400" y="3073400"/>
          <p14:tracePt t="133499" x="4597400" y="3067050"/>
          <p14:tracePt t="133515" x="4597400" y="3060700"/>
          <p14:tracePt t="133526" x="4597400" y="3054350"/>
          <p14:tracePt t="133536" x="4559300" y="3048000"/>
          <p14:tracePt t="133560" x="4540250" y="3048000"/>
          <p14:tracePt t="133577" x="4527550" y="3048000"/>
          <p14:tracePt t="133691" x="4521200" y="3048000"/>
          <p14:tracePt t="133723" x="4514850" y="3048000"/>
          <p14:tracePt t="133899" x="4508500" y="3048000"/>
          <p14:tracePt t="133920" x="4508500" y="3054350"/>
          <p14:tracePt t="133920" x="4508500" y="3079750"/>
          <p14:tracePt t="133946" x="4514850" y="3098800"/>
          <p14:tracePt t="133962" x="4527550" y="3136900"/>
          <p14:tracePt t="133980" x="4533900" y="3149600"/>
          <p14:tracePt t="133980" x="4540250" y="3162300"/>
          <p14:tracePt t="133995" x="4540250" y="3168650"/>
          <p14:tracePt t="134011" x="4546600" y="3181350"/>
          <p14:tracePt t="134099" x="4552950" y="3187700"/>
          <p14:tracePt t="134107" x="4552950" y="3194050"/>
          <p14:tracePt t="134128" x="4552950" y="3206750"/>
          <p14:tracePt t="134129" x="4552950" y="3213100"/>
          <p14:tracePt t="134145" x="4552950" y="3225800"/>
          <p14:tracePt t="134161" x="4565650" y="3238500"/>
          <p14:tracePt t="134203" x="4565650" y="3251200"/>
          <p14:tracePt t="134259" x="4565650" y="3263900"/>
          <p14:tracePt t="134283" x="4565650" y="3270250"/>
          <p14:tracePt t="134294" x="4565650" y="3276600"/>
          <p14:tracePt t="134298" x="4565650" y="3295650"/>
          <p14:tracePt t="134311" x="4565650" y="3302000"/>
          <p14:tracePt t="134346" x="4559300" y="3302000"/>
          <p14:tracePt t="134381" x="4552950" y="3302000"/>
          <p14:tracePt t="134395" x="4540250" y="3302000"/>
          <p14:tracePt t="134405" x="4521200" y="3302000"/>
          <p14:tracePt t="134428" x="4514850" y="3302000"/>
          <p14:tracePt t="134539" x="4502150" y="3302000"/>
          <p14:tracePt t="134555" x="4489450" y="3302000"/>
          <p14:tracePt t="134557" x="4476750" y="3302000"/>
          <p14:tracePt t="134578" x="4464050" y="3302000"/>
          <p14:tracePt t="134795" x="4476750" y="3302000"/>
          <p14:tracePt t="134803" x="4502150" y="3302000"/>
          <p14:tracePt t="134811" x="4559300" y="3302000"/>
          <p14:tracePt t="134828" x="4597400" y="3302000"/>
          <p14:tracePt t="134845" x="4603750" y="3302000"/>
          <p14:tracePt t="135291" x="4597400" y="3302000"/>
          <p14:tracePt t="135307" x="4578350" y="3314700"/>
          <p14:tracePt t="135308" x="4546600" y="3314700"/>
          <p14:tracePt t="135328" x="4508500" y="3321050"/>
          <p14:tracePt t="135345" x="4470400" y="3321050"/>
          <p14:tracePt t="135362" x="4457700" y="3321050"/>
          <p14:tracePt t="135443" x="4445000" y="3321050"/>
          <p14:tracePt t="135461" x="4432300" y="3321050"/>
          <p14:tracePt t="135461" x="4425950" y="3321050"/>
          <p14:tracePt t="135478" x="4406900" y="3321050"/>
          <p14:tracePt t="135495" x="4400550" y="3321050"/>
          <p14:tracePt t="135803" x="4394200" y="3321050"/>
          <p14:tracePt t="135811" x="4400550" y="3302000"/>
          <p14:tracePt t="135821" x="4413250" y="3276600"/>
          <p14:tracePt t="135845" x="4432300" y="3251200"/>
          <p14:tracePt t="135861" x="4432300" y="3232150"/>
          <p14:tracePt t="135878" x="4451350" y="3206750"/>
          <p14:tracePt t="135895" x="4457700" y="3194050"/>
          <p14:tracePt t="135912" x="4457700" y="3175000"/>
          <p14:tracePt t="135929" x="4464050" y="3168650"/>
          <p14:tracePt t="135945" x="4464050" y="3162300"/>
          <p14:tracePt t="135962" x="4464050" y="3155950"/>
          <p14:tracePt t="135978" x="4464050" y="3149600"/>
          <p14:tracePt t="136043" x="4470400" y="3143250"/>
          <p14:tracePt t="136050" x="4470400" y="3136900"/>
          <p14:tracePt t="136054" x="4476750" y="3117850"/>
          <p14:tracePt t="136078" x="4476750" y="3105150"/>
          <p14:tracePt t="136095" x="4476750" y="3079750"/>
          <p14:tracePt t="136112" x="4483100" y="3054350"/>
          <p14:tracePt t="136129" x="4483100" y="3041650"/>
          <p14:tracePt t="136145" x="4483100" y="3035300"/>
          <p14:tracePt t="136162" x="4483100" y="3028950"/>
          <p14:tracePt t="136179" x="4489450" y="3016250"/>
          <p14:tracePt t="136196" x="4489450" y="2990850"/>
          <p14:tracePt t="136212" x="4495800" y="2965450"/>
          <p14:tracePt t="136228" x="4495800" y="2952750"/>
          <p14:tracePt t="136245" x="4502150" y="2940050"/>
          <p14:tracePt t="136262" x="4502150" y="2921000"/>
          <p14:tracePt t="136278" x="4508500" y="2895600"/>
          <p14:tracePt t="136295" x="4508500" y="2882900"/>
          <p14:tracePt t="136312" x="4514850" y="2876550"/>
          <p14:tracePt t="136548" x="4514850" y="2901950"/>
          <p14:tracePt t="136555" x="4514850" y="2946400"/>
          <p14:tracePt t="136563" x="4514850" y="3035300"/>
          <p14:tracePt t="136578" x="4514850" y="3175000"/>
          <p14:tracePt t="136596" x="4527550" y="3302000"/>
          <p14:tracePt t="136612" x="4527550" y="3333750"/>
          <p14:tracePt t="136628" x="4533900" y="3359150"/>
          <p14:tracePt t="136645" x="4533900" y="3378200"/>
          <p14:tracePt t="137403" x="4540250" y="3378200"/>
          <p14:tracePt t="137411" x="4540250" y="3371850"/>
          <p14:tracePt t="137421" x="4533900" y="3346450"/>
          <p14:tracePt t="137445" x="4521200" y="3308350"/>
          <p14:tracePt t="137462" x="4514850" y="3289300"/>
          <p14:tracePt t="137480" x="4514850" y="3263900"/>
          <p14:tracePt t="137495" x="4502150" y="3238500"/>
          <p14:tracePt t="137512" x="4502150" y="3232150"/>
          <p14:tracePt t="137528" x="4502150" y="3225800"/>
          <p14:tracePt t="137563" x="4502150" y="3219450"/>
          <p14:tracePt t="137627" x="4502150" y="3213100"/>
          <p14:tracePt t="137637" x="4495800" y="3206750"/>
          <p14:tracePt t="137637" x="4489450" y="3194050"/>
          <p14:tracePt t="137787" x="4489450" y="3187700"/>
          <p14:tracePt t="137804" x="4489450" y="3175000"/>
          <p14:tracePt t="137806" x="4489450" y="3136900"/>
          <p14:tracePt t="137828" x="4489450" y="3117850"/>
          <p14:tracePt t="137845" x="4489450" y="3105150"/>
          <p14:tracePt t="137862" x="4489450" y="3098800"/>
          <p14:tracePt t="138011" x="4489450" y="3086100"/>
          <p14:tracePt t="138027" x="4489450" y="3073400"/>
          <p14:tracePt t="138259" x="4476750" y="3060700"/>
          <p14:tracePt t="138267" x="4457700" y="3022600"/>
          <p14:tracePt t="138270" x="4368800" y="2908300"/>
          <p14:tracePt t="138296" x="4286250" y="2787650"/>
          <p14:tracePt t="138312" x="4222750" y="2698750"/>
          <p14:tracePt t="138329" x="4152900" y="2628900"/>
          <p14:tracePt t="138345" x="4114800" y="2578100"/>
          <p14:tracePt t="138362" x="4057650" y="2533650"/>
          <p14:tracePt t="138378" x="3987800" y="2463800"/>
          <p14:tracePt t="138396" x="3968750" y="2425700"/>
          <p14:tracePt t="138412" x="3937000" y="2406650"/>
          <p14:tracePt t="138429" x="3911600" y="2393950"/>
          <p14:tracePt t="138507" x="3911600" y="2387600"/>
          <p14:tracePt t="138531" x="3905250" y="2387600"/>
          <p14:tracePt t="138533" x="3879850" y="2374900"/>
          <p14:tracePt t="138545" x="3873500" y="2374900"/>
          <p14:tracePt t="138562" x="3854450" y="2362200"/>
          <p14:tracePt t="138562" x="3835400" y="2362200"/>
          <p14:tracePt t="138579" x="3810000" y="2362200"/>
          <p14:tracePt t="138595" x="3790950" y="2349500"/>
          <p14:tracePt t="138612" x="3771900" y="2343150"/>
          <p14:tracePt t="138628" x="3740150" y="2336800"/>
          <p14:tracePt t="138645" x="3714750" y="2330450"/>
          <p14:tracePt t="138662" x="3683000" y="2324100"/>
          <p14:tracePt t="138678" x="3651250" y="2311400"/>
          <p14:tracePt t="138695" x="3613150" y="2298700"/>
          <p14:tracePt t="138712" x="3549650" y="2286000"/>
          <p14:tracePt t="138728" x="3473450" y="2254250"/>
          <p14:tracePt t="138746" x="3397250" y="2235200"/>
          <p14:tracePt t="138762" x="3321050" y="2203450"/>
          <p14:tracePt t="138778" x="3244850" y="2178050"/>
          <p14:tracePt t="138795" x="3213100" y="2171700"/>
          <p14:tracePt t="138812" x="3194050" y="2165350"/>
          <p14:tracePt t="138828" x="3187700" y="2165350"/>
          <p14:tracePt t="138845" x="3187700" y="2159000"/>
          <p14:tracePt t="138891" x="3181350" y="2159000"/>
          <p14:tracePt t="138899" x="3162300" y="2159000"/>
          <p14:tracePt t="138912" x="3149600" y="2159000"/>
          <p14:tracePt t="138914" x="3105150" y="2159000"/>
          <p14:tracePt t="138928" x="3073400" y="2159000"/>
          <p14:tracePt t="138945" x="3035300" y="2159000"/>
          <p14:tracePt t="138962" x="3003550" y="2159000"/>
          <p14:tracePt t="138978" x="2959100" y="2171700"/>
          <p14:tracePt t="138995" x="2933700" y="2178050"/>
          <p14:tracePt t="139012" x="2901950" y="2190750"/>
          <p14:tracePt t="139028" x="2870200" y="2197100"/>
          <p14:tracePt t="139045" x="2838450" y="2209800"/>
          <p14:tracePt t="139062" x="2794000" y="2222500"/>
          <p14:tracePt t="139078" x="2730500" y="2241550"/>
          <p14:tracePt t="139095" x="2686050" y="2254250"/>
          <p14:tracePt t="139112" x="2647950" y="2266950"/>
          <p14:tracePt t="139128" x="2628900" y="2273300"/>
          <p14:tracePt t="139145" x="2616200" y="2273300"/>
          <p14:tracePt t="139162" x="2603500" y="2279650"/>
          <p14:tracePt t="139178" x="2590800" y="2286000"/>
          <p14:tracePt t="139196" x="2571750" y="2286000"/>
          <p14:tracePt t="139212" x="2559050" y="2292350"/>
          <p14:tracePt t="139229" x="2540000" y="2298700"/>
          <p14:tracePt t="139245" x="2533650" y="2298700"/>
          <p14:tracePt t="139262" x="2520950" y="2298700"/>
          <p14:tracePt t="139278" x="2520950" y="2305050"/>
          <p14:tracePt t="139547" x="2508250" y="2305050"/>
          <p14:tracePt t="139555" x="2495550" y="2305050"/>
          <p14:tracePt t="139558" x="2470150" y="2311400"/>
          <p14:tracePt t="139578" x="2451100" y="2317750"/>
          <p14:tracePt t="139803" x="2463800" y="2317750"/>
          <p14:tracePt t="139814" x="2470150" y="2317750"/>
          <p14:tracePt t="139821" x="2495550" y="2317750"/>
          <p14:tracePt t="139865" x="2501900" y="2317750"/>
          <p14:tracePt t="139867" x="2508250" y="2317750"/>
          <p14:tracePt t="139878" x="2527300" y="2317750"/>
          <p14:tracePt t="139895" x="2546350" y="2324100"/>
          <p14:tracePt t="139912" x="2578100" y="2336800"/>
          <p14:tracePt t="139928" x="2603500" y="2336800"/>
          <p14:tracePt t="139945" x="2635250" y="2336800"/>
          <p14:tracePt t="139962" x="2667000" y="2336800"/>
          <p14:tracePt t="139979" x="2730500" y="2355850"/>
          <p14:tracePt t="139996" x="2768600" y="2355850"/>
          <p14:tracePt t="140012" x="2832100" y="2374900"/>
          <p14:tracePt t="140029" x="2895600" y="2387600"/>
          <p14:tracePt t="140045" x="2978150" y="2406650"/>
          <p14:tracePt t="140062" x="3054350" y="2425700"/>
          <p14:tracePt t="140078" x="3175000" y="2432050"/>
          <p14:tracePt t="140095" x="3276600" y="2470150"/>
          <p14:tracePt t="140112" x="3365500" y="2489200"/>
          <p14:tracePt t="140128" x="3460750" y="2508250"/>
          <p14:tracePt t="140145" x="3556000" y="2540000"/>
          <p14:tracePt t="140162" x="3625850" y="2559050"/>
          <p14:tracePt t="140178" x="3702050" y="2584450"/>
          <p14:tracePt t="140195" x="3733800" y="2590800"/>
          <p14:tracePt t="140212" x="3784600" y="2609850"/>
          <p14:tracePt t="140228" x="3829050" y="2628900"/>
          <p14:tracePt t="140245" x="3873500" y="2641600"/>
          <p14:tracePt t="140262" x="3905250" y="2654300"/>
          <p14:tracePt t="140278" x="3943350" y="2673350"/>
          <p14:tracePt t="140295" x="3981450" y="2698750"/>
          <p14:tracePt t="140312" x="4006850" y="2705100"/>
          <p14:tracePt t="140347" x="4013200" y="2705100"/>
          <p14:tracePt t="140348" x="4025900" y="2711450"/>
          <p14:tracePt t="140362" x="4032250" y="2717800"/>
          <p14:tracePt t="140378" x="4057650" y="2717800"/>
          <p14:tracePt t="140395" x="4108450" y="2724150"/>
          <p14:tracePt t="140412" x="4165600" y="2730500"/>
          <p14:tracePt t="140428" x="4241800" y="2749550"/>
          <p14:tracePt t="140445" x="4292600" y="2749550"/>
          <p14:tracePt t="140462" x="4349750" y="2774950"/>
          <p14:tracePt t="140478" x="4394200" y="2787650"/>
          <p14:tracePt t="140495" x="4413250" y="2787650"/>
          <p14:tracePt t="140620" x="4419600" y="2787650"/>
          <p14:tracePt t="140683" x="4425950" y="2794000"/>
          <p14:tracePt t="140792" x="4425950" y="2806700"/>
          <p14:tracePt t="140804" x="4425950" y="2813050"/>
          <p14:tracePt t="140804" x="4413250" y="2832100"/>
          <p14:tracePt t="140828" x="4406900" y="2844800"/>
          <p14:tracePt t="140845" x="4400550" y="2857500"/>
          <p14:tracePt t="140862" x="4394200" y="2863850"/>
          <p14:tracePt t="140878" x="4387850" y="2876550"/>
          <p14:tracePt t="140895" x="4381500" y="2876550"/>
          <p14:tracePt t="140912" x="4375150" y="2882900"/>
          <p14:tracePt t="140928" x="4362450" y="2889250"/>
          <p14:tracePt t="140945" x="4343400" y="2908300"/>
          <p14:tracePt t="140962" x="4324350" y="2914650"/>
          <p14:tracePt t="140978" x="4311650" y="2927350"/>
          <p14:tracePt t="140995" x="4292600" y="2933700"/>
          <p14:tracePt t="141012" x="4279900" y="2940050"/>
          <p14:tracePt t="141060" x="4267200" y="2946400"/>
          <p14:tracePt t="141075" x="4254500" y="2946400"/>
          <p14:tracePt t="141079" x="4248150" y="2946400"/>
          <p14:tracePt t="141095" x="4235450" y="2952750"/>
          <p14:tracePt t="141112" x="4210050" y="2959100"/>
          <p14:tracePt t="141128" x="4203700" y="2959100"/>
          <p14:tracePt t="141145" x="4197350" y="2965450"/>
          <p14:tracePt t="141162" x="4184650" y="2965450"/>
          <p14:tracePt t="141178" x="4165600" y="2978150"/>
          <p14:tracePt t="141196" x="4152900" y="2984500"/>
          <p14:tracePt t="141212" x="4140200" y="2990850"/>
          <p14:tracePt t="141261" x="4133850" y="2990850"/>
          <p14:tracePt t="141270" x="4127500" y="2990850"/>
          <p14:tracePt t="142219" x="4127500" y="2997200"/>
          <p14:tracePt t="142228" x="4121150" y="2997200"/>
          <p14:tracePt t="142235" x="4114800" y="2997200"/>
          <p14:tracePt t="142267" x="4108450" y="2997200"/>
          <p14:tracePt t="143507" x="4102100" y="2990850"/>
          <p14:tracePt t="143515" x="4095750" y="2990850"/>
          <p14:tracePt t="143523" x="4064000" y="2990850"/>
          <p14:tracePt t="143545" x="4038600" y="2990850"/>
          <p14:tracePt t="143562" x="4019550" y="2990850"/>
          <p14:tracePt t="143578" x="3975100" y="2990850"/>
          <p14:tracePt t="143595" x="3956050" y="2990850"/>
          <p14:tracePt t="143612" x="3917950" y="2990850"/>
          <p14:tracePt t="143628" x="3873500" y="2990850"/>
          <p14:tracePt t="143645" x="3803650" y="2990850"/>
          <p14:tracePt t="143662" x="3733800" y="2990850"/>
          <p14:tracePt t="143678" x="3638550" y="2990850"/>
          <p14:tracePt t="143695" x="3530600" y="2990850"/>
          <p14:tracePt t="143712" x="3435350" y="2952750"/>
          <p14:tracePt t="143728" x="3352800" y="2952750"/>
          <p14:tracePt t="143745" x="3263900" y="2952750"/>
          <p14:tracePt t="143762" x="3168650" y="2952750"/>
          <p14:tracePt t="143778" x="2990850" y="2952750"/>
          <p14:tracePt t="143796" x="2889250" y="2952750"/>
          <p14:tracePt t="143812" x="2781300" y="2952750"/>
          <p14:tracePt t="143828" x="2667000" y="2952750"/>
          <p14:tracePt t="143845" x="2552700" y="2933700"/>
          <p14:tracePt t="143860" x="2438400" y="2933700"/>
          <p14:tracePt t="143877" x="2317750" y="2933700"/>
          <p14:tracePt t="143894" x="2203450" y="2933700"/>
          <p14:tracePt t="143910" x="2082800" y="2927350"/>
          <p14:tracePt t="143927" x="1968500" y="2901950"/>
          <p14:tracePt t="143944" x="1847850" y="2901950"/>
          <p14:tracePt t="143960" x="1714500" y="2901950"/>
          <p14:tracePt t="143977" x="1612900" y="2901950"/>
          <p14:tracePt t="143994" x="1498600" y="2901950"/>
          <p14:tracePt t="144010" x="1358900" y="2901950"/>
          <p14:tracePt t="144027" x="1270000" y="2901950"/>
          <p14:tracePt t="144044" x="1219200" y="2901950"/>
          <p14:tracePt t="144060" x="1168400" y="2901950"/>
          <p14:tracePt t="144077" x="1143000" y="2901950"/>
          <p14:tracePt t="144094" x="1117600" y="2901950"/>
          <p14:tracePt t="144110" x="1085850" y="2901950"/>
          <p14:tracePt t="144127" x="1066800" y="2901950"/>
          <p14:tracePt t="144144" x="1054100" y="2901950"/>
          <p14:tracePt t="144160" x="1035050" y="2901950"/>
          <p14:tracePt t="144177" x="1028700" y="2901950"/>
          <p14:tracePt t="144193" x="1009650" y="2901950"/>
          <p14:tracePt t="144210" x="990600" y="2901950"/>
          <p14:tracePt t="144227" x="965200" y="2901950"/>
          <p14:tracePt t="144244" x="939800" y="2901950"/>
          <p14:tracePt t="144260" x="920750" y="2908300"/>
          <p14:tracePt t="144277" x="901700" y="2908300"/>
          <p14:tracePt t="144294" x="895350" y="2908300"/>
          <p14:tracePt t="144310" x="889000" y="2908300"/>
          <p14:tracePt t="144628" x="882650" y="2908300"/>
          <p14:tracePt t="144899" x="882650" y="2914650"/>
          <p14:tracePt t="144907" x="882650" y="2933700"/>
          <p14:tracePt t="144915" x="895350" y="2952750"/>
          <p14:tracePt t="144928" x="939800" y="2978150"/>
          <p14:tracePt t="144946" x="984250" y="3003550"/>
          <p14:tracePt t="144962" x="1009650" y="3022600"/>
          <p14:tracePt t="144979" x="1054100" y="3035300"/>
          <p14:tracePt t="144996" x="1060450" y="3035300"/>
          <p14:tracePt t="145012" x="1066800" y="3035300"/>
          <p14:tracePt t="145091" x="1073150" y="3048000"/>
          <p14:tracePt t="145107" x="1079500" y="3048000"/>
          <p14:tracePt t="145108" x="1111250" y="3060700"/>
          <p14:tracePt t="145128" x="1143000" y="3067050"/>
          <p14:tracePt t="145145" x="1168400" y="3067050"/>
          <p14:tracePt t="145162" x="1219200" y="3079750"/>
          <p14:tracePt t="145179" x="1314450" y="3079750"/>
          <p14:tracePt t="145196" x="1409700" y="3098800"/>
          <p14:tracePt t="145212" x="1498600" y="3105150"/>
          <p14:tracePt t="145229" x="1625600" y="3124200"/>
          <p14:tracePt t="145245" x="1695450" y="3136900"/>
          <p14:tracePt t="145262" x="1714500" y="3136900"/>
          <p14:tracePt t="145278" x="1739900" y="3136900"/>
          <p14:tracePt t="145295" x="1771650" y="3136900"/>
          <p14:tracePt t="145313" x="1790700" y="3136900"/>
          <p14:tracePt t="145329" x="1828800" y="3136900"/>
          <p14:tracePt t="145346" x="1860550" y="3136900"/>
          <p14:tracePt t="145362" x="1885950" y="3136900"/>
          <p14:tracePt t="145378" x="1911350" y="3124200"/>
          <p14:tracePt t="145396" x="1936750" y="3111500"/>
          <p14:tracePt t="145412" x="1955800" y="3092450"/>
          <p14:tracePt t="145428" x="1987550" y="3067050"/>
          <p14:tracePt t="145445" x="2019300" y="3041650"/>
          <p14:tracePt t="145462" x="2057400" y="3009900"/>
          <p14:tracePt t="145478" x="2089150" y="2984500"/>
          <p14:tracePt t="145496" x="2108200" y="2959100"/>
          <p14:tracePt t="145512" x="2120900" y="2952750"/>
          <p14:tracePt t="145528" x="2127250" y="2933700"/>
          <p14:tracePt t="145546" x="2133600" y="2927350"/>
          <p14:tracePt t="145562" x="2133600" y="2921000"/>
          <p14:tracePt t="145579" x="2146300" y="2908300"/>
          <p14:tracePt t="145596" x="2146300" y="2889250"/>
          <p14:tracePt t="145612" x="2159000" y="2876550"/>
          <p14:tracePt t="145628" x="2159000" y="2863850"/>
          <p14:tracePt t="145646" x="2159000" y="2851150"/>
          <p14:tracePt t="145662" x="2159000" y="2844800"/>
          <p14:tracePt t="145836" x="2159000" y="2832100"/>
          <p14:tracePt t="145843" x="2159000" y="2819400"/>
          <p14:tracePt t="145854" x="2146300" y="2800350"/>
          <p14:tracePt t="145879" x="2127250" y="2774950"/>
          <p14:tracePt t="145895" x="2108200" y="2762250"/>
          <p14:tracePt t="145912" x="2101850" y="2755900"/>
          <p14:tracePt t="145929" x="2095500" y="2743200"/>
          <p14:tracePt t="145945" x="2076450" y="2736850"/>
          <p14:tracePt t="145962" x="2063750" y="2730500"/>
          <p14:tracePt t="145979" x="2032000" y="2717800"/>
          <p14:tracePt t="145995" x="2006600" y="2698750"/>
          <p14:tracePt t="146012" x="1962150" y="2686050"/>
          <p14:tracePt t="146029" x="1898650" y="2660650"/>
          <p14:tracePt t="146045" x="1809750" y="2641600"/>
          <p14:tracePt t="146063" x="1720850" y="2628900"/>
          <p14:tracePt t="146079" x="1581150" y="2609850"/>
          <p14:tracePt t="146095" x="1485900" y="2609850"/>
          <p14:tracePt t="146112" x="1390650" y="2609850"/>
          <p14:tracePt t="146128" x="1327150" y="2609850"/>
          <p14:tracePt t="146145" x="1301750" y="2609850"/>
          <p14:tracePt t="146162" x="1295400" y="2609850"/>
          <p14:tracePt t="146243" x="1289050" y="2609850"/>
          <p14:tracePt t="146259" x="1263650" y="2609850"/>
          <p14:tracePt t="146270" x="1238250" y="2609850"/>
          <p14:tracePt t="146296" x="1225550" y="2616200"/>
          <p14:tracePt t="146312" x="1212850" y="2622550"/>
          <p14:tracePt t="146329" x="1212850" y="2628900"/>
          <p14:tracePt t="146345" x="1206500" y="2635250"/>
          <p14:tracePt t="146419" x="1200150" y="2641600"/>
          <p14:tracePt t="146427" x="1193800" y="2654300"/>
          <p14:tracePt t="146439" x="1187450" y="2686050"/>
          <p14:tracePt t="146461" x="1181100" y="2698750"/>
          <p14:tracePt t="146480" x="1181100" y="2711450"/>
          <p14:tracePt t="146496" x="1181100" y="2724150"/>
          <p14:tracePt t="146512" x="1181100" y="2736850"/>
          <p14:tracePt t="146529" x="1181100" y="2749550"/>
          <p14:tracePt t="146546" x="1181100" y="2755900"/>
          <p14:tracePt t="146562" x="1181100" y="2768600"/>
          <p14:tracePt t="146579" x="1181100" y="2781300"/>
          <p14:tracePt t="146596" x="1181100" y="2794000"/>
          <p14:tracePt t="146612" x="1181100" y="2800350"/>
          <p14:tracePt t="146629" x="1181100" y="2806700"/>
          <p14:tracePt t="146646" x="1181100" y="2825750"/>
          <p14:tracePt t="146707" x="1181100" y="2832100"/>
          <p14:tracePt t="146868" x="1187450" y="2838450"/>
          <p14:tracePt t="146887" x="1200150" y="2844800"/>
          <p14:tracePt t="146888" x="1244600" y="2895600"/>
          <p14:tracePt t="146912" x="1289050" y="2946400"/>
          <p14:tracePt t="146928" x="1352550" y="3003550"/>
          <p14:tracePt t="146945" x="1416050" y="3048000"/>
          <p14:tracePt t="146962" x="1492250" y="3098800"/>
          <p14:tracePt t="146979" x="1600200" y="3168650"/>
          <p14:tracePt t="146996" x="1676400" y="3200400"/>
          <p14:tracePt t="147012" x="1739900" y="3225800"/>
          <p14:tracePt t="147028" x="1784350" y="3232150"/>
          <p14:tracePt t="147045" x="1828800" y="3251200"/>
          <p14:tracePt t="147062" x="1866900" y="3251200"/>
          <p14:tracePt t="147078" x="1892300" y="3251200"/>
          <p14:tracePt t="147096" x="1930400" y="3251200"/>
          <p14:tracePt t="147112" x="1968500" y="3251200"/>
          <p14:tracePt t="147129" x="2006600" y="3251200"/>
          <p14:tracePt t="147146" x="2032000" y="3251200"/>
          <p14:tracePt t="147162" x="2070100" y="3251200"/>
          <p14:tracePt t="147178" x="2127250" y="3251200"/>
          <p14:tracePt t="147196" x="2152650" y="3251200"/>
          <p14:tracePt t="147212" x="2190750" y="3251200"/>
          <p14:tracePt t="147228" x="2241550" y="3238500"/>
          <p14:tracePt t="147246" x="2292350" y="3219450"/>
          <p14:tracePt t="147262" x="2343150" y="3187700"/>
          <p14:tracePt t="147278" x="2400300" y="3162300"/>
          <p14:tracePt t="147296" x="2457450" y="3124200"/>
          <p14:tracePt t="147312" x="2495550" y="3105150"/>
          <p14:tracePt t="147329" x="2527300" y="3079750"/>
          <p14:tracePt t="147346" x="2540000" y="3073400"/>
          <p14:tracePt t="147362" x="2546350" y="3060700"/>
          <p14:tracePt t="147515" x="2546350" y="3054350"/>
          <p14:tracePt t="147525" x="2546350" y="3048000"/>
          <p14:tracePt t="147526" x="2546350" y="3035300"/>
          <p14:tracePt t="147545" x="2546350" y="3009900"/>
          <p14:tracePt t="147562" x="2546350" y="2984500"/>
          <p14:tracePt t="147579" x="2514600" y="2946400"/>
          <p14:tracePt t="147595" x="2489200" y="2914650"/>
          <p14:tracePt t="147612" x="2476500" y="2901950"/>
          <p14:tracePt t="147629" x="2463800" y="2882900"/>
          <p14:tracePt t="147645" x="2444750" y="2870200"/>
          <p14:tracePt t="147662" x="2432050" y="2857500"/>
          <p14:tracePt t="147678" x="2393950" y="2832100"/>
          <p14:tracePt t="147695" x="2343150" y="2806700"/>
          <p14:tracePt t="147712" x="2266950" y="2768600"/>
          <p14:tracePt t="147729" x="2165350" y="2730500"/>
          <p14:tracePt t="147745" x="1968500" y="2686050"/>
          <p14:tracePt t="147762" x="1828800" y="2641600"/>
          <p14:tracePt t="147778" x="1657350" y="2578100"/>
          <p14:tracePt t="147796" x="1568450" y="2559050"/>
          <p14:tracePt t="147812" x="1511300" y="2540000"/>
          <p14:tracePt t="147828" x="1441450" y="2520950"/>
          <p14:tracePt t="147846" x="1333500" y="2501900"/>
          <p14:tracePt t="147863" x="1244600" y="2482850"/>
          <p14:tracePt t="147879" x="1193800" y="2482850"/>
          <p14:tracePt t="147895" x="1117600" y="2470150"/>
          <p14:tracePt t="147912" x="1054100" y="2470150"/>
          <p14:tracePt t="147928" x="1003300" y="2470150"/>
          <p14:tracePt t="147946" x="958850" y="2470150"/>
          <p14:tracePt t="147962" x="882650" y="2470150"/>
          <p14:tracePt t="147979" x="819150" y="2482850"/>
          <p14:tracePt t="147995" x="768350" y="2495550"/>
          <p14:tracePt t="148012" x="717550" y="2514600"/>
          <p14:tracePt t="148028" x="673100" y="2533650"/>
          <p14:tracePt t="148046" x="641350" y="2559050"/>
          <p14:tracePt t="148062" x="628650" y="2565400"/>
          <p14:tracePt t="148078" x="615950" y="2578100"/>
          <p14:tracePt t="148095" x="603250" y="2597150"/>
          <p14:tracePt t="148112" x="596900" y="2603500"/>
          <p14:tracePt t="148129" x="590550" y="2628900"/>
          <p14:tracePt t="148146" x="590550" y="2635250"/>
          <p14:tracePt t="148162" x="584200" y="2654300"/>
          <p14:tracePt t="148162" x="584200" y="2660650"/>
          <p14:tracePt t="148179" x="584200" y="2679700"/>
          <p14:tracePt t="148196" x="577850" y="2679700"/>
          <p14:tracePt t="148212" x="577850" y="2686050"/>
          <p14:tracePt t="148228" x="577850" y="2692400"/>
          <p14:tracePt t="148245" x="577850" y="2705100"/>
          <p14:tracePt t="148283" x="577850" y="2717800"/>
          <p14:tracePt t="148299" x="577850" y="2730500"/>
          <p14:tracePt t="148323" x="577850" y="2736850"/>
          <p14:tracePt t="148331" x="577850" y="2743200"/>
          <p14:tracePt t="148339" x="577850" y="2749550"/>
          <p14:tracePt t="148347" x="577850" y="2755900"/>
          <p14:tracePt t="148362" x="590550" y="2794000"/>
          <p14:tracePt t="148379" x="609600" y="2825750"/>
          <p14:tracePt t="148395" x="641350" y="2851150"/>
          <p14:tracePt t="148412" x="679450" y="2889250"/>
          <p14:tracePt t="148429" x="730250" y="2940050"/>
          <p14:tracePt t="148445" x="768350" y="2959100"/>
          <p14:tracePt t="148462" x="806450" y="2971800"/>
          <p14:tracePt t="148479" x="831850" y="2978150"/>
          <p14:tracePt t="148495" x="863600" y="2978150"/>
          <p14:tracePt t="148513" x="908050" y="2978150"/>
          <p14:tracePt t="148529" x="939800" y="2978150"/>
          <p14:tracePt t="148545" x="977900" y="2978150"/>
          <p14:tracePt t="148562" x="1009650" y="2978150"/>
          <p14:tracePt t="148562" x="1022350" y="2978150"/>
          <p14:tracePt t="148579" x="1035050" y="2978150"/>
          <p14:tracePt t="148595" x="1060450" y="2978150"/>
          <p14:tracePt t="148612" x="1066800" y="2978150"/>
          <p14:tracePt t="148628" x="1079500" y="2978150"/>
          <p14:tracePt t="148645" x="1098550" y="2978150"/>
          <p14:tracePt t="148662" x="1111250" y="2965450"/>
          <p14:tracePt t="148678" x="1130300" y="2965450"/>
          <p14:tracePt t="148695" x="1143000" y="2952750"/>
          <p14:tracePt t="148712" x="1149350" y="2952750"/>
          <p14:tracePt t="149115" x="1155700" y="2952750"/>
          <p14:tracePt t="149147" x="1162050" y="2952750"/>
          <p14:tracePt t="149259" x="1168400" y="2952750"/>
          <p14:tracePt t="149267" x="1174750" y="2952750"/>
          <p14:tracePt t="149267" x="1187450" y="2952750"/>
          <p14:tracePt t="149275" x="1212850" y="2952750"/>
          <p14:tracePt t="149295" x="1231900" y="2952750"/>
          <p14:tracePt t="149312" x="1244600" y="2952750"/>
          <p14:tracePt t="149329" x="1257300" y="2952750"/>
          <p14:tracePt t="150947" x="1263650" y="2952750"/>
          <p14:tracePt t="150955" x="1270000" y="2952750"/>
          <p14:tracePt t="150956" x="1295400" y="2965450"/>
          <p14:tracePt t="150978" x="1339850" y="2965450"/>
          <p14:tracePt t="150996" x="1358900" y="2978150"/>
          <p14:tracePt t="151012" x="1365250" y="2978150"/>
          <p14:tracePt t="151219" x="1371600" y="2978150"/>
          <p14:tracePt t="151238" x="1371600" y="2984500"/>
          <p14:tracePt t="151239" x="1377950" y="2990850"/>
          <p14:tracePt t="151283" x="1377950" y="2997200"/>
          <p14:tracePt t="151300" x="1384300" y="2997200"/>
          <p14:tracePt t="151307" x="1384300" y="3003550"/>
          <p14:tracePt t="151331" x="1390650" y="3003550"/>
          <p14:tracePt t="151332" x="1397000" y="3009900"/>
          <p14:tracePt t="151371" x="1403350" y="3009900"/>
          <p14:tracePt t="151379" x="1422400" y="3009900"/>
          <p14:tracePt t="151388" x="1460500" y="3016250"/>
          <p14:tracePt t="151413" x="1492250" y="3022600"/>
          <p14:tracePt t="151428" x="1524000" y="3022600"/>
          <p14:tracePt t="151446" x="1549400" y="3022600"/>
          <p14:tracePt t="151462" x="1562100" y="3022600"/>
          <p14:tracePt t="151478" x="1562100" y="3028950"/>
          <p14:tracePt t="151495" x="1574800" y="3028950"/>
          <p14:tracePt t="151512" x="1587500" y="3035300"/>
          <p14:tracePt t="151723" x="1593850" y="3035300"/>
          <p14:tracePt t="151731" x="1600200" y="3035300"/>
          <p14:tracePt t="151739" x="1619250" y="3035300"/>
          <p14:tracePt t="151747" x="1638300" y="3028950"/>
          <p14:tracePt t="151762" x="1682750" y="3016250"/>
          <p14:tracePt t="151779" x="1714500" y="3009900"/>
          <p14:tracePt t="151795" x="1727200" y="3003550"/>
          <p14:tracePt t="152051" x="1733550" y="3003550"/>
          <p14:tracePt t="152061" x="1752600" y="3003550"/>
          <p14:tracePt t="152062" x="1778000" y="3003550"/>
          <p14:tracePt t="152078" x="1803400" y="3003550"/>
          <p14:tracePt t="152096" x="1822450" y="3003550"/>
          <p14:tracePt t="152155" x="1828800" y="3009900"/>
          <p14:tracePt t="152291" x="1828800" y="3003550"/>
          <p14:tracePt t="152315" x="1822450" y="2990850"/>
          <p14:tracePt t="152331" x="1816100" y="2984500"/>
          <p14:tracePt t="152347" x="1797050" y="2984500"/>
          <p14:tracePt t="152348" x="1778000" y="2978150"/>
          <p14:tracePt t="152362" x="1733550" y="2978150"/>
          <p14:tracePt t="152379" x="1638300" y="2971800"/>
          <p14:tracePt t="152396" x="1562100" y="2971800"/>
          <p14:tracePt t="152412" x="1473200" y="2971800"/>
          <p14:tracePt t="152430" x="1403350" y="2971800"/>
          <p14:tracePt t="152445" x="1282700" y="2971800"/>
          <p14:tracePt t="152462" x="1231900" y="2971800"/>
          <p14:tracePt t="152479" x="1155700" y="2971800"/>
          <p14:tracePt t="152495" x="1085850" y="2971800"/>
          <p14:tracePt t="152512" x="1041400" y="2971800"/>
          <p14:tracePt t="152529" x="1003300" y="2959100"/>
          <p14:tracePt t="152545" x="971550" y="2959100"/>
          <p14:tracePt t="152562" x="958850" y="2959100"/>
          <p14:tracePt t="152579" x="933450" y="2952750"/>
          <p14:tracePt t="152595" x="920750" y="2952750"/>
          <p14:tracePt t="152612" x="908050" y="2952750"/>
          <p14:tracePt t="152629" x="895350" y="2952750"/>
          <p14:tracePt t="152645" x="869950" y="2946400"/>
          <p14:tracePt t="152662" x="838200" y="2946400"/>
          <p14:tracePt t="152679" x="806450" y="2946400"/>
          <p14:tracePt t="152695" x="768350" y="2946400"/>
          <p14:tracePt t="152712" x="755650" y="2946400"/>
          <p14:tracePt t="152728" x="730250" y="2946400"/>
          <p14:tracePt t="152745" x="717550" y="2946400"/>
          <p14:tracePt t="152762" x="698500" y="2946400"/>
          <p14:tracePt t="152778" x="673100" y="2946400"/>
          <p14:tracePt t="152796" x="660400" y="2946400"/>
          <p14:tracePt t="152812" x="635000" y="2946400"/>
          <p14:tracePt t="152828" x="622300" y="2946400"/>
          <p14:tracePt t="152867" x="609600" y="2946400"/>
          <p14:tracePt t="152971" x="603250" y="2946400"/>
          <p14:tracePt t="152979" x="590550" y="2959100"/>
          <p14:tracePt t="152988" x="584200" y="2971800"/>
          <p14:tracePt t="153012" x="584200" y="2978150"/>
          <p14:tracePt t="153028" x="584200" y="2984500"/>
          <p14:tracePt t="153220" x="584200" y="2990850"/>
          <p14:tracePt t="153235" x="590550" y="2990850"/>
          <p14:tracePt t="153253" x="628650" y="2990850"/>
          <p14:tracePt t="153254" x="673100" y="2990850"/>
          <p14:tracePt t="153278" x="685800" y="2990850"/>
          <p14:tracePt t="153294" x="692150" y="2997200"/>
          <p14:tracePt t="153355" x="698500" y="2997200"/>
          <p14:tracePt t="153372" x="717550" y="2997200"/>
          <p14:tracePt t="153373" x="755650" y="2984500"/>
          <p14:tracePt t="153394" x="825500" y="2959100"/>
          <p14:tracePt t="153412" x="857250" y="2952750"/>
          <p14:tracePt t="153428" x="882650" y="2946400"/>
          <p14:tracePt t="153563" x="895350" y="2946400"/>
          <p14:tracePt t="153571" x="908050" y="2946400"/>
          <p14:tracePt t="153579" x="965200" y="2946400"/>
          <p14:tracePt t="153596" x="990600" y="2946400"/>
          <p14:tracePt t="153612" x="1003300" y="2946400"/>
          <p14:tracePt t="153628" x="1016000" y="2946400"/>
          <p14:tracePt t="153723" x="1028700" y="2946400"/>
          <p14:tracePt t="153731" x="1047750" y="2946400"/>
          <p14:tracePt t="153737" x="1092200" y="2952750"/>
          <p14:tracePt t="153762" x="1117600" y="2959100"/>
          <p14:tracePt t="153778" x="1123950" y="2959100"/>
          <p14:tracePt t="153955" x="1130300" y="2965450"/>
          <p14:tracePt t="153979" x="1136650" y="2965450"/>
          <p14:tracePt t="153995" x="1143000" y="2965450"/>
          <p14:tracePt t="153996" x="1155700" y="2965450"/>
          <p14:tracePt t="154012" x="1181100" y="2965450"/>
          <p14:tracePt t="154028" x="1200150" y="2965450"/>
          <p14:tracePt t="154045" x="1225550" y="2965450"/>
          <p14:tracePt t="154062" x="1238250" y="2965450"/>
          <p14:tracePt t="154079" x="1250950" y="2965450"/>
          <p14:tracePt t="154095" x="1257300" y="2965450"/>
          <p14:tracePt t="154111" x="1276350" y="2965450"/>
          <p14:tracePt t="154129" x="1282700" y="2965450"/>
          <p14:tracePt t="154145" x="1295400" y="2965450"/>
          <p14:tracePt t="154162" x="1301750" y="2965450"/>
          <p14:tracePt t="154178" x="1320800" y="2965450"/>
          <p14:tracePt t="154195" x="1346200" y="2965450"/>
          <p14:tracePt t="154212" x="1358900" y="2965450"/>
          <p14:tracePt t="154228" x="1365250" y="2965450"/>
          <p14:tracePt t="154245" x="1371600" y="2965450"/>
          <p14:tracePt t="154262" x="1377950" y="2965450"/>
          <p14:tracePt t="154278" x="1384300" y="2965450"/>
          <p14:tracePt t="155027" x="1390650" y="2965450"/>
          <p14:tracePt t="155139" x="1397000" y="2965450"/>
          <p14:tracePt t="155763" x="1397000" y="2971800"/>
          <p14:tracePt t="155771" x="1397000" y="2978150"/>
          <p14:tracePt t="155795" x="1403350" y="2978150"/>
          <p14:tracePt t="156211" x="1403350" y="2984500"/>
          <p14:tracePt t="156547" x="1403350" y="2997200"/>
          <p14:tracePt t="156563" x="1403350" y="3009900"/>
          <p14:tracePt t="156570" x="1403350" y="3048000"/>
          <p14:tracePt t="157011" x="1409700" y="3048000"/>
          <p14:tracePt t="157021" x="1416050" y="3048000"/>
          <p14:tracePt t="157061" x="1422400" y="3048000"/>
          <p14:tracePt t="157070" x="1428750" y="3048000"/>
          <p14:tracePt t="157071" x="1435100" y="3048000"/>
          <p14:tracePt t="157095" x="1441450" y="3048000"/>
          <p14:tracePt t="157112" x="1447800" y="3048000"/>
          <p14:tracePt t="157419" x="1454150" y="3048000"/>
          <p14:tracePt t="157427" x="1460500" y="3048000"/>
          <p14:tracePt t="157819" x="1460500" y="3041650"/>
          <p14:tracePt t="157828" x="1473200" y="3028950"/>
          <p14:tracePt t="157829" x="1479550" y="3016250"/>
          <p14:tracePt t="157845" x="1485900" y="3009900"/>
          <p14:tracePt t="157862" x="1492250" y="2997200"/>
          <p14:tracePt t="158387" x="1498600" y="2990850"/>
          <p14:tracePt t="158395" x="1511300" y="2990850"/>
          <p14:tracePt t="158404" x="1631950" y="2997200"/>
          <p14:tracePt t="158429" x="1708150" y="3009900"/>
          <p14:tracePt t="158445" x="1752600" y="3016250"/>
          <p14:tracePt t="158462" x="1765300" y="3016250"/>
          <p14:tracePt t="161115" x="1790700" y="3016250"/>
          <p14:tracePt t="161123" x="1809750" y="3016250"/>
          <p14:tracePt t="161130" x="1847850" y="3028950"/>
          <p14:tracePt t="161145" x="1879600" y="3041650"/>
          <p14:tracePt t="161162" x="1885950" y="3041650"/>
          <p14:tracePt t="161235" x="1892300" y="3041650"/>
          <p14:tracePt t="161404" x="1892300" y="3048000"/>
          <p14:tracePt t="161411" x="1905000" y="3054350"/>
          <p14:tracePt t="161421" x="1917700" y="3054350"/>
          <p14:tracePt t="161467" x="1917700" y="3060700"/>
          <p14:tracePt t="161547" x="1924050" y="3073400"/>
          <p14:tracePt t="161555" x="1936750" y="3092450"/>
          <p14:tracePt t="161563" x="1962150" y="3117850"/>
          <p14:tracePt t="161579" x="2006600" y="3175000"/>
          <p14:tracePt t="161596" x="2038350" y="3213100"/>
          <p14:tracePt t="161612" x="2089150" y="3270250"/>
          <p14:tracePt t="161629" x="2127250" y="3314700"/>
          <p14:tracePt t="161645" x="2203450" y="3384550"/>
          <p14:tracePt t="161662" x="2355850" y="3498850"/>
          <p14:tracePt t="161679" x="2546350" y="3613150"/>
          <p14:tracePt t="161696" x="2730500" y="3708400"/>
          <p14:tracePt t="161712" x="2990850" y="3822700"/>
          <p14:tracePt t="161729" x="3263900" y="3956050"/>
          <p14:tracePt t="161745" x="3460750" y="4057650"/>
          <p14:tracePt t="161762" x="3670300" y="4140200"/>
          <p14:tracePt t="161779" x="3835400" y="4222750"/>
          <p14:tracePt t="161795" x="4025900" y="4292600"/>
          <p14:tracePt t="161813" x="4254500" y="4356100"/>
          <p14:tracePt t="161829" x="4413250" y="4413250"/>
          <p14:tracePt t="161845" x="4559300" y="4470400"/>
          <p14:tracePt t="161861" x="4692650" y="4508500"/>
          <p14:tracePt t="161878" x="4826000" y="4552950"/>
          <p14:tracePt t="161894" x="4972050" y="4597400"/>
          <p14:tracePt t="161911" x="5092700" y="4603750"/>
          <p14:tracePt t="161928" x="5245100" y="4641850"/>
          <p14:tracePt t="161945" x="5410200" y="4660900"/>
          <p14:tracePt t="161961" x="5581650" y="4686300"/>
          <p14:tracePt t="161978" x="5829300" y="4737100"/>
          <p14:tracePt t="161995" x="5949950" y="4756150"/>
          <p14:tracePt t="162012" x="6045200" y="4768850"/>
          <p14:tracePt t="162028" x="6089650" y="4775200"/>
          <p14:tracePt t="162045" x="6108700" y="4775200"/>
          <p14:tracePt t="162062" x="6127750" y="4775200"/>
          <p14:tracePt t="162077" x="6146800" y="4775200"/>
          <p14:tracePt t="162094" x="6172200" y="4775200"/>
          <p14:tracePt t="162111" x="6197600" y="4775200"/>
          <p14:tracePt t="162127" x="6235700" y="4775200"/>
          <p14:tracePt t="162144" x="6254750" y="4775200"/>
          <p14:tracePt t="162161" x="6267450" y="4775200"/>
          <p14:tracePt t="162267" x="6280150" y="4775200"/>
          <p14:tracePt t="162275" x="6305550" y="4775200"/>
          <p14:tracePt t="162283" x="6350000" y="4775200"/>
          <p14:tracePt t="162295" x="6419850" y="4756150"/>
          <p14:tracePt t="162311" x="6477000" y="4756150"/>
          <p14:tracePt t="162328" x="6527800" y="4756150"/>
          <p14:tracePt t="162345" x="6546850" y="4756150"/>
          <p14:tracePt t="162361" x="6559550" y="4756150"/>
          <p14:tracePt t="162378" x="6565900" y="4756150"/>
          <p14:tracePt t="162395" x="6604000" y="4756150"/>
          <p14:tracePt t="162412" x="6629400" y="4756150"/>
          <p14:tracePt t="162428" x="6692900" y="4756150"/>
          <p14:tracePt t="162445" x="6743700" y="4756150"/>
          <p14:tracePt t="162463" x="6769100" y="4756150"/>
          <p14:tracePt t="162479" x="6794500" y="4756150"/>
          <p14:tracePt t="162495" x="6800850" y="4756150"/>
          <p14:tracePt t="162512" x="6819900" y="4749800"/>
          <p14:tracePt t="162547" x="6832600" y="4749800"/>
          <p14:tracePt t="162548" x="6838950" y="4743450"/>
          <p14:tracePt t="162563" x="6858000" y="4730750"/>
          <p14:tracePt t="162579" x="6864350" y="4724400"/>
          <p14:tracePt t="162596" x="6870700" y="4718050"/>
          <p14:tracePt t="162723" x="6864350" y="4705350"/>
          <p14:tracePt t="162737" x="6845300" y="4705350"/>
          <p14:tracePt t="162737" x="6705600" y="4724400"/>
          <p14:tracePt t="162762" x="6584950" y="4730750"/>
          <p14:tracePt t="162778" x="6477000" y="4749800"/>
          <p14:tracePt t="162795" x="6451600" y="4749800"/>
          <p14:tracePt t="162813" x="6407150" y="4768850"/>
          <p14:tracePt t="162828" x="6381750" y="4775200"/>
          <p14:tracePt t="162845" x="6337300" y="4806950"/>
          <p14:tracePt t="162862" x="6324600" y="4806950"/>
          <p14:tracePt t="162878" x="6299200" y="4806950"/>
          <p14:tracePt t="162895" x="6280150" y="4819650"/>
          <p14:tracePt t="162912" x="6273800" y="4819650"/>
          <p14:tracePt t="162928" x="6261100" y="4819650"/>
          <p14:tracePt t="162945" x="6235700" y="4832350"/>
          <p14:tracePt t="162962" x="6197600" y="4838700"/>
          <p14:tracePt t="162978" x="6127750" y="4851400"/>
          <p14:tracePt t="162996" x="6076950" y="4870450"/>
          <p14:tracePt t="163012" x="6038850" y="4876800"/>
          <p14:tracePt t="163029" x="6019800" y="4883150"/>
          <p14:tracePt t="163046" x="6013450" y="4889500"/>
          <p14:tracePt t="163155" x="6007100" y="4889500"/>
          <p14:tracePt t="163163" x="5994400" y="4889500"/>
          <p14:tracePt t="163170" x="5873750" y="4851400"/>
          <p14:tracePt t="163195" x="5816600" y="4826000"/>
          <p14:tracePt t="163212" x="5784850" y="4813300"/>
          <p14:tracePt t="163340" x="5772150" y="4806950"/>
          <p14:tracePt t="163340" x="5765800" y="4806950"/>
          <p14:tracePt t="163355" x="5746750" y="4806950"/>
          <p14:tracePt t="163356" x="5721350" y="4806950"/>
          <p14:tracePt t="163379" x="5676900" y="4806950"/>
          <p14:tracePt t="163396" x="5651500" y="4806950"/>
          <p14:tracePt t="163412" x="5638800" y="4806950"/>
          <p14:tracePt t="164731" x="5651500" y="4794250"/>
          <p14:tracePt t="164747" x="5676900" y="4787900"/>
          <p14:tracePt t="164762" x="5708650" y="4768850"/>
          <p14:tracePt t="164763" x="5797550" y="4724400"/>
          <p14:tracePt t="164778" x="5937250" y="4686300"/>
          <p14:tracePt t="164796" x="6045200" y="4660900"/>
          <p14:tracePt t="164812" x="6089650" y="4629150"/>
          <p14:tracePt t="164829" x="6146800" y="4597400"/>
          <p14:tracePt t="164845" x="6197600" y="4572000"/>
          <p14:tracePt t="164862" x="6261100" y="4546600"/>
          <p14:tracePt t="164879" x="6324600" y="4527550"/>
          <p14:tracePt t="164895" x="6413500" y="4489450"/>
          <p14:tracePt t="164912" x="6470650" y="4470400"/>
          <p14:tracePt t="164929" x="6515100" y="4464050"/>
          <p14:tracePt t="164946" x="6527800" y="4457700"/>
          <p14:tracePt t="164962" x="6540500" y="4451350"/>
          <p14:tracePt t="165155" x="6572250" y="4451350"/>
          <p14:tracePt t="165163" x="6610350" y="4451350"/>
          <p14:tracePt t="165171" x="6724650" y="4451350"/>
          <p14:tracePt t="165193" x="6775450" y="4451350"/>
          <p14:tracePt t="165210" x="6826250" y="4451350"/>
          <p14:tracePt t="165227" x="6851650" y="4451350"/>
          <p14:tracePt t="165244" x="6883400" y="4425950"/>
          <p14:tracePt t="165261" x="6927850" y="4419600"/>
          <p14:tracePt t="165277" x="6991350" y="4400550"/>
          <p14:tracePt t="165294" x="7029450" y="4394200"/>
          <p14:tracePt t="165310" x="7042150" y="4387850"/>
          <p14:tracePt t="165411" x="7048500" y="4387850"/>
          <p14:tracePt t="165419" x="7054850" y="4387850"/>
          <p14:tracePt t="165427" x="7086600" y="4387850"/>
          <p14:tracePt t="165443" x="7099300" y="4387850"/>
          <p14:tracePt t="165460" x="7105650" y="4387850"/>
          <p14:tracePt t="165571" x="7112000" y="4381500"/>
          <p14:tracePt t="165651" x="7112000" y="4387850"/>
          <p14:tracePt t="165662" x="7112000" y="4394200"/>
          <p14:tracePt t="165669" x="7112000" y="4413250"/>
          <p14:tracePt t="165693" x="7105650" y="4419600"/>
          <p14:tracePt t="165711" x="7086600" y="4432300"/>
          <p14:tracePt t="165728" x="7073900" y="4438650"/>
          <p14:tracePt t="165745" x="7054850" y="4451350"/>
          <p14:tracePt t="165762" x="7004050" y="4483100"/>
          <p14:tracePt t="165780" x="6946900" y="4514850"/>
          <p14:tracePt t="165796" x="6870700" y="4552950"/>
          <p14:tracePt t="165812" x="6781800" y="4610100"/>
          <p14:tracePt t="165829" x="6737350" y="4629150"/>
          <p14:tracePt t="165845" x="6705600" y="4641850"/>
          <p14:tracePt t="165862" x="6692900" y="4648200"/>
          <p14:tracePt t="165879" x="6661150" y="4654550"/>
          <p14:tracePt t="165895" x="6648450" y="4660900"/>
          <p14:tracePt t="165912" x="6629400" y="4660900"/>
          <p14:tracePt t="165929" x="6616700" y="4673600"/>
          <p14:tracePt t="165945" x="6610350" y="4673600"/>
          <p14:tracePt t="165962" x="6597650" y="4679950"/>
          <p14:tracePt t="165979" x="6584950" y="4692650"/>
          <p14:tracePt t="166019" x="6578600" y="4692650"/>
          <p14:tracePt t="166027" x="6578600" y="4699000"/>
          <p14:tracePt t="166038" x="6565900" y="4699000"/>
          <p14:tracePt t="166451" x="6534150" y="4711700"/>
          <p14:tracePt t="166459" x="6521450" y="4711700"/>
          <p14:tracePt t="166464" x="6496050" y="4718050"/>
          <p14:tracePt t="166478" x="6477000" y="4724400"/>
          <p14:tracePt t="166494" x="6464300" y="4724400"/>
          <p14:tracePt t="168395" x="6451600" y="4730750"/>
          <p14:tracePt t="168401" x="6445250" y="4730750"/>
          <p14:tracePt t="168404" x="6426200" y="4749800"/>
          <p14:tracePt t="168430" x="6413500" y="4749800"/>
          <p14:tracePt t="168445" x="6394450" y="4762500"/>
          <p14:tracePt t="168462" x="6388100" y="4762500"/>
          <p14:tracePt t="168507" x="6381750" y="4768850"/>
          <p14:tracePt t="168523" x="6381750" y="4775200"/>
          <p14:tracePt t="170379" x="6381750" y="4768850"/>
          <p14:tracePt t="170388" x="6375400" y="4768850"/>
          <p14:tracePt t="170389" x="6356350" y="4768850"/>
          <p14:tracePt t="170412" x="6350000" y="4768850"/>
          <p14:tracePt t="170499" x="6350000" y="4762500"/>
          <p14:tracePt t="170992" x="6343650" y="4762500"/>
          <p14:tracePt t="175835" x="6350000" y="4762500"/>
          <p14:tracePt t="175843" x="6375400" y="4762500"/>
          <p14:tracePt t="175853" x="6407150" y="4762500"/>
          <p14:tracePt t="175877" x="6432550" y="4749800"/>
          <p14:tracePt t="175893" x="6445250" y="4743450"/>
          <p14:tracePt t="175910" x="6451600" y="4743450"/>
          <p14:tracePt t="175927" x="6464300" y="4737100"/>
          <p14:tracePt t="175944" x="6477000" y="4737100"/>
          <p14:tracePt t="175960" x="6489700" y="4737100"/>
          <p14:tracePt t="175977" x="6502400" y="4730750"/>
          <p14:tracePt t="175993" x="6515100" y="4724400"/>
          <p14:tracePt t="176059" x="6521450" y="4724400"/>
          <p14:tracePt t="176147" x="6527800" y="4724400"/>
          <p14:tracePt t="176155" x="6540500" y="4724400"/>
          <p14:tracePt t="176158" x="6559550" y="4724400"/>
          <p14:tracePt t="176177" x="6578600" y="4724400"/>
          <p14:tracePt t="176194" x="6591300" y="4724400"/>
          <p14:tracePt t="176268" x="6597650" y="4718050"/>
          <p14:tracePt t="176275" x="6604000" y="4718050"/>
          <p14:tracePt t="176293" x="6616700" y="4718050"/>
          <p14:tracePt t="176294" x="6629400" y="4711700"/>
          <p14:tracePt t="176310" x="6642100" y="4711700"/>
          <p14:tracePt t="176328" x="6648450" y="4705350"/>
          <p14:tracePt t="176419" x="6648450" y="4699000"/>
          <p14:tracePt t="176427" x="6661150" y="4699000"/>
          <p14:tracePt t="176436" x="6673850" y="4679950"/>
          <p14:tracePt t="176446" x="6699250" y="4667250"/>
          <p14:tracePt t="176462" x="6718300" y="4660900"/>
          <p14:tracePt t="176479" x="6731000" y="4654550"/>
          <p14:tracePt t="176495" x="6743700" y="4648200"/>
          <p14:tracePt t="176512" x="6750050" y="4648200"/>
          <p14:tracePt t="176529" x="6769100" y="4635500"/>
          <p14:tracePt t="176545" x="6775450" y="4635500"/>
          <p14:tracePt t="176580" x="6781800" y="4635500"/>
          <p14:tracePt t="176581" x="6788150" y="4635500"/>
          <p14:tracePt t="176923" x="6788150" y="4629150"/>
          <p14:tracePt t="176955" x="6781800" y="4622800"/>
          <p14:tracePt t="176995" x="6775450" y="4622800"/>
          <p14:tracePt t="177003" x="6769100" y="4622800"/>
          <p14:tracePt t="177007" x="6737350" y="4616450"/>
          <p14:tracePt t="177028" x="6711950" y="4610100"/>
          <p14:tracePt t="177045" x="6699250" y="4610100"/>
          <p14:tracePt t="177062" x="6680200" y="4603750"/>
          <p14:tracePt t="177079" x="6673850" y="4603750"/>
          <p14:tracePt t="177096" x="6654800" y="4603750"/>
          <p14:tracePt t="177112" x="6642100" y="4597400"/>
          <p14:tracePt t="177128" x="6623050" y="4597400"/>
          <p14:tracePt t="177146" x="6604000" y="4597400"/>
          <p14:tracePt t="177162" x="6559550" y="4591050"/>
          <p14:tracePt t="177179" x="6540500" y="4591050"/>
          <p14:tracePt t="177196" x="6508750" y="4584700"/>
          <p14:tracePt t="177212" x="6489700" y="4584700"/>
          <p14:tracePt t="177229" x="6457950" y="4584700"/>
          <p14:tracePt t="177246" x="6432550" y="4584700"/>
          <p14:tracePt t="177262" x="6407150" y="4584700"/>
          <p14:tracePt t="177279" x="6394450" y="4584700"/>
          <p14:tracePt t="177296" x="6362700" y="4584700"/>
          <p14:tracePt t="177312" x="6343650" y="4584700"/>
          <p14:tracePt t="177329" x="6318250" y="4584700"/>
          <p14:tracePt t="177345" x="6299200" y="4584700"/>
          <p14:tracePt t="177362" x="6292850" y="4584700"/>
          <p14:tracePt t="177379" x="6280150" y="4584700"/>
          <p14:tracePt t="177500" x="6273800" y="4584700"/>
          <p14:tracePt t="177507" x="6267450" y="4584700"/>
          <p14:tracePt t="177515" x="6254750" y="4584700"/>
          <p14:tracePt t="177547" x="6242050" y="4584700"/>
          <p14:tracePt t="178347" x="6229350" y="4584700"/>
          <p14:tracePt t="178354" x="6216650" y="4584700"/>
          <p14:tracePt t="178355" x="6203950" y="4584700"/>
          <p14:tracePt t="180867" x="6191250" y="4584700"/>
          <p14:tracePt t="180867" x="6178550" y="4584700"/>
          <p14:tracePt t="180883" x="6153150" y="4584700"/>
          <p14:tracePt t="180894" x="6140450" y="4584700"/>
          <p14:tracePt t="180899" x="6115050" y="4584700"/>
          <p14:tracePt t="180911" x="6102350" y="4578350"/>
          <p14:tracePt t="181147" x="6096000" y="4578350"/>
          <p14:tracePt t="181291" x="6089650" y="4578350"/>
          <p14:tracePt t="181299" x="6083300" y="4578350"/>
          <p14:tracePt t="181315" x="6076950" y="4578350"/>
          <p14:tracePt t="181347" x="6070600" y="4578350"/>
          <p14:tracePt t="181476" x="6070600" y="4572000"/>
          <p14:tracePt t="181915" x="6064250" y="4572000"/>
          <p14:tracePt t="181932" x="6051550" y="4572000"/>
          <p14:tracePt t="181936" x="6038850" y="4572000"/>
          <p14:tracePt t="181961" x="6032500" y="4578350"/>
          <p14:tracePt t="181978" x="6026150" y="4584700"/>
          <p14:tracePt t="182819" x="6032500" y="4584700"/>
          <p14:tracePt t="183155" x="6038850" y="4584700"/>
          <p14:tracePt t="183171" x="6045200" y="4584700"/>
          <p14:tracePt t="183467" x="6038850" y="4584700"/>
          <p14:tracePt t="183475" x="6026150" y="4584700"/>
          <p14:tracePt t="183479" x="6000750" y="4584700"/>
          <p14:tracePt t="183495" x="5949950" y="4584700"/>
          <p14:tracePt t="183511" x="5905500" y="4584700"/>
          <p14:tracePt t="183528" x="5848350" y="4584700"/>
          <p14:tracePt t="183545" x="5784850" y="4584700"/>
          <p14:tracePt t="183561" x="5746750" y="4584700"/>
          <p14:tracePt t="183578" x="5727700" y="4584700"/>
          <p14:tracePt t="183859" x="5753100" y="4565650"/>
          <p14:tracePt t="183870" x="5765800" y="4559300"/>
          <p14:tracePt t="183871" x="5854700" y="4514850"/>
          <p14:tracePt t="183895" x="5886450" y="4514850"/>
          <p14:tracePt t="183912" x="5911850" y="4508500"/>
          <p14:tracePt t="183929" x="5924550" y="4502150"/>
          <p14:tracePt t="183945" x="5943600" y="4502150"/>
          <p14:tracePt t="183962" x="5981700" y="4502150"/>
          <p14:tracePt t="183979" x="6070600" y="4502150"/>
          <p14:tracePt t="183996" x="6127750" y="4502150"/>
          <p14:tracePt t="184012" x="6178550" y="4502150"/>
          <p14:tracePt t="184029" x="6203950" y="4502150"/>
          <p14:tracePt t="184045" x="6216650" y="4502150"/>
          <p14:tracePt t="184107" x="6229350" y="4502150"/>
          <p14:tracePt t="184121" x="6254750" y="4502150"/>
          <p14:tracePt t="184122" x="6299200" y="4502150"/>
          <p14:tracePt t="184145" x="6350000" y="4502150"/>
          <p14:tracePt t="184145" x="6362700" y="4502150"/>
          <p14:tracePt t="184163" x="6381750" y="4502150"/>
          <p14:tracePt t="184163" x="6407150" y="4502150"/>
          <p14:tracePt t="184179" x="6451600" y="4502150"/>
          <p14:tracePt t="184196" x="6521450" y="4502150"/>
          <p14:tracePt t="184212" x="6584950" y="4502150"/>
          <p14:tracePt t="184229" x="6616700" y="4502150"/>
          <p14:tracePt t="184245" x="6648450" y="4502150"/>
          <p14:tracePt t="184262" x="6654800" y="4502150"/>
          <p14:tracePt t="184323" x="6667500" y="4502150"/>
          <p14:tracePt t="184328" x="6673850" y="4502150"/>
          <p14:tracePt t="184337" x="6692900" y="4502150"/>
          <p14:tracePt t="184337" x="6705600" y="4502150"/>
          <p14:tracePt t="184363" x="6718300" y="4502150"/>
          <p14:tracePt t="184379" x="6750050" y="4502150"/>
          <p14:tracePt t="184396" x="6762750" y="4502150"/>
          <p14:tracePt t="184683" x="6756400" y="4502150"/>
          <p14:tracePt t="184693" x="6750050" y="4502150"/>
          <p14:tracePt t="184693" x="6743700" y="4502150"/>
          <p14:tracePt t="184712" x="6737350" y="4502150"/>
          <p14:tracePt t="184729" x="6724650" y="4502150"/>
          <p14:tracePt t="184746" x="6711950" y="4502150"/>
          <p14:tracePt t="184762" x="6699250" y="4502150"/>
          <p14:tracePt t="184779" x="6686550" y="4502150"/>
          <p14:tracePt t="184795" x="6680200" y="4502150"/>
          <p14:tracePt t="184812" x="6673850" y="4502150"/>
          <p14:tracePt t="184829" x="6667500" y="4502150"/>
          <p14:tracePt t="184845" x="6654800" y="4502150"/>
          <p14:tracePt t="184883" x="6648450" y="4502150"/>
          <p14:tracePt t="185148" x="6642100" y="4502150"/>
          <p14:tracePt t="185163" x="6635750" y="4514850"/>
          <p14:tracePt t="185195" x="6629400" y="4514850"/>
          <p14:tracePt t="187243" x="6635750" y="4514850"/>
          <p14:tracePt t="187244" x="6648450" y="4508500"/>
          <p14:tracePt t="187254" x="6673850" y="4502150"/>
          <p14:tracePt t="187279" x="6699250" y="4489450"/>
          <p14:tracePt t="187295" x="6731000" y="4476750"/>
          <p14:tracePt t="187312" x="6756400" y="4476750"/>
          <p14:tracePt t="187329" x="6781800" y="4464050"/>
          <p14:tracePt t="187345" x="6819900" y="4464050"/>
          <p14:tracePt t="187362" x="6832600" y="4457700"/>
          <p14:tracePt t="187362" x="6845300" y="4457700"/>
          <p14:tracePt t="187379" x="6877050" y="4451350"/>
          <p14:tracePt t="187396" x="6896100" y="4451350"/>
          <p14:tracePt t="187412" x="6940550" y="4451350"/>
          <p14:tracePt t="187429" x="6991350" y="4451350"/>
          <p14:tracePt t="187445" x="7016750" y="4451350"/>
          <p14:tracePt t="187462" x="7029450" y="4451350"/>
          <p14:tracePt t="187479" x="7035800" y="4451350"/>
          <p14:tracePt t="187619" x="7042150" y="4445000"/>
          <p14:tracePt t="187627" x="7073900" y="4438650"/>
          <p14:tracePt t="187638" x="7112000" y="4413250"/>
          <p14:tracePt t="187662" x="7150100" y="4413250"/>
          <p14:tracePt t="187678" x="7175500" y="4394200"/>
          <p14:tracePt t="187695" x="7194550" y="4387850"/>
          <p14:tracePt t="187747" x="7200900" y="4381500"/>
          <p14:tracePt t="187795" x="7207250" y="4381500"/>
          <p14:tracePt t="187803" x="7213600" y="4381500"/>
          <p14:tracePt t="187808" x="7219950" y="4381500"/>
          <p14:tracePt t="187828" x="7226300" y="4381500"/>
          <p14:tracePt t="187845" x="7232650" y="4375150"/>
          <p14:tracePt t="188155" x="7232650" y="4368800"/>
          <p14:tracePt t="188171" x="7232650" y="4375150"/>
          <p14:tracePt t="188172" x="7200900" y="4394200"/>
          <p14:tracePt t="188196" x="7175500" y="4406900"/>
          <p14:tracePt t="188212" x="7150100" y="4425950"/>
          <p14:tracePt t="188229" x="7124700" y="4445000"/>
          <p14:tracePt t="188245" x="7112000" y="4451350"/>
          <p14:tracePt t="188262" x="7092950" y="4457700"/>
          <p14:tracePt t="188279" x="7086600" y="4464050"/>
          <p14:tracePt t="188295" x="7080250" y="4464050"/>
          <p14:tracePt t="188312" x="7067550" y="4464050"/>
          <p14:tracePt t="188328" x="7061200" y="4464050"/>
          <p14:tracePt t="188363" x="7054850" y="4470400"/>
          <p14:tracePt t="188835" x="7048500" y="4470400"/>
          <p14:tracePt t="188843" x="7042150" y="4470400"/>
          <p14:tracePt t="188844" x="7035800" y="4470400"/>
          <p14:tracePt t="190411" x="7029450" y="4470400"/>
          <p14:tracePt t="190412" x="7016750" y="4470400"/>
          <p14:tracePt t="190420" x="7004050" y="4470400"/>
          <p14:tracePt t="190445" x="6997700" y="4470400"/>
          <p14:tracePt t="190463" x="6972300" y="4476750"/>
          <p14:tracePt t="190478" x="6934200" y="4476750"/>
          <p14:tracePt t="190495" x="6870700" y="4495800"/>
          <p14:tracePt t="190512" x="6800850" y="4514850"/>
          <p14:tracePt t="190528" x="6750050" y="4514850"/>
          <p14:tracePt t="190545" x="6724650" y="4521200"/>
          <p14:tracePt t="190763" x="6718300" y="4521200"/>
          <p14:tracePt t="190771" x="6711950" y="4527550"/>
          <p14:tracePt t="190773" x="6699250" y="4527550"/>
          <p14:tracePt t="190794" x="6673850" y="4533900"/>
          <p14:tracePt t="192019" x="6667500" y="4533900"/>
          <p14:tracePt t="192027" x="6661150" y="4533900"/>
          <p14:tracePt t="192027" x="6648450" y="4533900"/>
          <p14:tracePt t="192035" x="6642100" y="4533900"/>
          <p14:tracePt t="192045" x="6629400" y="4533900"/>
          <p14:tracePt t="192146" x="6616700" y="4533900"/>
          <p14:tracePt t="192171" x="6604000" y="4533900"/>
          <p14:tracePt t="192172" x="6584950" y="4527550"/>
          <p14:tracePt t="192195" x="6578600" y="4527550"/>
          <p14:tracePt t="192483" x="6565900" y="4521200"/>
          <p14:tracePt t="192491" x="6559550" y="4514850"/>
          <p14:tracePt t="192498" x="6546850" y="4514850"/>
          <p14:tracePt t="192512" x="6540500" y="4514850"/>
          <p14:tracePt t="192779" x="6540500" y="4508500"/>
          <p14:tracePt t="193387" x="6534150" y="4508500"/>
          <p14:tracePt t="193404" x="6521450" y="4508500"/>
          <p14:tracePt t="193547" x="6515100" y="4508500"/>
          <p14:tracePt t="193553" x="6502400" y="4508500"/>
          <p14:tracePt t="193556" x="6483350" y="4508500"/>
          <p14:tracePt t="193578" x="6457950" y="4508500"/>
          <p14:tracePt t="193595" x="6432550" y="4508500"/>
          <p14:tracePt t="193612" x="6419850" y="4508500"/>
          <p14:tracePt t="193628" x="6388100" y="4508500"/>
          <p14:tracePt t="193645" x="6362700" y="4508500"/>
          <p14:tracePt t="193662" x="6330950" y="4508500"/>
          <p14:tracePt t="193678" x="6311900" y="4508500"/>
          <p14:tracePt t="193695" x="6286500" y="4508500"/>
          <p14:tracePt t="193712" x="6273800" y="4508500"/>
          <p14:tracePt t="193728" x="6254750" y="4514850"/>
          <p14:tracePt t="193745" x="6223000" y="4521200"/>
          <p14:tracePt t="193762" x="6197600" y="4521200"/>
          <p14:tracePt t="193778" x="6178550" y="4527550"/>
          <p14:tracePt t="194035" x="6165850" y="4527550"/>
          <p14:tracePt t="194035" x="6146800" y="4527550"/>
          <p14:tracePt t="194044" x="6134100" y="4527550"/>
          <p14:tracePt t="194054" x="6089650" y="4527550"/>
          <p14:tracePt t="194079" x="6076950" y="4527550"/>
          <p14:tracePt t="194095" x="6070600" y="4527550"/>
          <p14:tracePt t="194411" x="6057900" y="4527550"/>
          <p14:tracePt t="194419" x="6045200" y="4527550"/>
          <p14:tracePt t="194427" x="6007100" y="4527550"/>
          <p14:tracePt t="194445" x="5975350" y="4527550"/>
          <p14:tracePt t="194462" x="5962650" y="4527550"/>
          <p14:tracePt t="194478" x="5956300" y="4527550"/>
          <p14:tracePt t="194633" x="5949950" y="4527550"/>
          <p14:tracePt t="194643" x="5943600" y="4527550"/>
          <p14:tracePt t="194651" x="5930900" y="4527550"/>
          <p14:tracePt t="194661" x="5924550" y="4527550"/>
          <p14:tracePt t="194678" x="5918200" y="4527550"/>
          <p14:tracePt t="194715" x="5911850" y="4527550"/>
          <p14:tracePt t="194747" x="5899150" y="4527550"/>
          <p14:tracePt t="194771" x="5892800" y="4527550"/>
          <p14:tracePt t="194803" x="5886450" y="4527550"/>
          <p14:tracePt t="198163" x="5867400" y="4527550"/>
          <p14:tracePt t="198169" x="5829300" y="4527550"/>
          <p14:tracePt t="198172" x="5651500" y="4483100"/>
          <p14:tracePt t="198196" x="5537200" y="4457700"/>
          <p14:tracePt t="198212" x="5441950" y="4425950"/>
          <p14:tracePt t="198229" x="5429250" y="4419600"/>
          <p14:tracePt t="198299" x="5416550" y="4419600"/>
          <p14:tracePt t="198307" x="5416550" y="4406900"/>
          <p14:tracePt t="198315" x="5410200" y="4381500"/>
          <p14:tracePt t="198328" x="5410200" y="4311650"/>
          <p14:tracePt t="198345" x="5410200" y="4267200"/>
          <p14:tracePt t="198362" x="5410200" y="4229100"/>
          <p14:tracePt t="198362" x="5410200" y="4210050"/>
          <p14:tracePt t="198379" x="5410200" y="4197350"/>
          <p14:tracePt t="198396" x="5422900" y="4184650"/>
          <p14:tracePt t="198412" x="5435600" y="4159250"/>
          <p14:tracePt t="198429" x="5461000" y="4140200"/>
          <p14:tracePt t="198445" x="5499100" y="4121150"/>
          <p14:tracePt t="198462" x="5530850" y="4108450"/>
          <p14:tracePt t="198478" x="5568950" y="4095750"/>
          <p14:tracePt t="198495" x="5607050" y="4089400"/>
          <p14:tracePt t="198512" x="5638800" y="4083050"/>
          <p14:tracePt t="198528" x="5670550" y="4076700"/>
          <p14:tracePt t="198545" x="5695950" y="4076700"/>
          <p14:tracePt t="198562" x="5715000" y="4076700"/>
          <p14:tracePt t="198578" x="5727700" y="4070350"/>
          <p14:tracePt t="198596" x="5746750" y="4070350"/>
          <p14:tracePt t="198612" x="5765800" y="4070350"/>
          <p14:tracePt t="198628" x="5791200" y="4070350"/>
          <p14:tracePt t="198645" x="5810250" y="4070350"/>
          <p14:tracePt t="198661" x="5835650" y="4070350"/>
          <p14:tracePt t="198678" x="5848350" y="4070350"/>
          <p14:tracePt t="198715" x="5861050" y="4070350"/>
          <p14:tracePt t="198779" x="5867400" y="4070350"/>
          <p14:tracePt t="198779" x="5873750" y="4070350"/>
          <p14:tracePt t="198795" x="5880100" y="4070350"/>
          <p14:tracePt t="198803" x="5899150" y="4070350"/>
          <p14:tracePt t="198812" x="5918200" y="4070350"/>
          <p14:tracePt t="198828" x="5943600" y="4070350"/>
          <p14:tracePt t="198845" x="5943600" y="4076700"/>
          <p14:tracePt t="198923" x="5949950" y="4076700"/>
          <p14:tracePt t="198939" x="5956300" y="4083050"/>
          <p14:tracePt t="198942" x="5956300" y="4089400"/>
          <p14:tracePt t="198961" x="5962650" y="4114800"/>
          <p14:tracePt t="198978" x="5962650" y="4140200"/>
          <p14:tracePt t="198995" x="5962650" y="4152900"/>
          <p14:tracePt t="199011" x="5962650" y="4171950"/>
          <p14:tracePt t="199028" x="5962650" y="4184650"/>
          <p14:tracePt t="199045" x="5962650" y="4197350"/>
          <p14:tracePt t="199061" x="5962650" y="4210050"/>
          <p14:tracePt t="199078" x="5962650" y="4222750"/>
          <p14:tracePt t="199095" x="5962650" y="4248150"/>
          <p14:tracePt t="199111" x="5943600" y="4267200"/>
          <p14:tracePt t="199128" x="5911850" y="4279900"/>
          <p14:tracePt t="199145" x="5892800" y="4298950"/>
          <p14:tracePt t="199161" x="5861050" y="4305300"/>
          <p14:tracePt t="199178" x="5816600" y="4311650"/>
          <p14:tracePt t="199195" x="5784850" y="4311650"/>
          <p14:tracePt t="199211" x="5765800" y="4311650"/>
          <p14:tracePt t="199228" x="5759450" y="4311650"/>
          <p14:tracePt t="199355" x="5746750" y="4311650"/>
          <p14:tracePt t="199363" x="5734050" y="4311650"/>
          <p14:tracePt t="199371" x="5727700" y="4311650"/>
          <p14:tracePt t="199379" x="5715000" y="4311650"/>
          <p14:tracePt t="199795" x="5708650" y="4311650"/>
          <p14:tracePt t="199804" x="5689600" y="4311650"/>
          <p14:tracePt t="199804" x="5568950" y="4273550"/>
          <p14:tracePt t="199829" x="5499100" y="4254500"/>
          <p14:tracePt t="199845" x="5486400" y="4254500"/>
          <p14:tracePt t="199947" x="5486400" y="4248150"/>
          <p14:tracePt t="199963" x="5486400" y="4241800"/>
          <p14:tracePt t="199963" x="5480050" y="4241800"/>
          <p14:tracePt t="199987" x="5480050" y="4235450"/>
          <p14:tracePt t="200035" x="5480050" y="4229100"/>
          <p14:tracePt t="200043" x="5480050" y="4222750"/>
          <p14:tracePt t="200075" x="5480050" y="4216400"/>
          <p14:tracePt t="200091" x="5480050" y="4210050"/>
          <p14:tracePt t="200115" x="5480050" y="4203700"/>
          <p14:tracePt t="200116" x="5480050" y="4197350"/>
          <p14:tracePt t="200129" x="5486400" y="4191000"/>
          <p14:tracePt t="200145" x="5518150" y="4184650"/>
          <p14:tracePt t="200162" x="5543550" y="4178300"/>
          <p14:tracePt t="200179" x="5600700" y="4171950"/>
          <p14:tracePt t="200196" x="5632450" y="4171950"/>
          <p14:tracePt t="200212" x="5664200" y="4165600"/>
          <p14:tracePt t="200229" x="5689600" y="4165600"/>
          <p14:tracePt t="200267" x="5695950" y="4165600"/>
          <p14:tracePt t="200547" x="5695950" y="4171950"/>
          <p14:tracePt t="200572" x="5695950" y="4178300"/>
          <p14:tracePt t="200596" x="5695950" y="4184650"/>
          <p14:tracePt t="200603" x="5695950" y="4197350"/>
          <p14:tracePt t="200612" x="5695950" y="4203700"/>
          <p14:tracePt t="200629" x="5683250" y="4210050"/>
          <p14:tracePt t="200645" x="5676900" y="4222750"/>
          <p14:tracePt t="200662" x="5664200" y="4235450"/>
          <p14:tracePt t="200679" x="5651500" y="4241800"/>
          <p14:tracePt t="200695" x="5638800" y="4248150"/>
          <p14:tracePt t="200712" x="5632450" y="4248150"/>
          <p14:tracePt t="200729" x="5632450" y="4254500"/>
          <p14:tracePt t="200746" x="5607050" y="4267200"/>
          <p14:tracePt t="200762" x="5600700" y="4273550"/>
          <p14:tracePt t="200779" x="5549900" y="4279900"/>
          <p14:tracePt t="200796" x="5530850" y="4286250"/>
          <p14:tracePt t="200812" x="5505450" y="4286250"/>
          <p14:tracePt t="200829" x="5492750" y="4298950"/>
          <p14:tracePt t="200845" x="5480050" y="4298950"/>
          <p14:tracePt t="200862" x="5467350" y="4298950"/>
          <p14:tracePt t="200879" x="5441950" y="4298950"/>
          <p14:tracePt t="200895" x="5435600" y="4298950"/>
          <p14:tracePt t="200912" x="5403850" y="4298950"/>
          <p14:tracePt t="200929" x="5372100" y="4298950"/>
          <p14:tracePt t="200946" x="5327650" y="4298950"/>
          <p14:tracePt t="200962" x="5295900" y="4298950"/>
          <p14:tracePt t="200979" x="5257800" y="4298950"/>
          <p14:tracePt t="200996" x="5245100" y="4298950"/>
          <p14:tracePt t="201012" x="5232400" y="4298950"/>
          <p14:tracePt t="201403" x="5232400" y="4292600"/>
          <p14:tracePt t="201435" x="5238750" y="4286250"/>
          <p14:tracePt t="201440" x="5245100" y="4286250"/>
          <p14:tracePt t="201445" x="5276850" y="4286250"/>
          <p14:tracePt t="201462" x="5314950" y="4286250"/>
          <p14:tracePt t="201479" x="5353050" y="4286250"/>
          <p14:tracePt t="201495" x="5397500" y="4286250"/>
          <p14:tracePt t="201512" x="5435600" y="4286250"/>
          <p14:tracePt t="201529" x="5480050" y="4286250"/>
          <p14:tracePt t="201546" x="5499100" y="4286250"/>
          <p14:tracePt t="201562" x="5505450" y="4286250"/>
          <p14:tracePt t="202587" x="5505450" y="4292600"/>
          <p14:tracePt t="202931" x="5511800" y="4292600"/>
          <p14:tracePt t="202940" x="5524500" y="4292600"/>
          <p14:tracePt t="202941" x="5549900" y="4292600"/>
          <p14:tracePt t="202962" x="5562600" y="4292600"/>
          <p14:tracePt t="202978" x="5568950" y="4292600"/>
          <p14:tracePt t="205939" x="5575300" y="4292600"/>
          <p14:tracePt t="205963" x="5575300" y="4298950"/>
          <p14:tracePt t="205981" x="5575300" y="4311650"/>
          <p14:tracePt t="205981" x="5549900" y="4324350"/>
          <p14:tracePt t="205996" x="5524500" y="4330700"/>
          <p14:tracePt t="206012" x="5486400" y="4337050"/>
          <p14:tracePt t="206029" x="5454650" y="4343400"/>
          <p14:tracePt t="206045" x="5429250" y="4356100"/>
          <p14:tracePt t="206062" x="5397500" y="4356100"/>
          <p14:tracePt t="206079" x="5365750" y="4356100"/>
          <p14:tracePt t="206095" x="5308600" y="4368800"/>
          <p14:tracePt t="206112" x="5238750" y="4375150"/>
          <p14:tracePt t="206129" x="5156200" y="4387850"/>
          <p14:tracePt t="206145" x="5029200" y="4387850"/>
          <p14:tracePt t="206163" x="4883150" y="4387850"/>
          <p14:tracePt t="206179" x="4699000" y="4368800"/>
          <p14:tracePt t="206196" x="4546600" y="4343400"/>
          <p14:tracePt t="206212" x="4432300" y="4337050"/>
          <p14:tracePt t="206229" x="4324350" y="4337050"/>
          <p14:tracePt t="206245" x="4197350" y="4349750"/>
          <p14:tracePt t="206262" x="4102100" y="4368800"/>
          <p14:tracePt t="206279" x="4000500" y="4387850"/>
          <p14:tracePt t="206296" x="3879850" y="4406900"/>
          <p14:tracePt t="206313" x="3759200" y="4432300"/>
          <p14:tracePt t="206329" x="3638550" y="4476750"/>
          <p14:tracePt t="206346" x="3492500" y="4521200"/>
          <p14:tracePt t="206362" x="3365500" y="4572000"/>
          <p14:tracePt t="206379" x="3219450" y="4654550"/>
          <p14:tracePt t="206396" x="3149600" y="4692650"/>
          <p14:tracePt t="206412" x="3098800" y="4718050"/>
          <p14:tracePt t="206429" x="3048000" y="4743450"/>
          <p14:tracePt t="206446" x="2971800" y="4781550"/>
          <p14:tracePt t="206462" x="2889250" y="4819650"/>
          <p14:tracePt t="206479" x="2794000" y="4864100"/>
          <p14:tracePt t="206495" x="2667000" y="4889500"/>
          <p14:tracePt t="206512" x="2540000" y="4921250"/>
          <p14:tracePt t="206529" x="2444750" y="4953000"/>
          <p14:tracePt t="206545" x="2343150" y="4984750"/>
          <p14:tracePt t="206562" x="2286000" y="5003800"/>
          <p14:tracePt t="206579" x="2203450" y="5022850"/>
          <p14:tracePt t="206596" x="2165350" y="5035550"/>
          <p14:tracePt t="206612" x="2108200" y="5054600"/>
          <p14:tracePt t="206629" x="2057400" y="5073650"/>
          <p14:tracePt t="206645" x="2025650" y="5080000"/>
          <p14:tracePt t="206662" x="2000250" y="5086350"/>
          <p14:tracePt t="206680" x="1974850" y="5099050"/>
          <p14:tracePt t="206695" x="1943100" y="5099050"/>
          <p14:tracePt t="206712" x="1892300" y="5105400"/>
          <p14:tracePt t="206729" x="1828800" y="5111750"/>
          <p14:tracePt t="206745" x="1758950" y="5130800"/>
          <p14:tracePt t="206762" x="1701800" y="5130800"/>
          <p14:tracePt t="206762" x="1657350" y="5130800"/>
          <p14:tracePt t="206779" x="1562100" y="5137150"/>
          <p14:tracePt t="206796" x="1428750" y="5149850"/>
          <p14:tracePt t="206812" x="1308100" y="5149850"/>
          <p14:tracePt t="206829" x="1212850" y="5149850"/>
          <p14:tracePt t="206845" x="1104900" y="5168900"/>
          <p14:tracePt t="206862" x="1035050" y="5175250"/>
          <p14:tracePt t="206879" x="965200" y="5194300"/>
          <p14:tracePt t="206895" x="895350" y="5200650"/>
          <p14:tracePt t="206912" x="844550" y="5207000"/>
          <p14:tracePt t="206928" x="806450" y="5213350"/>
          <p14:tracePt t="206945" x="781050" y="5226050"/>
          <p14:tracePt t="206962" x="742950" y="5226050"/>
          <p14:tracePt t="206979" x="711200" y="5226050"/>
          <p14:tracePt t="206996" x="685800" y="5226050"/>
          <p14:tracePt t="207012" x="647700" y="5226050"/>
          <p14:tracePt t="207029" x="596900" y="5226050"/>
          <p14:tracePt t="207045" x="552450" y="5226050"/>
          <p14:tracePt t="207062" x="501650" y="5226050"/>
          <p14:tracePt t="207079" x="463550" y="5226050"/>
          <p14:tracePt t="207096" x="431800" y="5226050"/>
          <p14:tracePt t="207112" x="406400" y="5213350"/>
          <p14:tracePt t="207129" x="393700" y="5207000"/>
          <p14:tracePt t="207146" x="387350" y="5200650"/>
          <p14:tracePt t="207162" x="381000" y="5200650"/>
          <p14:tracePt t="207259" x="381000" y="5194300"/>
          <p14:tracePt t="207299" x="387350" y="5187950"/>
          <p14:tracePt t="207323" x="400050" y="5175250"/>
          <p14:tracePt t="207324" x="400050" y="5162550"/>
          <p14:tracePt t="207346" x="406400" y="5149850"/>
          <p14:tracePt t="207362" x="406400" y="5137150"/>
          <p14:tracePt t="207379" x="412750" y="5111750"/>
          <p14:tracePt t="207396" x="419100" y="5092700"/>
          <p14:tracePt t="207412" x="419100" y="5086350"/>
          <p14:tracePt t="207429" x="425450" y="5080000"/>
          <p14:tracePt t="207446" x="438150" y="5067300"/>
          <p14:tracePt t="207461" x="450850" y="5048250"/>
          <p14:tracePt t="207477" x="457200" y="5035550"/>
          <p14:tracePt t="207494" x="476250" y="5010150"/>
          <p14:tracePt t="207511" x="488950" y="4991100"/>
          <p14:tracePt t="207527" x="501650" y="4978400"/>
          <p14:tracePt t="207544" x="520700" y="4965700"/>
          <p14:tracePt t="207561" x="558800" y="4940300"/>
          <p14:tracePt t="207577" x="577850" y="4933950"/>
          <p14:tracePt t="207594" x="596900" y="4927600"/>
          <p14:tracePt t="207610" x="622300" y="4914900"/>
          <p14:tracePt t="207627" x="654050" y="4908550"/>
          <p14:tracePt t="207644" x="685800" y="4902200"/>
          <p14:tracePt t="207661" x="742950" y="4902200"/>
          <p14:tracePt t="207677" x="812800" y="4902200"/>
          <p14:tracePt t="207694" x="901700" y="4921250"/>
          <p14:tracePt t="207711" x="984250" y="4940300"/>
          <p14:tracePt t="207727" x="1047750" y="4978400"/>
          <p14:tracePt t="207744" x="1085850" y="4991100"/>
          <p14:tracePt t="207761" x="1104900" y="4991100"/>
          <p14:tracePt t="207777" x="1104900" y="4997450"/>
          <p14:tracePt t="207907" x="1111250" y="5003800"/>
          <p14:tracePt t="207915" x="1143000" y="5022850"/>
          <p14:tracePt t="207927" x="1168400" y="5041900"/>
          <p14:tracePt t="207931" x="1250950" y="5092700"/>
          <p14:tracePt t="207944" x="1346200" y="5149850"/>
          <p14:tracePt t="207960" x="1574800" y="5226050"/>
          <p14:tracePt t="207977" x="1701800" y="5270500"/>
          <p14:tracePt t="207994" x="1828800" y="5314950"/>
          <p14:tracePt t="208010" x="2000250" y="5359400"/>
          <p14:tracePt t="208027" x="2114550" y="5378450"/>
          <p14:tracePt t="208044" x="2247900" y="5397500"/>
          <p14:tracePt t="208060" x="2374900" y="5397500"/>
          <p14:tracePt t="208077" x="2540000" y="5397500"/>
          <p14:tracePt t="208094" x="2667000" y="5397500"/>
          <p14:tracePt t="208112" x="2762250" y="5397500"/>
          <p14:tracePt t="208127" x="2813050" y="5397500"/>
          <p14:tracePt t="208144" x="2838450" y="5397500"/>
          <p14:tracePt t="208160" x="2876550" y="5384800"/>
          <p14:tracePt t="208177" x="2946400" y="5346700"/>
          <p14:tracePt t="208197" x="3022600" y="5295900"/>
          <p14:tracePt t="208212" x="3073400" y="5257800"/>
          <p14:tracePt t="208229" x="3136900" y="5213350"/>
          <p14:tracePt t="208246" x="3181350" y="5181600"/>
          <p14:tracePt t="208262" x="3232150" y="5130800"/>
          <p14:tracePt t="208279" x="3282950" y="5086350"/>
          <p14:tracePt t="208295" x="3314700" y="5048250"/>
          <p14:tracePt t="208312" x="3346450" y="5010150"/>
          <p14:tracePt t="208329" x="3365500" y="4984750"/>
          <p14:tracePt t="208345" x="3390900" y="4946650"/>
          <p14:tracePt t="208362" x="3422650" y="4883150"/>
          <p14:tracePt t="208362" x="3429000" y="4876800"/>
          <p14:tracePt t="208379" x="3448050" y="4832350"/>
          <p14:tracePt t="208395" x="3467100" y="4800600"/>
          <p14:tracePt t="208412" x="3473450" y="4768850"/>
          <p14:tracePt t="208427" x="3486150" y="4743450"/>
          <p14:tracePt t="208444" x="3492500" y="4711700"/>
          <p14:tracePt t="208461" x="3492500" y="4679950"/>
          <p14:tracePt t="208477" x="3492500" y="4641850"/>
          <p14:tracePt t="208495" x="3492500" y="4603750"/>
          <p14:tracePt t="208512" x="3492500" y="4559300"/>
          <p14:tracePt t="208529" x="3492500" y="4540250"/>
          <p14:tracePt t="208545" x="3492500" y="4508500"/>
          <p14:tracePt t="208562" x="3479800" y="4489450"/>
          <p14:tracePt t="208578" x="3454400" y="4476750"/>
          <p14:tracePt t="208595" x="3441700" y="4457700"/>
          <p14:tracePt t="208612" x="3390900" y="4432300"/>
          <p14:tracePt t="208628" x="3308350" y="4413250"/>
          <p14:tracePt t="208645" x="3073400" y="4362450"/>
          <p14:tracePt t="208662" x="2889250" y="4318000"/>
          <p14:tracePt t="208678" x="2705100" y="4298950"/>
          <p14:tracePt t="208695" x="2520950" y="4273550"/>
          <p14:tracePt t="208712" x="2355850" y="4248150"/>
          <p14:tracePt t="208728" x="2228850" y="4248150"/>
          <p14:tracePt t="208746" x="2108200" y="4248150"/>
          <p14:tracePt t="208762" x="1993900" y="4248150"/>
          <p14:tracePt t="208778" x="1828800" y="4248150"/>
          <p14:tracePt t="208796" x="1708150" y="4248150"/>
          <p14:tracePt t="208812" x="1568450" y="4267200"/>
          <p14:tracePt t="208828" x="1441450" y="4292600"/>
          <p14:tracePt t="208846" x="1333500" y="4318000"/>
          <p14:tracePt t="208862" x="1244600" y="4349750"/>
          <p14:tracePt t="208878" x="1200150" y="4368800"/>
          <p14:tracePt t="208895" x="1143000" y="4400550"/>
          <p14:tracePt t="208912" x="1098550" y="4425950"/>
          <p14:tracePt t="208928" x="1035050" y="4470400"/>
          <p14:tracePt t="208945" x="996950" y="4489450"/>
          <p14:tracePt t="208962" x="952500" y="4540250"/>
          <p14:tracePt t="208962" x="920750" y="4552950"/>
          <p14:tracePt t="208979" x="889000" y="4584700"/>
          <p14:tracePt t="208996" x="863600" y="4610100"/>
          <p14:tracePt t="209012" x="831850" y="4648200"/>
          <p14:tracePt t="209028" x="800100" y="4692650"/>
          <p14:tracePt t="209045" x="781050" y="4737100"/>
          <p14:tracePt t="209062" x="768350" y="4768850"/>
          <p14:tracePt t="209079" x="762000" y="4794250"/>
          <p14:tracePt t="209095" x="755650" y="4806950"/>
          <p14:tracePt t="209112" x="749300" y="4813300"/>
          <p14:tracePt t="209128" x="749300" y="4826000"/>
          <p14:tracePt t="209163" x="749300" y="4832350"/>
          <p14:tracePt t="209164" x="749300" y="4838700"/>
          <p14:tracePt t="209179" x="749300" y="4857750"/>
          <p14:tracePt t="209195" x="749300" y="4883150"/>
          <p14:tracePt t="209212" x="749300" y="4902200"/>
          <p14:tracePt t="209229" x="749300" y="4914900"/>
          <p14:tracePt t="209245" x="762000" y="4927600"/>
          <p14:tracePt t="209262" x="774700" y="4940300"/>
          <p14:tracePt t="209279" x="844550" y="4965700"/>
          <p14:tracePt t="209295" x="927100" y="4997450"/>
          <p14:tracePt t="209312" x="1022350" y="5016500"/>
          <p14:tracePt t="209329" x="1111250" y="5035550"/>
          <p14:tracePt t="209345" x="1212850" y="5041900"/>
          <p14:tracePt t="209362" x="1238250" y="5054600"/>
          <p14:tracePt t="209362" x="1257300" y="5054600"/>
          <p14:tracePt t="209603" x="1250950" y="5060950"/>
          <p14:tracePt t="209609" x="1206500" y="5073650"/>
          <p14:tracePt t="209622" x="1123950" y="5073650"/>
          <p14:tracePt t="209647" x="1035050" y="5092700"/>
          <p14:tracePt t="209662" x="946150" y="5099050"/>
          <p14:tracePt t="209679" x="793750" y="5118100"/>
          <p14:tracePt t="209696" x="698500" y="5130800"/>
          <p14:tracePt t="209713" x="603250" y="5118100"/>
          <p14:tracePt t="209729" x="533400" y="5111750"/>
          <p14:tracePt t="209746" x="457200" y="5099050"/>
          <p14:tracePt t="209762" x="425450" y="5099050"/>
          <p14:tracePt t="209779" x="374650" y="5099050"/>
          <p14:tracePt t="209796" x="355600" y="5099050"/>
          <p14:tracePt t="209812" x="349250" y="5099050"/>
          <p14:tracePt t="209829" x="336550" y="5099050"/>
          <p14:tracePt t="209875" x="330200" y="5099050"/>
          <p14:tracePt t="209883" x="323850" y="5099050"/>
          <p14:tracePt t="209892" x="311150" y="5092700"/>
          <p14:tracePt t="209912" x="304800" y="5080000"/>
          <p14:tracePt t="209929" x="292100" y="5067300"/>
          <p14:tracePt t="209945" x="292100" y="5054600"/>
          <p14:tracePt t="209962" x="285750" y="5010150"/>
          <p14:tracePt t="209979" x="285750" y="4972050"/>
          <p14:tracePt t="209996" x="285750" y="4946650"/>
          <p14:tracePt t="210012" x="285750" y="4914900"/>
          <p14:tracePt t="210029" x="285750" y="4889500"/>
          <p14:tracePt t="210045" x="304800" y="4864100"/>
          <p14:tracePt t="210062" x="330200" y="4838700"/>
          <p14:tracePt t="210079" x="342900" y="4826000"/>
          <p14:tracePt t="210095" x="361950" y="4813300"/>
          <p14:tracePt t="210112" x="387350" y="4806950"/>
          <p14:tracePt t="210129" x="400050" y="4794250"/>
          <p14:tracePt t="210163" x="406400" y="4787900"/>
          <p14:tracePt t="210275" x="419100" y="4787900"/>
          <p14:tracePt t="210278" x="425450" y="4787900"/>
          <p14:tracePt t="210288" x="450850" y="4787900"/>
          <p14:tracePt t="210312" x="469900" y="4800600"/>
          <p14:tracePt t="210329" x="482600" y="4806950"/>
          <p14:tracePt t="210345" x="488950" y="4813300"/>
          <p14:tracePt t="210419" x="495300" y="4813300"/>
          <p14:tracePt t="210427" x="501650" y="4826000"/>
          <p14:tracePt t="210438" x="514350" y="4851400"/>
          <p14:tracePt t="210462" x="546100" y="4883150"/>
          <p14:tracePt t="210479" x="565150" y="4908550"/>
          <p14:tracePt t="210496" x="596900" y="4953000"/>
          <p14:tracePt t="210512" x="615950" y="4972050"/>
          <p14:tracePt t="210529" x="628650" y="4978400"/>
          <p14:tracePt t="210546" x="635000" y="4984750"/>
          <p14:tracePt t="210675" x="641350" y="4984750"/>
          <p14:tracePt t="210687" x="654050" y="4984750"/>
          <p14:tracePt t="210690" x="685800" y="4991100"/>
          <p14:tracePt t="210712" x="711200" y="4997450"/>
          <p14:tracePt t="210730" x="749300" y="4997450"/>
          <p14:tracePt t="210745" x="774700" y="5003800"/>
          <p14:tracePt t="210762" x="806450" y="5010150"/>
          <p14:tracePt t="210779" x="838200" y="5010150"/>
          <p14:tracePt t="210796" x="857250" y="5010150"/>
          <p14:tracePt t="210812" x="869950" y="5010150"/>
          <p14:tracePt t="210829" x="876300" y="5016500"/>
          <p14:tracePt t="211443" x="882650" y="5016500"/>
          <p14:tracePt t="211451" x="889000" y="5016500"/>
          <p14:tracePt t="211459" x="914400" y="5010150"/>
          <p14:tracePt t="211479" x="933450" y="4991100"/>
          <p14:tracePt t="211496" x="952500" y="4984750"/>
          <p14:tracePt t="211512" x="971550" y="4978400"/>
          <p14:tracePt t="211529" x="977900" y="4978400"/>
          <p14:tracePt t="211545" x="990600" y="4972050"/>
          <p14:tracePt t="211562" x="1003300" y="4965700"/>
          <p14:tracePt t="211579" x="1009650" y="4965700"/>
          <p14:tracePt t="211596" x="1022350" y="4965700"/>
          <p14:tracePt t="211612" x="1047750" y="4959350"/>
          <p14:tracePt t="211629" x="1073150" y="4959350"/>
          <p14:tracePt t="211645" x="1098550" y="4953000"/>
          <p14:tracePt t="211662" x="1136650" y="4946650"/>
          <p14:tracePt t="211679" x="1168400" y="4946650"/>
          <p14:tracePt t="211695" x="1193800" y="4940300"/>
          <p14:tracePt t="211712" x="1206500" y="4940300"/>
          <p14:tracePt t="211729" x="1212850" y="4940300"/>
          <p14:tracePt t="211819" x="1225550" y="4940300"/>
          <p14:tracePt t="211827" x="1244600" y="4940300"/>
          <p14:tracePt t="211828" x="1289050" y="4940300"/>
          <p14:tracePt t="211845" x="1327150" y="4940300"/>
          <p14:tracePt t="211862" x="1377950" y="4946650"/>
          <p14:tracePt t="211879" x="1403350" y="4953000"/>
          <p14:tracePt t="211895" x="1416050" y="4953000"/>
          <p14:tracePt t="211979" x="1422400" y="4959350"/>
          <p14:tracePt t="211996" x="1435100" y="4959350"/>
          <p14:tracePt t="212003" x="1460500" y="4959350"/>
          <p14:tracePt t="212012" x="1485900" y="4959350"/>
          <p14:tracePt t="212029" x="1511300" y="4959350"/>
          <p14:tracePt t="212243" x="1524000" y="4959350"/>
          <p14:tracePt t="212251" x="1530350" y="4953000"/>
          <p14:tracePt t="212259" x="1549400" y="4933950"/>
          <p14:tracePt t="212279" x="1555750" y="4921250"/>
          <p14:tracePt t="212296" x="1574800" y="4908550"/>
          <p14:tracePt t="212483" x="1562100" y="4908550"/>
          <p14:tracePt t="212493" x="1555750" y="4908550"/>
          <p14:tracePt t="212495" x="1530350" y="4921250"/>
          <p14:tracePt t="212512" x="1524000" y="4921250"/>
          <p14:tracePt t="212529" x="1517650" y="4927600"/>
          <p14:tracePt t="212563" x="1511300" y="4927600"/>
          <p14:tracePt t="212843" x="1517650" y="4927600"/>
          <p14:tracePt t="212851" x="1524000" y="4927600"/>
          <p14:tracePt t="212856" x="1562100" y="4927600"/>
          <p14:tracePt t="212878" x="1574800" y="4927600"/>
          <p14:tracePt t="212895" x="1581150" y="4921250"/>
          <p14:tracePt t="213051" x="1587500" y="4921250"/>
          <p14:tracePt t="213075" x="1600200" y="4921250"/>
          <p14:tracePt t="213083" x="1644650" y="4921250"/>
          <p14:tracePt t="213095" x="1689100" y="4921250"/>
          <p14:tracePt t="213112" x="1714500" y="4921250"/>
          <p14:tracePt t="213129" x="1746250" y="4921250"/>
          <p14:tracePt t="213146" x="1765300" y="4927600"/>
          <p14:tracePt t="213162" x="1771650" y="4933950"/>
          <p14:tracePt t="213179" x="1790700" y="4933950"/>
          <p14:tracePt t="213196" x="1803400" y="4933950"/>
          <p14:tracePt t="213212" x="1835150" y="4933950"/>
          <p14:tracePt t="213229" x="1854200" y="4933950"/>
          <p14:tracePt t="213246" x="1873250" y="4933950"/>
          <p14:tracePt t="213262" x="1879600" y="4933950"/>
          <p14:tracePt t="213379" x="1885950" y="4933950"/>
          <p14:tracePt t="213387" x="1898650" y="4933950"/>
          <p14:tracePt t="213395" x="1949450" y="4921250"/>
          <p14:tracePt t="213412" x="1974850" y="4902200"/>
          <p14:tracePt t="213429" x="1987550" y="4902200"/>
          <p14:tracePt t="213445" x="1993900" y="4895850"/>
          <p14:tracePt t="213462" x="2000250" y="4895850"/>
          <p14:tracePt t="213479" x="2006600" y="4883150"/>
          <p14:tracePt t="213495" x="2012950" y="4883150"/>
          <p14:tracePt t="213512" x="2019300" y="4876800"/>
          <p14:tracePt t="213707" x="2019300" y="4870450"/>
          <p14:tracePt t="213771" x="2019300" y="4864100"/>
          <p14:tracePt t="213779" x="2019300" y="4857750"/>
          <p14:tracePt t="213788" x="2006600" y="4857750"/>
          <p14:tracePt t="213813" x="1993900" y="4857750"/>
          <p14:tracePt t="213867" x="1981200" y="4857750"/>
          <p14:tracePt t="213907" x="1968500" y="4857750"/>
          <p14:tracePt t="213995" x="1962150" y="4864100"/>
          <p14:tracePt t="214011" x="1962150" y="4870450"/>
          <p14:tracePt t="214015" x="1955800" y="4876800"/>
          <p14:tracePt t="214028" x="1955800" y="4902200"/>
          <p14:tracePt t="214045" x="1949450" y="4914900"/>
          <p14:tracePt t="214061" x="1949450" y="4927600"/>
          <p14:tracePt t="214123" x="1949450" y="4933950"/>
          <p14:tracePt t="214243" x="1955800" y="4940300"/>
          <p14:tracePt t="214247" x="1974850" y="4940300"/>
          <p14:tracePt t="214254" x="2006600" y="4953000"/>
          <p14:tracePt t="214279" x="2019300" y="4959350"/>
          <p14:tracePt t="214295" x="2025650" y="4959350"/>
          <p14:tracePt t="214523" x="2038350" y="4959350"/>
          <p14:tracePt t="214547" x="2044700" y="4959350"/>
          <p14:tracePt t="214562" x="2057400" y="4959350"/>
          <p14:tracePt t="214580" x="2063750" y="4959350"/>
          <p14:tracePt t="214581" x="2082800" y="4946650"/>
          <p14:tracePt t="214596" x="2101850" y="4946650"/>
          <p14:tracePt t="214613" x="2114550" y="4933950"/>
          <p14:tracePt t="214629" x="2120900" y="4933950"/>
          <p14:tracePt t="214645" x="2127250" y="4933950"/>
          <p14:tracePt t="214795" x="2133600" y="4933950"/>
          <p14:tracePt t="214804" x="2152650" y="4933950"/>
          <p14:tracePt t="214811" x="2216150" y="4933950"/>
          <p14:tracePt t="214829" x="2279650" y="4933950"/>
          <p14:tracePt t="214846" x="2317750" y="4933950"/>
          <p14:tracePt t="214862" x="2355850" y="4933950"/>
          <p14:tracePt t="214879" x="2362200" y="4933950"/>
          <p14:tracePt t="214979" x="2374900" y="4933950"/>
          <p14:tracePt t="214987" x="2387600" y="4933950"/>
          <p14:tracePt t="214995" x="2432050" y="4933950"/>
          <p14:tracePt t="215011" x="2457450" y="4933950"/>
          <p14:tracePt t="215028" x="2470150" y="4933950"/>
          <p14:tracePt t="215331" x="2482850" y="4933950"/>
          <p14:tracePt t="215339" x="2495550" y="4933950"/>
          <p14:tracePt t="215347" x="2552700" y="4933950"/>
          <p14:tracePt t="215361" x="2609850" y="4933950"/>
          <p14:tracePt t="215378" x="2635250" y="4933950"/>
          <p14:tracePt t="215378" x="2647950" y="4933950"/>
          <p14:tracePt t="215395" x="2660650" y="4933950"/>
          <p14:tracePt t="215787" x="2673350" y="4933950"/>
          <p14:tracePt t="215827" x="2679700" y="4933950"/>
          <p14:tracePt t="215843" x="2686050" y="4933950"/>
          <p14:tracePt t="216131" x="2692400" y="4933950"/>
          <p14:tracePt t="216141" x="2705100" y="4933950"/>
          <p14:tracePt t="216145" x="2743200" y="4933950"/>
          <p14:tracePt t="216162" x="2762250" y="4933950"/>
          <p14:tracePt t="216179" x="2787650" y="4933950"/>
          <p14:tracePt t="216227" x="2794000" y="4940300"/>
          <p14:tracePt t="216371" x="2794000" y="4946650"/>
          <p14:tracePt t="216377" x="2794000" y="4959350"/>
          <p14:tracePt t="216388" x="2794000" y="4978400"/>
          <p14:tracePt t="216595" x="2806700" y="4978400"/>
          <p14:tracePt t="216604" x="2813050" y="4978400"/>
          <p14:tracePt t="216605" x="2851150" y="4978400"/>
          <p14:tracePt t="216629" x="2863850" y="4978400"/>
          <p14:tracePt t="216646" x="2882900" y="4978400"/>
          <p14:tracePt t="216662" x="2895600" y="4978400"/>
          <p14:tracePt t="216679" x="2921000" y="4984750"/>
          <p14:tracePt t="216695" x="2946400" y="4984750"/>
          <p14:tracePt t="216712" x="2978150" y="4984750"/>
          <p14:tracePt t="216729" x="3003550" y="4984750"/>
          <p14:tracePt t="216745" x="3035300" y="4984750"/>
          <p14:tracePt t="216762" x="3060700" y="4984750"/>
          <p14:tracePt t="216779" x="3073400" y="4984750"/>
          <p14:tracePt t="216796" x="3079750" y="4984750"/>
          <p14:tracePt t="216923" x="3086100" y="4984750"/>
          <p14:tracePt t="216928" x="3092450" y="4984750"/>
          <p14:tracePt t="216937" x="3124200" y="4984750"/>
          <p14:tracePt t="216962" x="3149600" y="4984750"/>
          <p14:tracePt t="216980" x="3175000" y="4984750"/>
          <p14:tracePt t="216996" x="3200400" y="4984750"/>
          <p14:tracePt t="217012" x="3213100" y="4984750"/>
          <p14:tracePt t="217235" x="3225800" y="4984750"/>
          <p14:tracePt t="217243" x="3251200" y="4984750"/>
          <p14:tracePt t="217244" x="3302000" y="4984750"/>
          <p14:tracePt t="217262" x="3352800" y="4984750"/>
          <p14:tracePt t="217279" x="3390900" y="4984750"/>
          <p14:tracePt t="217296" x="3397250" y="4984750"/>
          <p14:tracePt t="217331" x="3397250" y="4991100"/>
          <p14:tracePt t="217459" x="3403600" y="4991100"/>
          <p14:tracePt t="217563" x="3409950" y="4991100"/>
          <p14:tracePt t="217619" x="3416300" y="4991100"/>
          <p14:tracePt t="218059" x="3422650" y="5003800"/>
          <p14:tracePt t="218071" x="3448050" y="5016500"/>
          <p14:tracePt t="218072" x="3524250" y="5086350"/>
          <p14:tracePt t="218096" x="3594100" y="5137150"/>
          <p14:tracePt t="218112" x="3644900" y="5149850"/>
          <p14:tracePt t="218129" x="3663950" y="5162550"/>
          <p14:tracePt t="218144" x="3676650" y="5168900"/>
          <p14:tracePt t="218231" x="3683000" y="5175250"/>
          <p14:tracePt t="218243" x="3695700" y="5194300"/>
          <p14:tracePt t="218252" x="3784600" y="5226050"/>
          <p14:tracePt t="218277" x="3886200" y="5283200"/>
          <p14:tracePt t="218294" x="4044950" y="5334000"/>
          <p14:tracePt t="218310" x="4171950" y="5397500"/>
          <p14:tracePt t="218327" x="4298950" y="5461000"/>
          <p14:tracePt t="218344" x="4387850" y="5486400"/>
          <p14:tracePt t="218361" x="4464050" y="5505450"/>
          <p14:tracePt t="218377" x="4527550" y="5524500"/>
          <p14:tracePt t="218394" x="4591050" y="5537200"/>
          <p14:tracePt t="218411" x="4622800" y="5537200"/>
          <p14:tracePt t="218427" x="4635500" y="5537200"/>
          <p14:tracePt t="218444" x="4654550" y="5537200"/>
          <p14:tracePt t="218461" x="4686300" y="5549900"/>
          <p14:tracePt t="218477" x="4724400" y="5556250"/>
          <p14:tracePt t="218494" x="4813300" y="5588000"/>
          <p14:tracePt t="218510" x="4984750" y="5632450"/>
          <p14:tracePt t="218527" x="5111750" y="5670550"/>
          <p14:tracePt t="218544" x="5257800" y="5715000"/>
          <p14:tracePt t="218560" x="5416550" y="5753100"/>
          <p14:tracePt t="218577" x="5524500" y="5778500"/>
          <p14:tracePt t="218594" x="5588000" y="5797550"/>
          <p14:tracePt t="218610" x="5613400" y="5797550"/>
          <p14:tracePt t="218627" x="5626100" y="5797550"/>
          <p14:tracePt t="218723" x="5632450" y="5797550"/>
          <p14:tracePt t="218736" x="5638800" y="5797550"/>
          <p14:tracePt t="218737" x="5651500" y="5797550"/>
          <p14:tracePt t="218760" x="5657850" y="5797550"/>
          <p14:tracePt t="218883" x="5670550" y="5797550"/>
          <p14:tracePt t="218891" x="5676900" y="5797550"/>
          <p14:tracePt t="218891" x="5683250" y="5791200"/>
          <p14:tracePt t="218911" x="5695950" y="5778500"/>
          <p14:tracePt t="218928" x="5708650" y="5765800"/>
          <p14:tracePt t="218945" x="5727700" y="5746750"/>
          <p14:tracePt t="218961" x="5740400" y="5734050"/>
          <p14:tracePt t="218979" x="5753100" y="5721350"/>
          <p14:tracePt t="218994" x="5765800" y="5702300"/>
          <p14:tracePt t="219011" x="5772150" y="5695950"/>
          <p14:tracePt t="219123" x="5778500" y="5695950"/>
          <p14:tracePt t="219131" x="5797550" y="5695950"/>
          <p14:tracePt t="219144" x="5810250" y="5695950"/>
          <p14:tracePt t="219145" x="5848350" y="5695950"/>
          <p14:tracePt t="219161" x="5880100" y="5695950"/>
          <p14:tracePt t="219178" x="5892800" y="5683250"/>
          <p14:tracePt t="219194" x="5905500" y="5683250"/>
          <p14:tracePt t="219531" x="5911850" y="5683250"/>
          <p14:tracePt t="219539" x="5911850" y="5670550"/>
          <p14:tracePt t="219540" x="5905500" y="5670550"/>
          <p14:tracePt t="219561" x="5899150" y="5664200"/>
          <p14:tracePt t="219578" x="5880100" y="5651500"/>
          <p14:tracePt t="219597" x="5861050" y="5638800"/>
          <p14:tracePt t="219613" x="5848350" y="5632450"/>
          <p14:tracePt t="219659" x="5848350" y="5626100"/>
          <p14:tracePt t="219661" x="5842000" y="5626100"/>
          <p14:tracePt t="219671" x="5829300" y="5626100"/>
          <p14:tracePt t="219696" x="5829300" y="5619750"/>
          <p14:tracePt t="219713" x="5810250" y="5613400"/>
          <p14:tracePt t="219729" x="5803900" y="5613400"/>
          <p14:tracePt t="219746" x="5791200" y="5607050"/>
          <p14:tracePt t="219762" x="5778500" y="5600700"/>
          <p14:tracePt t="219835" x="5772150" y="5600700"/>
          <p14:tracePt t="219842" x="5753100" y="5594350"/>
          <p14:tracePt t="219854" x="5746750" y="5588000"/>
          <p14:tracePt t="220003" x="5740400" y="5588000"/>
          <p14:tracePt t="220011" x="5721350" y="5588000"/>
          <p14:tracePt t="220021" x="5689600" y="5581650"/>
          <p14:tracePt t="220045" x="5676900" y="5581650"/>
          <p14:tracePt t="220062" x="5664200" y="5575300"/>
          <p14:tracePt t="220227" x="5657850" y="5575300"/>
          <p14:tracePt t="220238" x="5651500" y="5575300"/>
          <p14:tracePt t="220239" x="5638800" y="5575300"/>
          <p14:tracePt t="220291" x="5632450" y="5575300"/>
          <p14:tracePt t="220324" x="5632450" y="5568950"/>
          <p14:tracePt t="229763" x="5638800" y="5568950"/>
          <p14:tracePt t="229771" x="5657850" y="5568950"/>
          <p14:tracePt t="229771" x="5753100" y="5556250"/>
          <p14:tracePt t="229795" x="5861050" y="5556250"/>
          <p14:tracePt t="229811" x="5924550" y="5549900"/>
          <p14:tracePt t="229828" x="6007100" y="5543550"/>
          <p14:tracePt t="229845" x="6026150" y="5549900"/>
          <p14:tracePt t="229861" x="6032500" y="5549900"/>
          <p14:tracePt t="229947" x="6038850" y="5549900"/>
          <p14:tracePt t="229955" x="6045200" y="5543550"/>
          <p14:tracePt t="229960" x="6070600" y="5543550"/>
          <p14:tracePt t="229978" x="6140450" y="5505450"/>
          <p14:tracePt t="229995" x="6178550" y="5499100"/>
          <p14:tracePt t="230011" x="6223000" y="5486400"/>
          <p14:tracePt t="230028" x="6261100" y="5480050"/>
          <p14:tracePt t="230045" x="6299200" y="5467350"/>
          <p14:tracePt t="230061" x="6343650" y="5441950"/>
          <p14:tracePt t="230078" x="6388100" y="5435600"/>
          <p14:tracePt t="230095" x="6445250" y="5416550"/>
          <p14:tracePt t="230111" x="6508750" y="5416550"/>
          <p14:tracePt t="230128" x="6572250" y="5410200"/>
          <p14:tracePt t="230145" x="6629400" y="5397500"/>
          <p14:tracePt t="230162" x="6661150" y="5397500"/>
          <p14:tracePt t="230178" x="6711950" y="5384800"/>
          <p14:tracePt t="230195" x="6769100" y="5384800"/>
          <p14:tracePt t="230212" x="6858000" y="5384800"/>
          <p14:tracePt t="230228" x="7118350" y="5384800"/>
          <p14:tracePt t="230245" x="7277100" y="5384800"/>
          <p14:tracePt t="230263" x="7435850" y="5384800"/>
          <p14:tracePt t="230279" x="7556500" y="5384800"/>
          <p14:tracePt t="230296" x="7677150" y="5384800"/>
          <p14:tracePt t="230313" x="7721600" y="5378450"/>
          <p14:tracePt t="230329" x="7747000" y="5372100"/>
          <p14:tracePt t="230346" x="7753350" y="5372100"/>
          <p14:tracePt t="230571" x="7734300" y="5372100"/>
          <p14:tracePt t="230579" x="7683500" y="5372100"/>
          <p14:tracePt t="230587" x="7531100" y="5397500"/>
          <p14:tracePt t="230611" x="7429500" y="5429250"/>
          <p14:tracePt t="230630" x="7346950" y="5461000"/>
          <p14:tracePt t="230647" x="7315200" y="5467350"/>
          <p14:tracePt t="230662" x="7296150" y="5480050"/>
          <p14:tracePt t="230679" x="7289800" y="5480050"/>
          <p14:tracePt t="230695" x="7283450" y="5486400"/>
          <p14:tracePt t="230739" x="7277100" y="5492750"/>
          <p14:tracePt t="230747" x="7270750" y="5492750"/>
          <p14:tracePt t="230763" x="7264400" y="5492750"/>
          <p14:tracePt t="230764" x="7258050" y="5492750"/>
          <p14:tracePt t="230779" x="7251700" y="5492750"/>
          <p14:tracePt t="231099" x="7245350" y="5492750"/>
          <p14:tracePt t="231227" x="7251700" y="5492750"/>
          <p14:tracePt t="231237" x="7270750" y="5499100"/>
          <p14:tracePt t="231238" x="7296150" y="5505450"/>
          <p14:tracePt t="231263" x="7321550" y="5505450"/>
          <p14:tracePt t="231279" x="7334250" y="5505450"/>
          <p14:tracePt t="231827" x="7340600" y="5505450"/>
          <p14:tracePt t="231828" x="7359650" y="5505450"/>
          <p14:tracePt t="231843" x="7397750" y="5505450"/>
          <p14:tracePt t="231862" x="7410450" y="5505450"/>
          <p14:tracePt t="231879" x="7416800" y="5505450"/>
          <p14:tracePt t="231947" x="7423150" y="5505450"/>
          <p14:tracePt t="232061" x="7435850" y="5505450"/>
          <p14:tracePt t="232061" x="7442200" y="5505450"/>
          <p14:tracePt t="232075" x="7473950" y="5505450"/>
          <p14:tracePt t="232095" x="7480300" y="5505450"/>
          <p14:tracePt t="232348" x="7448550" y="5505450"/>
          <p14:tracePt t="232356" x="7397750" y="5505450"/>
          <p14:tracePt t="232364" x="7213600" y="5505450"/>
          <p14:tracePt t="232364" x="7105650" y="5505450"/>
          <p14:tracePt t="232379" x="6750050" y="5499100"/>
          <p14:tracePt t="232396" x="6445250" y="5499100"/>
          <p14:tracePt t="232412" x="6235700" y="5499100"/>
          <p14:tracePt t="232429" x="6165850" y="5499100"/>
          <p14:tracePt t="232446" x="6159500" y="5499100"/>
          <p14:tracePt t="232483" x="6153150" y="5499100"/>
          <p14:tracePt t="232620" x="6159500" y="5499100"/>
          <p14:tracePt t="232629" x="6172200" y="5499100"/>
          <p14:tracePt t="232635" x="6210300" y="5499100"/>
          <p14:tracePt t="232648" x="6254750" y="5486400"/>
          <p14:tracePt t="232661" x="6324600" y="5480050"/>
          <p14:tracePt t="232678" x="6369050" y="5467350"/>
          <p14:tracePt t="232694" x="6432550" y="5467350"/>
          <p14:tracePt t="232711" x="6483350" y="5467350"/>
          <p14:tracePt t="232728" x="6540500" y="5467350"/>
          <p14:tracePt t="232744" x="6584950" y="5467350"/>
          <p14:tracePt t="232761" x="6604000" y="5467350"/>
          <p14:tracePt t="232778" x="6616700" y="5467350"/>
          <p14:tracePt t="232843" x="6629400" y="5467350"/>
          <p14:tracePt t="232853" x="6654800" y="5467350"/>
          <p14:tracePt t="232854" x="6743700" y="5486400"/>
          <p14:tracePt t="232878" x="6807200" y="5499100"/>
          <p14:tracePt t="232894" x="6858000" y="5511800"/>
          <p14:tracePt t="232911" x="6870700" y="5518150"/>
          <p14:tracePt t="233187" x="6889750" y="5518150"/>
          <p14:tracePt t="233195" x="6921500" y="5518150"/>
          <p14:tracePt t="233203" x="7010400" y="5518150"/>
          <p14:tracePt t="233215" x="7105650" y="5518150"/>
          <p14:tracePt t="233228" x="7461250" y="5518150"/>
          <p14:tracePt t="233245" x="7734300" y="5568950"/>
          <p14:tracePt t="233261" x="7924800" y="5607050"/>
          <p14:tracePt t="233278" x="8045450" y="5626100"/>
          <p14:tracePt t="233294" x="8077200" y="5632450"/>
          <p14:tracePt t="233483" x="8070850" y="5632450"/>
          <p14:tracePt t="233491" x="8051800" y="5632450"/>
          <p14:tracePt t="233498" x="7975600" y="5632450"/>
          <p14:tracePt t="233511" x="7899400" y="5632450"/>
          <p14:tracePt t="233528" x="7804150" y="5632450"/>
          <p14:tracePt t="233544" x="7740650" y="5632450"/>
          <p14:tracePt t="233562" x="7696200" y="5632450"/>
          <p14:tracePt t="233578" x="7645400" y="5632450"/>
          <p14:tracePt t="233594" x="7581900" y="5645150"/>
          <p14:tracePt t="233612" x="7518400" y="5645150"/>
          <p14:tracePt t="233628" x="7423150" y="5645150"/>
          <p14:tracePt t="233644" x="7258050" y="5645150"/>
          <p14:tracePt t="233661" x="7105650" y="5638800"/>
          <p14:tracePt t="233678" x="6946900" y="5619750"/>
          <p14:tracePt t="233694" x="6858000" y="5607050"/>
          <p14:tracePt t="233711" x="6826250" y="5600700"/>
          <p14:tracePt t="233728" x="6819900" y="5600700"/>
          <p14:tracePt t="233851" x="6813550" y="5600700"/>
          <p14:tracePt t="233875" x="6807200" y="5594350"/>
          <p14:tracePt t="233891" x="6807200" y="5581650"/>
          <p14:tracePt t="233892" x="6845300" y="5568950"/>
          <p14:tracePt t="233911" x="6908800" y="5543550"/>
          <p14:tracePt t="233928" x="6991350" y="5537200"/>
          <p14:tracePt t="233945" x="7073900" y="5518150"/>
          <p14:tracePt t="233961" x="7143750" y="5505450"/>
          <p14:tracePt t="233978" x="7226300" y="5518150"/>
          <p14:tracePt t="233995" x="7264400" y="5518150"/>
          <p14:tracePt t="234011" x="7308850" y="5518150"/>
          <p14:tracePt t="234028" x="7353300" y="5518150"/>
          <p14:tracePt t="234045" x="7397750" y="5518150"/>
          <p14:tracePt t="234061" x="7442200" y="5518150"/>
          <p14:tracePt t="234078" x="7467600" y="5518150"/>
          <p14:tracePt t="234095" x="7493000" y="5518150"/>
          <p14:tracePt t="234131" x="7499350" y="5518150"/>
          <p14:tracePt t="234204" x="7505700" y="5518150"/>
          <p14:tracePt t="234827" x="7505700" y="5524500"/>
          <p14:tracePt t="234835" x="7493000" y="5530850"/>
          <p14:tracePt t="234838" x="7423150" y="5530850"/>
          <p14:tracePt t="234861" x="7346950" y="5530850"/>
          <p14:tracePt t="234878" x="7270750" y="5537200"/>
          <p14:tracePt t="234895" x="7181850" y="5562600"/>
          <p14:tracePt t="234911" x="7112000" y="5575300"/>
          <p14:tracePt t="234928" x="7042150" y="5588000"/>
          <p14:tracePt t="234945" x="6978650" y="5594350"/>
          <p14:tracePt t="234961" x="6902450" y="5607050"/>
          <p14:tracePt t="234978" x="6858000" y="5613400"/>
          <p14:tracePt t="234978" x="6819900" y="5619750"/>
          <p14:tracePt t="234995" x="6762750" y="5638800"/>
          <p14:tracePt t="235011" x="6699250" y="5657850"/>
          <p14:tracePt t="235028" x="6635750" y="5664200"/>
          <p14:tracePt t="235045" x="6578600" y="5695950"/>
          <p14:tracePt t="235061" x="6508750" y="5708650"/>
          <p14:tracePt t="235079" x="6477000" y="5727700"/>
          <p14:tracePt t="235094" x="6438900" y="5740400"/>
          <p14:tracePt t="235111" x="6426200" y="5740400"/>
          <p14:tracePt t="235128" x="6419850" y="5746750"/>
          <p14:tracePt t="235144" x="6413500" y="5746750"/>
          <p14:tracePt t="235211" x="6388100" y="5746750"/>
          <p14:tracePt t="235220" x="6369050" y="5740400"/>
          <p14:tracePt t="235224" x="6267450" y="5708650"/>
          <p14:tracePt t="235245" x="6197600" y="5689600"/>
          <p14:tracePt t="235261" x="6153150" y="5676900"/>
          <p14:tracePt t="235278" x="6108700" y="5670550"/>
          <p14:tracePt t="235295" x="6089650" y="5657850"/>
          <p14:tracePt t="235312" x="6083300" y="5657850"/>
          <p14:tracePt t="235347" x="6070600" y="5651500"/>
          <p14:tracePt t="235363" x="6064250" y="5651500"/>
          <p14:tracePt t="235364" x="6045200" y="5651500"/>
          <p14:tracePt t="235379" x="6000750" y="5645150"/>
          <p14:tracePt t="235396" x="5956300" y="5632450"/>
          <p14:tracePt t="235413" x="5905500" y="5626100"/>
          <p14:tracePt t="235429" x="5873750" y="5619750"/>
          <p14:tracePt t="235445" x="5854700" y="5619750"/>
          <p14:tracePt t="235482" x="5848350" y="5619750"/>
          <p14:tracePt t="235499" x="5842000" y="5619750"/>
          <p14:tracePt t="235507" x="5835650" y="5619750"/>
          <p14:tracePt t="235512" x="5810250" y="5613400"/>
          <p14:tracePt t="235528" x="5759450" y="5613400"/>
          <p14:tracePt t="235545" x="5683250" y="5600700"/>
          <p14:tracePt t="235562" x="5613400" y="5594350"/>
          <p14:tracePt t="235578" x="5511800" y="5581650"/>
          <p14:tracePt t="235596" x="5480050" y="5581650"/>
          <p14:tracePt t="235612" x="5461000" y="5581650"/>
          <p14:tracePt t="235629" x="5435600" y="5581650"/>
          <p14:tracePt t="235646" x="5416550" y="5581650"/>
          <p14:tracePt t="235662" x="5403850" y="5581650"/>
          <p14:tracePt t="235678" x="5384800" y="5581650"/>
          <p14:tracePt t="235695" x="5365750" y="5575300"/>
          <p14:tracePt t="235712" x="5321300" y="5568950"/>
          <p14:tracePt t="235728" x="5276850" y="5568950"/>
          <p14:tracePt t="235745" x="5219700" y="5543550"/>
          <p14:tracePt t="235762" x="5181600" y="5530850"/>
          <p14:tracePt t="235762" x="5162550" y="5530850"/>
          <p14:tracePt t="235779" x="5149850" y="5530850"/>
          <p14:tracePt t="235947" x="5149850" y="5524500"/>
          <p14:tracePt t="235963" x="5149850" y="5518150"/>
          <p14:tracePt t="235978" x="5149850" y="5511800"/>
          <p14:tracePt t="235979" x="5149850" y="5499100"/>
          <p14:tracePt t="235995" x="5149850" y="5473700"/>
          <p14:tracePt t="236012" x="5162550" y="5448300"/>
          <p14:tracePt t="236029" x="5207000" y="5416550"/>
          <p14:tracePt t="236045" x="5251450" y="5384800"/>
          <p14:tracePt t="236062" x="5283200" y="5353050"/>
          <p14:tracePt t="236079" x="5302250" y="5340350"/>
          <p14:tracePt t="236095" x="5327650" y="5327650"/>
          <p14:tracePt t="236112" x="5340350" y="5314950"/>
          <p14:tracePt t="236129" x="5359400" y="5314950"/>
          <p14:tracePt t="236145" x="5365750" y="5302250"/>
          <p14:tracePt t="236162" x="5378450" y="5302250"/>
          <p14:tracePt t="236179" x="5410200" y="5295900"/>
          <p14:tracePt t="236195" x="5422900" y="5289550"/>
          <p14:tracePt t="236212" x="5473700" y="5289550"/>
          <p14:tracePt t="236229" x="5530850" y="5289550"/>
          <p14:tracePt t="236245" x="5581650" y="5289550"/>
          <p14:tracePt t="236262" x="5607050" y="5289550"/>
          <p14:tracePt t="236278" x="5626100" y="5289550"/>
          <p14:tracePt t="236295" x="5638800" y="5289550"/>
          <p14:tracePt t="236312" x="5651500" y="5289550"/>
          <p14:tracePt t="236329" x="5670550" y="5289550"/>
          <p14:tracePt t="236345" x="5689600" y="5289550"/>
          <p14:tracePt t="236362" x="5715000" y="5289550"/>
          <p14:tracePt t="236378" x="5727700" y="5289550"/>
          <p14:tracePt t="236396" x="5734050" y="5295900"/>
          <p14:tracePt t="236475" x="5740400" y="5295900"/>
          <p14:tracePt t="236483" x="5753100" y="5302250"/>
          <p14:tracePt t="236488" x="5753100" y="5346700"/>
          <p14:tracePt t="236512" x="5753100" y="5397500"/>
          <p14:tracePt t="236528" x="5708650" y="5435600"/>
          <p14:tracePt t="236545" x="5683250" y="5441950"/>
          <p14:tracePt t="236562" x="5651500" y="5454650"/>
          <p14:tracePt t="236579" x="5588000" y="5467350"/>
          <p14:tracePt t="236596" x="5543550" y="5467350"/>
          <p14:tracePt t="236612" x="5492750" y="5467350"/>
          <p14:tracePt t="236629" x="5403850" y="5467350"/>
          <p14:tracePt t="236646" x="5346700" y="5448300"/>
          <p14:tracePt t="236662" x="5289550" y="5435600"/>
          <p14:tracePt t="236679" x="5232400" y="5422900"/>
          <p14:tracePt t="236695" x="5181600" y="5422900"/>
          <p14:tracePt t="236712" x="5105400" y="5397500"/>
          <p14:tracePt t="236729" x="5060950" y="5372100"/>
          <p14:tracePt t="236745" x="5022850" y="5353050"/>
          <p14:tracePt t="236762" x="5003800" y="5334000"/>
          <p14:tracePt t="236779" x="4984750" y="5308600"/>
          <p14:tracePt t="236796" x="4978400" y="5295900"/>
          <p14:tracePt t="236812" x="4965700" y="5276850"/>
          <p14:tracePt t="236829" x="4953000" y="5257800"/>
          <p14:tracePt t="236845" x="4953000" y="5238750"/>
          <p14:tracePt t="236862" x="4953000" y="5232400"/>
          <p14:tracePt t="236879" x="4953000" y="5213350"/>
          <p14:tracePt t="236895" x="4953000" y="5194300"/>
          <p14:tracePt t="236912" x="4953000" y="5181600"/>
          <p14:tracePt t="236929" x="4953000" y="5162550"/>
          <p14:tracePt t="236945" x="4953000" y="5137150"/>
          <p14:tracePt t="236962" x="4959350" y="5099050"/>
          <p14:tracePt t="236979" x="5010150" y="5067300"/>
          <p14:tracePt t="236995" x="5041900" y="5048250"/>
          <p14:tracePt t="237012" x="5086350" y="5029200"/>
          <p14:tracePt t="237029" x="5124450" y="5022850"/>
          <p14:tracePt t="237045" x="5175250" y="5010150"/>
          <p14:tracePt t="237062" x="5226050" y="5003800"/>
          <p14:tracePt t="237079" x="5283200" y="4991100"/>
          <p14:tracePt t="237095" x="5321300" y="4984750"/>
          <p14:tracePt t="237112" x="5365750" y="4972050"/>
          <p14:tracePt t="237128" x="5410200" y="4972050"/>
          <p14:tracePt t="237145" x="5448300" y="4972050"/>
          <p14:tracePt t="237162" x="5486400" y="4972050"/>
          <p14:tracePt t="237179" x="5543550" y="4972050"/>
          <p14:tracePt t="237196" x="5613400" y="4959350"/>
          <p14:tracePt t="237212" x="5664200" y="4959350"/>
          <p14:tracePt t="237229" x="5715000" y="4959350"/>
          <p14:tracePt t="237245" x="5784850" y="4959350"/>
          <p14:tracePt t="237262" x="5835650" y="4959350"/>
          <p14:tracePt t="237279" x="5873750" y="4959350"/>
          <p14:tracePt t="237295" x="5918200" y="4972050"/>
          <p14:tracePt t="237312" x="5949950" y="4972050"/>
          <p14:tracePt t="237328" x="6007100" y="4984750"/>
          <p14:tracePt t="237345" x="6045200" y="4997450"/>
          <p14:tracePt t="237362" x="6089650" y="5003800"/>
          <p14:tracePt t="237378" x="6159500" y="5035550"/>
          <p14:tracePt t="237395" x="6216650" y="5048250"/>
          <p14:tracePt t="237412" x="6242050" y="5054600"/>
          <p14:tracePt t="237429" x="6267450" y="5067300"/>
          <p14:tracePt t="237445" x="6280150" y="5067300"/>
          <p14:tracePt t="237462" x="6286500" y="5067300"/>
          <p14:tracePt t="237478" x="6292850" y="5067300"/>
          <p14:tracePt t="237495" x="6311900" y="5080000"/>
          <p14:tracePt t="237512" x="6318250" y="5086350"/>
          <p14:tracePt t="237528" x="6343650" y="5099050"/>
          <p14:tracePt t="237545" x="6362700" y="5111750"/>
          <p14:tracePt t="237562" x="6381750" y="5124450"/>
          <p14:tracePt t="237603" x="6388100" y="5137150"/>
          <p14:tracePt t="237650" x="6394450" y="5143500"/>
          <p14:tracePt t="237659" x="6394450" y="5149850"/>
          <p14:tracePt t="237667" x="6400800" y="5156200"/>
          <p14:tracePt t="237678" x="6413500" y="5187950"/>
          <p14:tracePt t="237695" x="6426200" y="5207000"/>
          <p14:tracePt t="237712" x="6426200" y="5226050"/>
          <p14:tracePt t="237728" x="6426200" y="5245100"/>
          <p14:tracePt t="237745" x="6426200" y="5251450"/>
          <p14:tracePt t="237762" x="6432550" y="5264150"/>
          <p14:tracePt t="237803" x="6438900" y="5270500"/>
          <p14:tracePt t="237805" x="6438900" y="5276850"/>
          <p14:tracePt t="237812" x="6438900" y="5283200"/>
          <p14:tracePt t="237829" x="6438900" y="5314950"/>
          <p14:tracePt t="237845" x="6438900" y="5340350"/>
          <p14:tracePt t="237862" x="6426200" y="5365750"/>
          <p14:tracePt t="237879" x="6381750" y="5391150"/>
          <p14:tracePt t="237895" x="6362700" y="5410200"/>
          <p14:tracePt t="237912" x="6356350" y="5416550"/>
          <p14:tracePt t="237928" x="6343650" y="5429250"/>
          <p14:tracePt t="237945" x="6311900" y="5441950"/>
          <p14:tracePt t="237962" x="6267450" y="5461000"/>
          <p14:tracePt t="237979" x="6229350" y="5467350"/>
          <p14:tracePt t="237995" x="6197600" y="5467350"/>
          <p14:tracePt t="238012" x="6146800" y="5473700"/>
          <p14:tracePt t="238028" x="6089650" y="5473700"/>
          <p14:tracePt t="238045" x="5994400" y="5473700"/>
          <p14:tracePt t="238062" x="5835650" y="5467350"/>
          <p14:tracePt t="238078" x="5676900" y="5410200"/>
          <p14:tracePt t="238095" x="5454650" y="5359400"/>
          <p14:tracePt t="238112" x="5181600" y="5276850"/>
          <p14:tracePt t="238128" x="4940300" y="5213350"/>
          <p14:tracePt t="238145" x="4756150" y="5156200"/>
          <p14:tracePt t="238162" x="4610100" y="5111750"/>
          <p14:tracePt t="238179" x="4413250" y="5060950"/>
          <p14:tracePt t="238195" x="4241800" y="5010150"/>
          <p14:tracePt t="238212" x="3968750" y="4902200"/>
          <p14:tracePt t="238229" x="3600450" y="4806950"/>
          <p14:tracePt t="238245" x="3175000" y="4673600"/>
          <p14:tracePt t="238262" x="2819400" y="4578350"/>
          <p14:tracePt t="238278" x="2514600" y="4483100"/>
          <p14:tracePt t="238295" x="2355850" y="4445000"/>
          <p14:tracePt t="238312" x="2235200" y="4413250"/>
          <p14:tracePt t="238329" x="2203450" y="4406900"/>
          <p14:tracePt t="238345" x="2190750" y="4406900"/>
          <p14:tracePt t="238419" x="2178050" y="4406900"/>
          <p14:tracePt t="238427" x="2159000" y="4406900"/>
          <p14:tracePt t="238435" x="2120900" y="4406900"/>
          <p14:tracePt t="238445" x="2089150" y="4419600"/>
          <p14:tracePt t="238462" x="2051050" y="4438650"/>
          <p14:tracePt t="238479" x="2032000" y="4445000"/>
          <p14:tracePt t="238495" x="2019300" y="4451350"/>
          <p14:tracePt t="238512" x="2012950" y="4464050"/>
          <p14:tracePt t="238643" x="2012950" y="4470400"/>
          <p14:tracePt t="238667" x="2012950" y="4476750"/>
          <p14:tracePt t="238675" x="2012950" y="4502150"/>
          <p14:tracePt t="238678" x="2063750" y="4527550"/>
          <p14:tracePt t="238695" x="2146300" y="4546600"/>
          <p14:tracePt t="238712" x="2286000" y="4559300"/>
          <p14:tracePt t="238728" x="2432050" y="4559300"/>
          <p14:tracePt t="238745" x="2527300" y="4559300"/>
          <p14:tracePt t="238762" x="2578100" y="4559300"/>
          <p14:tracePt t="238779" x="2590800" y="4559300"/>
          <p14:tracePt t="238795" x="2597150" y="4559300"/>
          <p14:tracePt t="238851" x="2609850" y="4559300"/>
          <p14:tracePt t="238861" x="2616200" y="4559300"/>
          <p14:tracePt t="238861" x="2635250" y="4559300"/>
          <p14:tracePt t="238878" x="2647950" y="4559300"/>
          <p14:tracePt t="238895" x="2660650" y="4559300"/>
          <p14:tracePt t="239019" x="2667000" y="4565650"/>
          <p14:tracePt t="239027" x="2667000" y="4572000"/>
          <p14:tracePt t="239035" x="2667000" y="4610100"/>
          <p14:tracePt t="239045" x="2667000" y="4635500"/>
          <p14:tracePt t="239062" x="2667000" y="4660900"/>
          <p14:tracePt t="239079" x="2667000" y="4679950"/>
          <p14:tracePt t="239095" x="2667000" y="4705350"/>
          <p14:tracePt t="239112" x="2667000" y="4718050"/>
          <p14:tracePt t="239129" x="2641600" y="4749800"/>
          <p14:tracePt t="239145" x="2603500" y="4787900"/>
          <p14:tracePt t="239162" x="2559050" y="4813300"/>
          <p14:tracePt t="239179" x="2533650" y="4832350"/>
          <p14:tracePt t="239196" x="2533650" y="4838700"/>
          <p14:tracePt t="239315" x="2533650" y="4826000"/>
          <p14:tracePt t="239320" x="2540000" y="4806950"/>
          <p14:tracePt t="239328" x="2571750" y="4768850"/>
          <p14:tracePt t="239344" x="2616200" y="4724400"/>
          <p14:tracePt t="239361" x="2679700" y="4699000"/>
          <p14:tracePt t="239377" x="2730500" y="4648200"/>
          <p14:tracePt t="239394" x="2800350" y="4603750"/>
          <p14:tracePt t="239411" x="2857500" y="4552950"/>
          <p14:tracePt t="239427" x="2895600" y="4521200"/>
          <p14:tracePt t="239444" x="2914650" y="4502150"/>
          <p14:tracePt t="239461" x="2933700" y="4476750"/>
          <p14:tracePt t="239478" x="2940050" y="4470400"/>
          <p14:tracePt t="239494" x="2946400" y="4464050"/>
          <p14:tracePt t="239635" x="2946400" y="4457700"/>
          <p14:tracePt t="239651" x="2946400" y="4451350"/>
          <p14:tracePt t="239656" x="2921000" y="4445000"/>
          <p14:tracePt t="239677" x="2882900" y="4445000"/>
          <p14:tracePt t="239694" x="2851150" y="4438650"/>
          <p14:tracePt t="239710" x="2819400" y="4438650"/>
          <p14:tracePt t="239727" x="2781300" y="4438650"/>
          <p14:tracePt t="239744" x="2743200" y="4438650"/>
          <p14:tracePt t="239760" x="2673350" y="4445000"/>
          <p14:tracePt t="239777" x="2590800" y="4483100"/>
          <p14:tracePt t="239794" x="2533650" y="4533900"/>
          <p14:tracePt t="239810" x="2482850" y="4552950"/>
          <p14:tracePt t="239827" x="2463800" y="4584700"/>
          <p14:tracePt t="239844" x="2457450" y="4610100"/>
          <p14:tracePt t="239861" x="2451100" y="4616450"/>
          <p14:tracePt t="239877" x="2451100" y="4629150"/>
          <p14:tracePt t="239894" x="2451100" y="4641850"/>
          <p14:tracePt t="239911" x="2451100" y="4660900"/>
          <p14:tracePt t="239927" x="2451100" y="4679950"/>
          <p14:tracePt t="239944" x="2451100" y="4705350"/>
          <p14:tracePt t="239961" x="2451100" y="4737100"/>
          <p14:tracePt t="239977" x="2451100" y="4762500"/>
          <p14:tracePt t="239994" x="2470150" y="4813300"/>
          <p14:tracePt t="240010" x="2508250" y="4870450"/>
          <p14:tracePt t="240027" x="2533650" y="4902200"/>
          <p14:tracePt t="240045" x="2565400" y="4940300"/>
          <p14:tracePt t="240062" x="2597150" y="4972050"/>
          <p14:tracePt t="240079" x="2628900" y="5003800"/>
          <p14:tracePt t="240095" x="2647950" y="5022850"/>
          <p14:tracePt t="240112" x="2705100" y="5054600"/>
          <p14:tracePt t="240129" x="2755900" y="5092700"/>
          <p14:tracePt t="240146" x="2851150" y="5124450"/>
          <p14:tracePt t="240162" x="2921000" y="5130800"/>
          <p14:tracePt t="240162" x="2959100" y="5143500"/>
          <p14:tracePt t="240179" x="3041650" y="5168900"/>
          <p14:tracePt t="240195" x="3105150" y="5187950"/>
          <p14:tracePt t="240212" x="3155950" y="5194300"/>
          <p14:tracePt t="240229" x="3194050" y="5200650"/>
          <p14:tracePt t="240245" x="3238500" y="5200650"/>
          <p14:tracePt t="240262" x="3257550" y="5200650"/>
          <p14:tracePt t="240279" x="3327400" y="5200650"/>
          <p14:tracePt t="240295" x="3403600" y="5200650"/>
          <p14:tracePt t="240312" x="3473450" y="5181600"/>
          <p14:tracePt t="240329" x="3530600" y="5175250"/>
          <p14:tracePt t="240345" x="3587750" y="5143500"/>
          <p14:tracePt t="240362" x="3651250" y="5118100"/>
          <p14:tracePt t="240362" x="3670300" y="5105400"/>
          <p14:tracePt t="240379" x="3689350" y="5092700"/>
          <p14:tracePt t="240396" x="3714750" y="5073650"/>
          <p14:tracePt t="240412" x="3733800" y="5054600"/>
          <p14:tracePt t="240429" x="3765550" y="5016500"/>
          <p14:tracePt t="240445" x="3790950" y="4991100"/>
          <p14:tracePt t="240462" x="3816350" y="4959350"/>
          <p14:tracePt t="240478" x="3822700" y="4940300"/>
          <p14:tracePt t="240495" x="3841750" y="4902200"/>
          <p14:tracePt t="240512" x="3854450" y="4864100"/>
          <p14:tracePt t="240528" x="3854450" y="4826000"/>
          <p14:tracePt t="240545" x="3854450" y="4794250"/>
          <p14:tracePt t="240562" x="3854450" y="4756150"/>
          <p14:tracePt t="240579" x="3854450" y="4730750"/>
          <p14:tracePt t="240596" x="3854450" y="4718050"/>
          <p14:tracePt t="240612" x="3854450" y="4705350"/>
          <p14:tracePt t="240629" x="3848100" y="4692650"/>
          <p14:tracePt t="240645" x="3841750" y="4679950"/>
          <p14:tracePt t="240663" x="3829050" y="4648200"/>
          <p14:tracePt t="240679" x="3803650" y="4610100"/>
          <p14:tracePt t="240696" x="3771900" y="4572000"/>
          <p14:tracePt t="240712" x="3752850" y="4546600"/>
          <p14:tracePt t="240728" x="3740150" y="4527550"/>
          <p14:tracePt t="240745" x="3727450" y="4521200"/>
          <p14:tracePt t="240779" x="3721100" y="4514850"/>
          <p14:tracePt t="240780" x="3714750" y="4514850"/>
          <p14:tracePt t="240796" x="3689350" y="4508500"/>
          <p14:tracePt t="240812" x="3638550" y="4495800"/>
          <p14:tracePt t="240828" x="3581400" y="4489450"/>
          <p14:tracePt t="240845" x="3505200" y="4483100"/>
          <p14:tracePt t="240862" x="3460750" y="4483100"/>
          <p14:tracePt t="240879" x="3409950" y="4483100"/>
          <p14:tracePt t="240895" x="3371850" y="4483100"/>
          <p14:tracePt t="240912" x="3340100" y="4483100"/>
          <p14:tracePt t="240929" x="3327400" y="4483100"/>
          <p14:tracePt t="240945" x="3308350" y="4483100"/>
          <p14:tracePt t="240962" x="3282950" y="4483100"/>
          <p14:tracePt t="240962" x="3263900" y="4495800"/>
          <p14:tracePt t="240979" x="3238500" y="4502150"/>
          <p14:tracePt t="240996" x="3213100" y="4521200"/>
          <p14:tracePt t="241012" x="3181350" y="4540250"/>
          <p14:tracePt t="241029" x="3162300" y="4559300"/>
          <p14:tracePt t="241045" x="3155950" y="4572000"/>
          <p14:tracePt t="241062" x="3149600" y="4572000"/>
          <p14:tracePt t="241079" x="3143250" y="4584700"/>
          <p14:tracePt t="241095" x="3130550" y="4603750"/>
          <p14:tracePt t="241112" x="3124200" y="4616450"/>
          <p14:tracePt t="241129" x="3124200" y="4635500"/>
          <p14:tracePt t="241145" x="3117850" y="4654550"/>
          <p14:tracePt t="241162" x="3117850" y="4673600"/>
          <p14:tracePt t="241179" x="3117850" y="4686300"/>
          <p14:tracePt t="241235" x="3117850" y="4692650"/>
          <p14:tracePt t="241531" x="3111500" y="4692650"/>
          <p14:tracePt t="241555" x="3098800" y="4692650"/>
          <p14:tracePt t="241563" x="3086100" y="4692650"/>
          <p14:tracePt t="241570" x="3028950" y="4705350"/>
          <p14:tracePt t="241596" x="2959100" y="4737100"/>
          <p14:tracePt t="241612" x="2901950" y="4756150"/>
          <p14:tracePt t="241629" x="2844800" y="4775200"/>
          <p14:tracePt t="241646" x="2787650" y="4781550"/>
          <p14:tracePt t="241662" x="2724150" y="4787900"/>
          <p14:tracePt t="241680" x="2647950" y="4787900"/>
          <p14:tracePt t="241695" x="2565400" y="4787900"/>
          <p14:tracePt t="241712" x="2444750" y="4787900"/>
          <p14:tracePt t="241729" x="2324100" y="4787900"/>
          <p14:tracePt t="241745" x="2241550" y="4794250"/>
          <p14:tracePt t="241762" x="2152650" y="4775200"/>
          <p14:tracePt t="241779" x="2101850" y="4775200"/>
          <p14:tracePt t="241796" x="2063750" y="4775200"/>
          <p14:tracePt t="241812" x="2051050" y="4762500"/>
          <p14:tracePt t="241830" x="2025650" y="4762500"/>
          <p14:tracePt t="241845" x="2006600" y="4762500"/>
          <p14:tracePt t="241862" x="1968500" y="4762500"/>
          <p14:tracePt t="241879" x="1943100" y="4762500"/>
          <p14:tracePt t="241895" x="1898650" y="4762500"/>
          <p14:tracePt t="241912" x="1866900" y="4762500"/>
          <p14:tracePt t="241929" x="1835150" y="4762500"/>
          <p14:tracePt t="241945" x="1797050" y="4762500"/>
          <p14:tracePt t="241945" x="1784350" y="4762500"/>
          <p14:tracePt t="241963" x="1765300" y="4762500"/>
          <p14:tracePt t="241963" x="1752600" y="4756150"/>
          <p14:tracePt t="241980" x="1739900" y="4756150"/>
          <p14:tracePt t="241996" x="1720850" y="4756150"/>
          <p14:tracePt t="242012" x="1701800" y="4756150"/>
          <p14:tracePt t="242029" x="1689100" y="4756150"/>
          <p14:tracePt t="242045" x="1663700" y="4756150"/>
          <p14:tracePt t="242062" x="1644650" y="4762500"/>
          <p14:tracePt t="242079" x="1606550" y="4775200"/>
          <p14:tracePt t="242095" x="1581150" y="4794250"/>
          <p14:tracePt t="242112" x="1536700" y="4819650"/>
          <p14:tracePt t="242129" x="1504950" y="4826000"/>
          <p14:tracePt t="242146" x="1485900" y="4838700"/>
          <p14:tracePt t="242163" x="1454150" y="4870450"/>
          <p14:tracePt t="242179" x="1435100" y="4883150"/>
          <p14:tracePt t="242196" x="1422400" y="4895850"/>
          <p14:tracePt t="242235" x="1409700" y="4902200"/>
          <p14:tracePt t="242507" x="1416050" y="4902200"/>
          <p14:tracePt t="242523" x="1422400" y="4914900"/>
          <p14:tracePt t="242524" x="1447800" y="4927600"/>
          <p14:tracePt t="242546" x="1504950" y="4965700"/>
          <p14:tracePt t="242562" x="1587500" y="5003800"/>
          <p14:tracePt t="242579" x="1835150" y="5118100"/>
          <p14:tracePt t="242596" x="2006600" y="5187950"/>
          <p14:tracePt t="242612" x="2235200" y="5264150"/>
          <p14:tracePt t="242629" x="2438400" y="5334000"/>
          <p14:tracePt t="242645" x="2597150" y="5378450"/>
          <p14:tracePt t="242663" x="2749550" y="5410200"/>
          <p14:tracePt t="242680" x="2851150" y="5429250"/>
          <p14:tracePt t="242695" x="2940050" y="5429250"/>
          <p14:tracePt t="242712" x="3022600" y="5429250"/>
          <p14:tracePt t="242729" x="3105150" y="5429250"/>
          <p14:tracePt t="242745" x="3232150" y="5429250"/>
          <p14:tracePt t="242762" x="3378200" y="5416550"/>
          <p14:tracePt t="242779" x="3683000" y="5378450"/>
          <p14:tracePt t="242796" x="3905250" y="5372100"/>
          <p14:tracePt t="242812" x="4095750" y="5372100"/>
          <p14:tracePt t="242829" x="4279900" y="5346700"/>
          <p14:tracePt t="242845" x="4432300" y="5327650"/>
          <p14:tracePt t="242862" x="4552950" y="5314950"/>
          <p14:tracePt t="242879" x="4648200" y="5308600"/>
          <p14:tracePt t="242896" x="4737100" y="5289550"/>
          <p14:tracePt t="242912" x="4819650" y="5289550"/>
          <p14:tracePt t="242929" x="4908550" y="5289550"/>
          <p14:tracePt t="242945" x="4978400" y="5289550"/>
          <p14:tracePt t="242962" x="5073650" y="5289550"/>
          <p14:tracePt t="242979" x="5264150" y="5295900"/>
          <p14:tracePt t="242996" x="5410200" y="5308600"/>
          <p14:tracePt t="243012" x="5575300" y="5334000"/>
          <p14:tracePt t="243029" x="5734050" y="5359400"/>
          <p14:tracePt t="243045" x="5835650" y="5378450"/>
          <p14:tracePt t="243062" x="5861050" y="5378450"/>
          <p14:tracePt t="243079" x="5873750" y="5378450"/>
          <p14:tracePt t="243355" x="5873750" y="5384800"/>
          <p14:tracePt t="243367" x="5873750" y="5403850"/>
          <p14:tracePt t="243371" x="5848350" y="5441950"/>
          <p14:tracePt t="243396" x="5822950" y="5473700"/>
          <p14:tracePt t="243412" x="5816600" y="5492750"/>
          <p14:tracePt t="243429" x="5791200" y="5524500"/>
          <p14:tracePt t="243446" x="5791200" y="5543550"/>
          <p14:tracePt t="243462" x="5778500" y="5549900"/>
          <p14:tracePt t="243479" x="5778500" y="5556250"/>
          <p14:tracePt t="243515" x="5778500" y="5562600"/>
          <p14:tracePt t="243867" x="5778500" y="5556250"/>
          <p14:tracePt t="243878" x="5791200" y="5537200"/>
          <p14:tracePt t="243878" x="5791200" y="5530850"/>
          <p14:tracePt t="243884" x="5797550" y="5518150"/>
          <p14:tracePt t="243895" x="5803900" y="5511800"/>
          <p14:tracePt t="243912" x="5816600" y="5492750"/>
          <p14:tracePt t="244027" x="5816600" y="5486400"/>
          <p14:tracePt t="244035" x="5822950" y="5486400"/>
          <p14:tracePt t="244038" x="5854700" y="5480050"/>
          <p14:tracePt t="244062" x="5867400" y="5473700"/>
          <p14:tracePt t="244079" x="5892800" y="5473700"/>
          <p14:tracePt t="244096" x="5899150" y="5467350"/>
          <p14:tracePt t="244187" x="5905500" y="5467350"/>
          <p14:tracePt t="244195" x="5918200" y="5454650"/>
          <p14:tracePt t="244196" x="5930900" y="5454650"/>
          <p14:tracePt t="244212" x="5943600" y="5454650"/>
          <p14:tracePt t="244229" x="5975350" y="5441950"/>
          <p14:tracePt t="244246" x="5994400" y="5441950"/>
          <p14:tracePt t="244363" x="6000750" y="5441950"/>
          <p14:tracePt t="244371" x="6007100" y="5441950"/>
          <p14:tracePt t="244374" x="6019800" y="5441950"/>
          <p14:tracePt t="244395" x="6026150" y="5429250"/>
          <p14:tracePt t="244412" x="6032500" y="5429250"/>
          <p14:tracePt t="244842" x="6038850" y="5429250"/>
          <p14:tracePt t="244867" x="6045200" y="5429250"/>
          <p14:tracePt t="244868" x="6051550" y="5429250"/>
          <p14:tracePt t="244879" x="6057900" y="5429250"/>
          <p14:tracePt t="244895" x="6070600" y="5429250"/>
          <p14:tracePt t="244912" x="6076950" y="5429250"/>
          <p14:tracePt t="244929" x="6089650" y="5429250"/>
          <p14:tracePt t="245347" x="6102350" y="5429250"/>
          <p14:tracePt t="245356" x="6121400" y="5429250"/>
          <p14:tracePt t="245356" x="6159500" y="5429250"/>
          <p14:tracePt t="245379" x="6223000" y="5448300"/>
          <p14:tracePt t="245395" x="6242050" y="5448300"/>
          <p14:tracePt t="245460" x="6248400" y="5448300"/>
          <p14:tracePt t="245659" x="6254750" y="5448300"/>
          <p14:tracePt t="245683" x="6267450" y="5461000"/>
          <p14:tracePt t="245685" x="6280150" y="5461000"/>
          <p14:tracePt t="245696" x="6311900" y="5461000"/>
          <p14:tracePt t="245712" x="6356350" y="5473700"/>
          <p14:tracePt t="245730" x="6394450" y="5486400"/>
          <p14:tracePt t="245746" x="6419850" y="5486400"/>
          <p14:tracePt t="245762" x="6432550" y="5499100"/>
          <p14:tracePt t="246331" x="6438900" y="5499100"/>
          <p14:tracePt t="246390" x="6438900" y="5505450"/>
          <p14:tracePt t="246427" x="6438900" y="5511800"/>
          <p14:tracePt t="246435" x="6438900" y="5518150"/>
          <p14:tracePt t="246483" x="6432550" y="5518150"/>
          <p14:tracePt t="246620" x="6426200" y="5518150"/>
          <p14:tracePt t="246627" x="6419850" y="5518150"/>
          <p14:tracePt t="246635" x="6413500" y="5518150"/>
          <p14:tracePt t="246675" x="6400800" y="5518150"/>
          <p14:tracePt t="246707" x="6388100" y="5518150"/>
          <p14:tracePt t="246723" x="6381750" y="5518150"/>
          <p14:tracePt t="246724" x="6362700" y="5518150"/>
          <p14:tracePt t="246745" x="6311900" y="5518150"/>
          <p14:tracePt t="246764" x="6292850" y="5518150"/>
          <p14:tracePt t="246779" x="6242050" y="5499100"/>
          <p14:tracePt t="246795" x="6203950" y="5473700"/>
          <p14:tracePt t="246813" x="6172200" y="5461000"/>
          <p14:tracePt t="246829" x="6121400" y="5441950"/>
          <p14:tracePt t="246845" x="6070600" y="5435600"/>
          <p14:tracePt t="246862" x="6019800" y="5429250"/>
          <p14:tracePt t="246879" x="5949950" y="5416550"/>
          <p14:tracePt t="246895" x="5867400" y="5397500"/>
          <p14:tracePt t="246912" x="5797550" y="5397500"/>
          <p14:tracePt t="246929" x="5683250" y="5378450"/>
          <p14:tracePt t="246945" x="5600700" y="5359400"/>
          <p14:tracePt t="246962" x="5486400" y="5353050"/>
          <p14:tracePt t="246979" x="5302250" y="5314950"/>
          <p14:tracePt t="246996" x="5168900" y="5283200"/>
          <p14:tracePt t="247012" x="5029200" y="5270500"/>
          <p14:tracePt t="247029" x="4908550" y="5251450"/>
          <p14:tracePt t="247046" x="4794250" y="5232400"/>
          <p14:tracePt t="247062" x="4699000" y="5213350"/>
          <p14:tracePt t="247079" x="4622800" y="5200650"/>
          <p14:tracePt t="247096" x="4514850" y="5194300"/>
          <p14:tracePt t="247112" x="4400550" y="5156200"/>
          <p14:tracePt t="247129" x="4222750" y="5118100"/>
          <p14:tracePt t="247146" x="4044950" y="5060950"/>
          <p14:tracePt t="247162" x="3778250" y="4984750"/>
          <p14:tracePt t="247179" x="3600450" y="4940300"/>
          <p14:tracePt t="247196" x="3435350" y="4895850"/>
          <p14:tracePt t="247212" x="3225800" y="4819650"/>
          <p14:tracePt t="247229" x="2940050" y="4724400"/>
          <p14:tracePt t="247246" x="2622550" y="4578350"/>
          <p14:tracePt t="247263" x="2349500" y="4495800"/>
          <p14:tracePt t="247279" x="2082800" y="4413250"/>
          <p14:tracePt t="247296" x="1879600" y="4337050"/>
          <p14:tracePt t="247312" x="1714500" y="4254500"/>
          <p14:tracePt t="247329" x="1562100" y="4197350"/>
          <p14:tracePt t="247346" x="1377950" y="4102100"/>
          <p14:tracePt t="247364" x="1346200" y="4076700"/>
          <p14:tracePt t="247364" x="1308100" y="4076700"/>
          <p14:tracePt t="247379" x="1250950" y="4057650"/>
          <p14:tracePt t="247396" x="1206500" y="4019550"/>
          <p14:tracePt t="247412" x="1187450" y="4019550"/>
          <p14:tracePt t="247429" x="1174750" y="4006850"/>
          <p14:tracePt t="247446" x="1162050" y="3994150"/>
          <p14:tracePt t="247483" x="1155700" y="3987800"/>
          <p14:tracePt t="247484" x="1149350" y="3975100"/>
          <p14:tracePt t="247496" x="1143000" y="3962400"/>
          <p14:tracePt t="247512" x="1136650" y="3956050"/>
          <p14:tracePt t="247547" x="1130300" y="3956050"/>
          <p14:tracePt t="247635" x="1123950" y="3949700"/>
          <p14:tracePt t="247635" x="0" y="0"/>
        </p14:tracePtLst>
        <p14:tracePtLst>
          <p14:tracePt t="250878" x="4584700" y="3670300"/>
          <p14:tracePt t="250924" x="4578350" y="3683000"/>
          <p14:tracePt t="250932" x="4572000" y="3689350"/>
          <p14:tracePt t="250940" x="4546600" y="3721100"/>
          <p14:tracePt t="250954" x="4514850" y="3746500"/>
          <p14:tracePt t="250970" x="4470400" y="3784600"/>
          <p14:tracePt t="250988" x="4445000" y="3803650"/>
          <p14:tracePt t="250988" x="4419600" y="3822700"/>
          <p14:tracePt t="251005" x="4394200" y="3841750"/>
          <p14:tracePt t="251021" x="4375150" y="3860800"/>
          <p14:tracePt t="251037" x="4343400" y="3879850"/>
          <p14:tracePt t="251054" x="4318000" y="3892550"/>
          <p14:tracePt t="251070" x="4279900" y="3905250"/>
          <p14:tracePt t="251088" x="4235450" y="3924300"/>
          <p14:tracePt t="251104" x="4191000" y="3943350"/>
          <p14:tracePt t="251120" x="4114800" y="3981450"/>
          <p14:tracePt t="251137" x="4038600" y="4013200"/>
          <p14:tracePt t="251154" x="3956050" y="4044950"/>
          <p14:tracePt t="251170" x="3886200" y="4076700"/>
          <p14:tracePt t="251187" x="3822700" y="4108450"/>
          <p14:tracePt t="251187" x="3790950" y="4108450"/>
          <p14:tracePt t="251204" x="3759200" y="4133850"/>
          <p14:tracePt t="251221" x="3733800" y="4146550"/>
          <p14:tracePt t="251238" x="3727450" y="4152900"/>
          <p14:tracePt t="251254" x="3714750" y="4165600"/>
          <p14:tracePt t="251270" x="3708400" y="4165600"/>
          <p14:tracePt t="251287" x="3708400" y="4171950"/>
          <p14:tracePt t="251304" x="3708400" y="4178300"/>
          <p14:tracePt t="251320" x="3708400" y="4184650"/>
          <p14:tracePt t="251337" x="3708400" y="4191000"/>
          <p14:tracePt t="251354" x="3695700" y="4210050"/>
          <p14:tracePt t="251371" x="3695700" y="4222750"/>
          <p14:tracePt t="251387" x="3695700" y="4254500"/>
          <p14:tracePt t="251404" x="3695700" y="4286250"/>
          <p14:tracePt t="251421" x="3695700" y="4324350"/>
          <p14:tracePt t="251438" x="3695700" y="4356100"/>
          <p14:tracePt t="251454" x="3695700" y="4394200"/>
          <p14:tracePt t="251470" x="3695700" y="4419600"/>
          <p14:tracePt t="251488" x="3702050" y="4457700"/>
          <p14:tracePt t="251504" x="3721100" y="4489450"/>
          <p14:tracePt t="251521" x="3733800" y="4527550"/>
          <p14:tracePt t="251538" x="3740150" y="4540250"/>
          <p14:tracePt t="251554" x="3752850" y="4552950"/>
          <p14:tracePt t="251588" x="3752850" y="4565650"/>
          <p14:tracePt t="252420" x="3759200" y="4565650"/>
          <p14:tracePt t="252740" x="3765550" y="4584700"/>
          <p14:tracePt t="252748" x="3778250" y="4603750"/>
          <p14:tracePt t="252752" x="3816350" y="4673600"/>
          <p14:tracePt t="252770" x="3841750" y="4718050"/>
          <p14:tracePt t="252787" x="3892550" y="4787900"/>
          <p14:tracePt t="252804" x="3911600" y="4819650"/>
          <p14:tracePt t="252821" x="3930650" y="4838700"/>
          <p14:tracePt t="252838" x="3943350" y="4845050"/>
          <p14:tracePt t="252854" x="3962400" y="4876800"/>
          <p14:tracePt t="252870" x="3994150" y="4895850"/>
          <p14:tracePt t="252888" x="4044950" y="4927600"/>
          <p14:tracePt t="252904" x="4095750" y="4965700"/>
          <p14:tracePt t="252920" x="4171950" y="5016500"/>
          <p14:tracePt t="252937" x="4260850" y="5080000"/>
          <p14:tracePt t="252954" x="4356100" y="5130800"/>
          <p14:tracePt t="252971" x="4495800" y="5168900"/>
          <p14:tracePt t="252987" x="4629150" y="5200650"/>
          <p14:tracePt t="253004" x="4705350" y="5207000"/>
          <p14:tracePt t="253021" x="4800600" y="5219700"/>
          <p14:tracePt t="253038" x="4895850" y="5219700"/>
          <p14:tracePt t="253054" x="4991100" y="5219700"/>
          <p14:tracePt t="253070" x="5092700" y="5219700"/>
          <p14:tracePt t="253088" x="5162550" y="5207000"/>
          <p14:tracePt t="253104" x="5213350" y="5207000"/>
          <p14:tracePt t="253121" x="5264150" y="5207000"/>
          <p14:tracePt t="253137" x="5302250" y="5207000"/>
          <p14:tracePt t="253154" x="5321300" y="5207000"/>
          <p14:tracePt t="253236" x="5327650" y="5207000"/>
          <p14:tracePt t="253252" x="5334000" y="5207000"/>
          <p14:tracePt t="253276" x="5340350" y="5213350"/>
          <p14:tracePt t="253287" x="5346700" y="5219700"/>
          <p14:tracePt t="253292" x="5359400" y="5226050"/>
          <p14:tracePt t="253304" x="5397500" y="5251450"/>
          <p14:tracePt t="253320" x="5454650" y="5276850"/>
          <p14:tracePt t="253337" x="5556250" y="5308600"/>
          <p14:tracePt t="253354" x="5778500" y="5365750"/>
          <p14:tracePt t="253371" x="5911850" y="5372100"/>
          <p14:tracePt t="253387" x="6038850" y="5353050"/>
          <p14:tracePt t="253404" x="6089650" y="5334000"/>
          <p14:tracePt t="253420" x="6115050" y="5321300"/>
          <p14:tracePt t="253438" x="6121400" y="5314950"/>
          <p14:tracePt t="253454" x="6127750" y="5314950"/>
          <p14:tracePt t="253470" x="6134100" y="5308600"/>
          <p14:tracePt t="253516" x="6140450" y="5308600"/>
          <p14:tracePt t="253524" x="6153150" y="5308600"/>
          <p14:tracePt t="253530" x="6165850" y="5302250"/>
          <p14:tracePt t="253572" x="6178550" y="5302250"/>
          <p14:tracePt t="253604" x="6178550" y="5295900"/>
          <p14:tracePt t="253676" x="6178550" y="5302250"/>
          <p14:tracePt t="253684" x="6172200" y="5314950"/>
          <p14:tracePt t="253685" x="6121400" y="5334000"/>
          <p14:tracePt t="253704" x="5867400" y="5353050"/>
          <p14:tracePt t="253720" x="5607050" y="5378450"/>
          <p14:tracePt t="253737" x="5302250" y="5391150"/>
          <p14:tracePt t="253754" x="4959350" y="5410200"/>
          <p14:tracePt t="253771" x="4622800" y="5410200"/>
          <p14:tracePt t="253787" x="4076700" y="5384800"/>
          <p14:tracePt t="253804" x="3695700" y="5340350"/>
          <p14:tracePt t="253820" x="3359150" y="5302250"/>
          <p14:tracePt t="253838" x="3060700" y="5264150"/>
          <p14:tracePt t="253854" x="2819400" y="5257800"/>
          <p14:tracePt t="253870" x="2628900" y="5257800"/>
          <p14:tracePt t="253887" x="2508250" y="5257800"/>
          <p14:tracePt t="253904" x="2387600" y="5257800"/>
          <p14:tracePt t="253921" x="2273300" y="5257800"/>
          <p14:tracePt t="253937" x="2146300" y="5257800"/>
          <p14:tracePt t="253954" x="1987550" y="5257800"/>
          <p14:tracePt t="253971" x="1835150" y="5257800"/>
          <p14:tracePt t="253987" x="1619250" y="5257800"/>
          <p14:tracePt t="254004" x="1479550" y="5257800"/>
          <p14:tracePt t="254021" x="1352550" y="5257800"/>
          <p14:tracePt t="254038" x="1244600" y="5257800"/>
          <p14:tracePt t="254054" x="1130300" y="5245100"/>
          <p14:tracePt t="254070" x="1016000" y="5238750"/>
          <p14:tracePt t="254087" x="914400" y="5219700"/>
          <p14:tracePt t="254104" x="793750" y="5181600"/>
          <p14:tracePt t="254120" x="711200" y="5162550"/>
          <p14:tracePt t="254137" x="628650" y="5137150"/>
          <p14:tracePt t="254154" x="584200" y="5124450"/>
          <p14:tracePt t="254170" x="520700" y="5118100"/>
          <p14:tracePt t="254187" x="425450" y="5099050"/>
          <p14:tracePt t="254204" x="349250" y="5067300"/>
          <p14:tracePt t="254221" x="285750" y="5029200"/>
          <p14:tracePt t="254237" x="241300" y="5022850"/>
          <p14:tracePt t="254254" x="222250" y="5016500"/>
          <p14:tracePt t="254270" x="215900" y="5010150"/>
          <p14:tracePt t="254412" x="209550" y="5003800"/>
          <p14:tracePt t="254420" x="209550" y="4978400"/>
          <p14:tracePt t="254430" x="196850" y="4921250"/>
          <p14:tracePt t="254454" x="190500" y="4889500"/>
          <p14:tracePt t="254470" x="190500" y="4857750"/>
          <p14:tracePt t="254488" x="190500" y="4826000"/>
          <p14:tracePt t="254504" x="190500" y="4794250"/>
          <p14:tracePt t="254520" x="190500" y="4762500"/>
          <p14:tracePt t="254538" x="190500" y="4718050"/>
          <p14:tracePt t="254554" x="190500" y="4686300"/>
          <p14:tracePt t="254570" x="203200" y="4660900"/>
          <p14:tracePt t="254570" x="209550" y="4641850"/>
          <p14:tracePt t="254588" x="215900" y="4622800"/>
          <p14:tracePt t="254604" x="241300" y="4597400"/>
          <p14:tracePt t="254620" x="266700" y="4572000"/>
          <p14:tracePt t="254638" x="304800" y="4546600"/>
          <p14:tracePt t="254654" x="330200" y="4533900"/>
          <p14:tracePt t="254670" x="355600" y="4527550"/>
          <p14:tracePt t="254687" x="368300" y="4521200"/>
          <p14:tracePt t="254704" x="387350" y="4521200"/>
          <p14:tracePt t="254721" x="406400" y="4514850"/>
          <p14:tracePt t="254738" x="419100" y="4514850"/>
          <p14:tracePt t="254754" x="431800" y="4514850"/>
          <p14:tracePt t="254844" x="438150" y="4514850"/>
          <p14:tracePt t="254852" x="463550" y="4540250"/>
          <p14:tracePt t="254864" x="501650" y="4603750"/>
          <p14:tracePt t="254888" x="533400" y="4648200"/>
          <p14:tracePt t="254905" x="552450" y="4673600"/>
          <p14:tracePt t="254921" x="577850" y="4705350"/>
          <p14:tracePt t="254937" x="590550" y="4718050"/>
          <p14:tracePt t="254954" x="603250" y="4749800"/>
          <p14:tracePt t="254970" x="635000" y="4794250"/>
          <p14:tracePt t="254987" x="666750" y="4851400"/>
          <p14:tracePt t="255005" x="679450" y="4876800"/>
          <p14:tracePt t="255021" x="692150" y="4902200"/>
          <p14:tracePt t="255038" x="698500" y="4914900"/>
          <p14:tracePt t="255054" x="704850" y="4933950"/>
          <p14:tracePt t="255071" x="704850" y="4953000"/>
          <p14:tracePt t="255087" x="704850" y="4978400"/>
          <p14:tracePt t="255104" x="704850" y="5016500"/>
          <p14:tracePt t="255120" x="704850" y="5054600"/>
          <p14:tracePt t="255137" x="679450" y="5073650"/>
          <p14:tracePt t="255154" x="622300" y="5086350"/>
          <p14:tracePt t="255170" x="539750" y="5086350"/>
          <p14:tracePt t="255187" x="400050" y="5086350"/>
          <p14:tracePt t="255204" x="342900" y="5086350"/>
          <p14:tracePt t="255221" x="336550" y="5086350"/>
          <p14:tracePt t="255332" x="330200" y="5086350"/>
          <p14:tracePt t="255348" x="330200" y="5080000"/>
          <p14:tracePt t="255362" x="330200" y="5073650"/>
          <p14:tracePt t="255363" x="336550" y="5048250"/>
          <p14:tracePt t="255387" x="381000" y="5003800"/>
          <p14:tracePt t="255404" x="476250" y="4965700"/>
          <p14:tracePt t="255421" x="539750" y="4946650"/>
          <p14:tracePt t="255438" x="622300" y="4940300"/>
          <p14:tracePt t="255454" x="685800" y="4933950"/>
          <p14:tracePt t="255470" x="717550" y="4933950"/>
          <p14:tracePt t="255487" x="730250" y="4927600"/>
          <p14:tracePt t="255756" x="742950" y="4927600"/>
          <p14:tracePt t="255772" x="755650" y="4927600"/>
          <p14:tracePt t="255773" x="762000" y="4927600"/>
          <p14:tracePt t="255787" x="844550" y="4940300"/>
          <p14:tracePt t="255804" x="946150" y="4959350"/>
          <p14:tracePt t="255820" x="1035050" y="4965700"/>
          <p14:tracePt t="255838" x="1308100" y="4978400"/>
          <p14:tracePt t="255854" x="1454150" y="4978400"/>
          <p14:tracePt t="255870" x="1638300" y="4984750"/>
          <p14:tracePt t="255887" x="1803400" y="4997450"/>
          <p14:tracePt t="255904" x="1974850" y="4997450"/>
          <p14:tracePt t="255920" x="2120900" y="4997450"/>
          <p14:tracePt t="255937" x="2241550" y="4997450"/>
          <p14:tracePt t="255954" x="2368550" y="4997450"/>
          <p14:tracePt t="255970" x="2451100" y="4997450"/>
          <p14:tracePt t="255987" x="2501900" y="4997450"/>
          <p14:tracePt t="255987" x="2520950" y="4997450"/>
          <p14:tracePt t="256004" x="2571750" y="4997450"/>
          <p14:tracePt t="256020" x="2609850" y="5010150"/>
          <p14:tracePt t="256037" x="2635250" y="5016500"/>
          <p14:tracePt t="256055" x="2692400" y="5029200"/>
          <p14:tracePt t="256070" x="2743200" y="5029200"/>
          <p14:tracePt t="256087" x="2806700" y="5048250"/>
          <p14:tracePt t="256104" x="2851150" y="5060950"/>
          <p14:tracePt t="256120" x="2882900" y="5067300"/>
          <p14:tracePt t="256137" x="2895600" y="5067300"/>
          <p14:tracePt t="256188" x="2901950" y="5067300"/>
          <p14:tracePt t="256340" x="2901950" y="5073650"/>
          <p14:tracePt t="256765" x="2908300" y="5086350"/>
          <p14:tracePt t="256770" x="2940050" y="5105400"/>
          <p14:tracePt t="256780" x="3028950" y="5168900"/>
          <p14:tracePt t="256804" x="3098800" y="5207000"/>
          <p14:tracePt t="256820" x="3162300" y="5251450"/>
          <p14:tracePt t="256838" x="3225800" y="5283200"/>
          <p14:tracePt t="256854" x="3314700" y="5308600"/>
          <p14:tracePt t="256870" x="3403600" y="5327650"/>
          <p14:tracePt t="256887" x="3562350" y="5365750"/>
          <p14:tracePt t="256904" x="3663950" y="5384800"/>
          <p14:tracePt t="256920" x="3759200" y="5397500"/>
          <p14:tracePt t="256938" x="3797300" y="5403850"/>
          <p14:tracePt t="256954" x="3816350" y="5403850"/>
          <p14:tracePt t="257013" x="3829050" y="5403850"/>
          <p14:tracePt t="257020" x="3854450" y="5410200"/>
          <p14:tracePt t="257029" x="3924300" y="5435600"/>
          <p14:tracePt t="257054" x="3994150" y="5467350"/>
          <p14:tracePt t="257070" x="4076700" y="5492750"/>
          <p14:tracePt t="257088" x="4146550" y="5524500"/>
          <p14:tracePt t="257104" x="4203700" y="5562600"/>
          <p14:tracePt t="257120" x="4260850" y="5594350"/>
          <p14:tracePt t="257137" x="4298950" y="5607050"/>
          <p14:tracePt t="257154" x="4330700" y="5626100"/>
          <p14:tracePt t="257170" x="4349750" y="5638800"/>
          <p14:tracePt t="257187" x="4375150" y="5657850"/>
          <p14:tracePt t="257204" x="4394200" y="5670550"/>
          <p14:tracePt t="257220" x="4406900" y="5683250"/>
          <p14:tracePt t="257238" x="4425950" y="5695950"/>
          <p14:tracePt t="257254" x="4451350" y="5708650"/>
          <p14:tracePt t="257270" x="4476750" y="5715000"/>
          <p14:tracePt t="257287" x="4533900" y="5727700"/>
          <p14:tracePt t="257304" x="4629150" y="5734050"/>
          <p14:tracePt t="257321" x="4838700" y="5734050"/>
          <p14:tracePt t="257339" x="4991100" y="5734050"/>
          <p14:tracePt t="257354" x="5118100" y="5727700"/>
          <p14:tracePt t="257354" x="0" y="0"/>
        </p14:tracePtLst>
        <p14:tracePtLst>
          <p14:tracePt t="257524" x="5416550" y="5632450"/>
          <p14:tracePt t="257540" x="5422900" y="5626100"/>
          <p14:tracePt t="257556" x="5429250" y="5619750"/>
          <p14:tracePt t="257636" x="5435600" y="5619750"/>
          <p14:tracePt t="257676" x="5454650" y="5626100"/>
          <p14:tracePt t="257684" x="5454650" y="5632450"/>
          <p14:tracePt t="257692" x="5486400" y="5670550"/>
          <p14:tracePt t="257702" x="5511800" y="5708650"/>
          <p14:tracePt t="257719" x="5537200" y="5759450"/>
          <p14:tracePt t="257736" x="5556250" y="5797550"/>
          <p14:tracePt t="257752" x="5581650" y="5842000"/>
          <p14:tracePt t="257769" x="5613400" y="5886450"/>
          <p14:tracePt t="257786" x="5632450" y="5924550"/>
          <p14:tracePt t="257802" x="5657850" y="5969000"/>
          <p14:tracePt t="257819" x="5670550" y="5988050"/>
          <p14:tracePt t="257836" x="5683250" y="6026150"/>
          <p14:tracePt t="257852" x="5689600" y="6038850"/>
          <p14:tracePt t="257949" x="5702300" y="6038850"/>
          <p14:tracePt t="257964" x="5721350" y="6038850"/>
          <p14:tracePt t="257972" x="5746750" y="6045200"/>
          <p14:tracePt t="257986" x="5803900" y="6057900"/>
          <p14:tracePt t="258002" x="5854700" y="6057900"/>
          <p14:tracePt t="258019" x="5969000" y="6057900"/>
          <p14:tracePt t="258036" x="6026150" y="6057900"/>
          <p14:tracePt t="258052" x="6070600" y="6057900"/>
          <p14:tracePt t="258070" x="6096000" y="6057900"/>
          <p14:tracePt t="258089" x="6108700" y="6057900"/>
          <p14:tracePt t="258104" x="6127750" y="6057900"/>
          <p14:tracePt t="258121" x="6140450" y="6057900"/>
          <p14:tracePt t="258138" x="6153150" y="6057900"/>
          <p14:tracePt t="258154" x="6172200" y="6057900"/>
          <p14:tracePt t="258171" x="6203950" y="6064250"/>
          <p14:tracePt t="258189" x="6216650" y="6064250"/>
          <p14:tracePt t="258204" x="6242050" y="6070600"/>
          <p14:tracePt t="258237" x="6248400" y="6070600"/>
          <p14:tracePt t="258237" x="6273800" y="6070600"/>
          <p14:tracePt t="258253" x="6292850" y="6070600"/>
          <p14:tracePt t="258270" x="6324600" y="6070600"/>
          <p14:tracePt t="258287" x="6350000" y="6076950"/>
          <p14:tracePt t="258303" x="6375400" y="6076950"/>
          <p14:tracePt t="258320" x="6400800" y="6076950"/>
          <p14:tracePt t="258338" x="6413500" y="6076950"/>
          <p14:tracePt t="258353" x="6438900" y="6076950"/>
          <p14:tracePt t="258370" x="6457950" y="6076950"/>
          <p14:tracePt t="258386" x="6483350" y="6076950"/>
          <p14:tracePt t="258403" x="6521450" y="6076950"/>
          <p14:tracePt t="258420" x="6527800" y="6076950"/>
          <p14:tracePt t="258437" x="6534150" y="6076950"/>
          <p14:tracePt t="258964" x="6540500" y="6083300"/>
          <p14:tracePt t="259052" x="6534150" y="6089650"/>
          <p14:tracePt t="259076" x="6534150" y="6096000"/>
          <p14:tracePt t="259100" x="6521450" y="6102350"/>
          <p14:tracePt t="259132" x="6515100" y="6108700"/>
          <p14:tracePt t="259148" x="6502400" y="6108700"/>
          <p14:tracePt t="259148" x="6496050" y="6108700"/>
          <p14:tracePt t="259170" x="6483350" y="6115050"/>
          <p14:tracePt t="259187" x="6464300" y="6115050"/>
          <p14:tracePt t="259203" x="6438900" y="6121400"/>
          <p14:tracePt t="259220" x="6407150" y="6134100"/>
          <p14:tracePt t="259237" x="6381750" y="6140450"/>
          <p14:tracePt t="259253" x="6356350" y="6153150"/>
          <p14:tracePt t="259270" x="6337300" y="6165850"/>
          <p14:tracePt t="259287" x="6330950" y="6172200"/>
          <p14:tracePt t="259564" x="6311900" y="6172200"/>
          <p14:tracePt t="259580" x="6305550" y="6172200"/>
          <p14:tracePt t="259580" x="6267450" y="6172200"/>
          <p14:tracePt t="259603" x="6203950" y="6165850"/>
          <p14:tracePt t="259621" x="6153150" y="6153150"/>
          <p14:tracePt t="259638" x="6134100" y="6153150"/>
          <p14:tracePt t="259653" x="6121400" y="6146800"/>
          <p14:tracePt t="260397" x="6121400" y="6153150"/>
          <p14:tracePt t="260428" x="6115050" y="6159500"/>
          <p14:tracePt t="260460" x="6108700" y="6159500"/>
          <p14:tracePt t="260468" x="6096000" y="6165850"/>
          <p14:tracePt t="260480" x="6083300" y="6165850"/>
          <p14:tracePt t="260503" x="6070600" y="6165850"/>
          <p14:tracePt t="260522" x="6064250" y="6165850"/>
          <p14:tracePt t="260538" x="6057900" y="6165850"/>
          <p14:tracePt t="260554" x="6045200" y="6165850"/>
          <p14:tracePt t="260571" x="6038850" y="6165850"/>
          <p14:tracePt t="260604" x="6032500" y="6165850"/>
          <p14:tracePt t="260605" x="6026150" y="6165850"/>
          <p14:tracePt t="260622" x="6019800" y="6165850"/>
          <p14:tracePt t="260639" x="6013450" y="6165850"/>
          <p14:tracePt t="260654" x="6007100" y="6165850"/>
          <p14:tracePt t="260671" x="6000750" y="6165850"/>
          <p14:tracePt t="260708" x="5988050" y="6165850"/>
          <p14:tracePt t="260844" x="5975350" y="6165850"/>
          <p14:tracePt t="260852" x="5962650" y="6165850"/>
          <p14:tracePt t="260860" x="5937250" y="6165850"/>
          <p14:tracePt t="260870" x="5892800" y="6165850"/>
          <p14:tracePt t="260887" x="5854700" y="6172200"/>
          <p14:tracePt t="260904" x="5810250" y="6184900"/>
          <p14:tracePt t="260921" x="5765800" y="6197600"/>
          <p14:tracePt t="260937" x="5740400" y="6197600"/>
          <p14:tracePt t="260971" x="5702300" y="6197600"/>
          <p14:tracePt t="260971" x="5683250" y="6197600"/>
          <p14:tracePt t="260972" x="5664200" y="6197600"/>
          <p14:tracePt t="260988" x="5594350" y="6197600"/>
          <p14:tracePt t="261005" x="5543550" y="6197600"/>
          <p14:tracePt t="261021" x="5480050" y="6197600"/>
          <p14:tracePt t="261038" x="5416550" y="6197600"/>
          <p14:tracePt t="261054" x="5378450" y="6197600"/>
          <p14:tracePt t="261070" x="5346700" y="6203950"/>
          <p14:tracePt t="261088" x="5340350" y="6203950"/>
          <p14:tracePt t="261692" x="5327650" y="6203950"/>
          <p14:tracePt t="261716" x="5321300" y="6203950"/>
          <p14:tracePt t="261724" x="5308600" y="6203950"/>
          <p14:tracePt t="261725" x="5302250" y="6203950"/>
          <p14:tracePt t="261740" x="5283200" y="6203950"/>
          <p14:tracePt t="261754" x="5264150" y="6203950"/>
          <p14:tracePt t="261771" x="5238750" y="6203950"/>
          <p14:tracePt t="261787" x="5200650" y="6216650"/>
          <p14:tracePt t="261805" x="5168900" y="6216650"/>
          <p14:tracePt t="261821" x="5143500" y="6229350"/>
          <p14:tracePt t="261837" x="5124450" y="6229350"/>
          <p14:tracePt t="261854" x="5099050" y="6235700"/>
          <p14:tracePt t="261870" x="5067300" y="6235700"/>
          <p14:tracePt t="261887" x="5035550" y="6235700"/>
          <p14:tracePt t="261904" x="4997450" y="6235700"/>
          <p14:tracePt t="261920" x="4965700" y="6235700"/>
          <p14:tracePt t="261938" x="4933950" y="6235700"/>
          <p14:tracePt t="261954" x="4895850" y="6235700"/>
          <p14:tracePt t="261970" x="4864100" y="6235700"/>
          <p14:tracePt t="261970" x="4845050" y="6235700"/>
          <p14:tracePt t="261988" x="4819650" y="6235700"/>
          <p14:tracePt t="262004" x="4787900" y="6235700"/>
          <p14:tracePt t="262020" x="4762500" y="6235700"/>
          <p14:tracePt t="262039" x="4743450" y="6235700"/>
          <p14:tracePt t="262054" x="4737100" y="6235700"/>
          <p14:tracePt t="262100" x="4730750" y="6235700"/>
          <p14:tracePt t="262103" x="4724400" y="6235700"/>
          <p14:tracePt t="262212" x="0" y="0"/>
        </p14:tracePtLst>
        <p14:tracePtLst>
          <p14:tracePt t="285904" x="2393950" y="6851650"/>
          <p14:tracePt t="285907" x="2641600" y="6851650"/>
          <p14:tracePt t="285907" x="2673350" y="6851650"/>
          <p14:tracePt t="286155" x="2762250" y="6851650"/>
          <p14:tracePt t="286185" x="2844800" y="6851650"/>
          <p14:tracePt t="286204" x="2895600" y="6851650"/>
          <p14:tracePt t="286219" x="2927350" y="6851650"/>
          <p14:tracePt t="286237" x="2959100" y="6851650"/>
          <p14:tracePt t="286253" x="2971800" y="6851650"/>
          <p14:tracePt t="286270" x="3009900" y="6851650"/>
          <p14:tracePt t="286286" x="3035300" y="6838950"/>
          <p14:tracePt t="286303" x="3054350" y="6813550"/>
          <p14:tracePt t="286320" x="3067050" y="6794500"/>
          <p14:tracePt t="286336" x="3073400" y="6769100"/>
          <p14:tracePt t="286353" x="3079750" y="6756400"/>
          <p14:tracePt t="286369" x="3079750" y="6743700"/>
          <p14:tracePt t="286386" x="3079750" y="6673850"/>
          <p14:tracePt t="286404" x="3079750" y="6610350"/>
          <p14:tracePt t="286420" x="3079750" y="6553200"/>
          <p14:tracePt t="286436" x="3073400" y="6534150"/>
          <p14:tracePt t="286452" x="3073400" y="6527800"/>
          <p14:tracePt t="286469" x="3060700" y="6502400"/>
          <p14:tracePt t="286486" x="3054350" y="6489700"/>
          <p14:tracePt t="286503" x="3028950" y="6470650"/>
          <p14:tracePt t="286519" x="3009900" y="6451600"/>
          <p14:tracePt t="286755" x="3009900" y="6438900"/>
          <p14:tracePt t="286771" x="3009900" y="6426200"/>
          <p14:tracePt t="286786" x="3009900" y="6419850"/>
          <p14:tracePt t="286786" x="3009900" y="6407150"/>
          <p14:tracePt t="286802" x="3028950" y="6381750"/>
          <p14:tracePt t="286820" x="3041650" y="6362700"/>
          <p14:tracePt t="286836" x="3060700" y="6343650"/>
          <p14:tracePt t="286852" x="3073400" y="6330950"/>
          <p14:tracePt t="286869" x="3092450" y="6305550"/>
          <p14:tracePt t="286886" x="3098800" y="6305550"/>
          <p14:tracePt t="286902" x="3111500" y="6292850"/>
          <p14:tracePt t="286919" x="3130550" y="6280150"/>
          <p14:tracePt t="286936" x="3143250" y="6273800"/>
          <p14:tracePt t="286952" x="3168650" y="6261100"/>
          <p14:tracePt t="286969" x="3200400" y="6248400"/>
          <p14:tracePt t="286986" x="3213100" y="6242050"/>
          <p14:tracePt t="287002" x="3238500" y="6223000"/>
          <p14:tracePt t="287020" x="3257550" y="6210300"/>
          <p14:tracePt t="287036" x="3276600" y="6203950"/>
          <p14:tracePt t="287052" x="3282950" y="6197600"/>
          <p14:tracePt t="287069" x="3302000" y="6197600"/>
          <p14:tracePt t="287086" x="3314700" y="6184900"/>
          <p14:tracePt t="287102" x="3327400" y="6184900"/>
          <p14:tracePt t="287119" x="3333750" y="6172200"/>
          <p14:tracePt t="287136" x="3346450" y="6172200"/>
          <p14:tracePt t="287243" x="3359150" y="6172200"/>
          <p14:tracePt t="287251" x="3371850" y="6172200"/>
          <p14:tracePt t="287269" x="3429000" y="6172200"/>
          <p14:tracePt t="287270" x="3492500" y="6172200"/>
          <p14:tracePt t="287286" x="3562350" y="6172200"/>
          <p14:tracePt t="287302" x="3606800" y="6172200"/>
          <p14:tracePt t="287319" x="3651250" y="6184900"/>
          <p14:tracePt t="287336" x="3657600" y="6184900"/>
          <p14:tracePt t="287635" x="3663950" y="6191250"/>
          <p14:tracePt t="287651" x="3651250" y="6203950"/>
          <p14:tracePt t="287653" x="3606800" y="6242050"/>
          <p14:tracePt t="287669" x="3556000" y="6261100"/>
          <p14:tracePt t="287686" x="3492500" y="6292850"/>
          <p14:tracePt t="287702" x="3416300" y="6318250"/>
          <p14:tracePt t="287719" x="3346450" y="6350000"/>
          <p14:tracePt t="287736" x="3314700" y="6356350"/>
          <p14:tracePt t="287752" x="3289300" y="6362700"/>
          <p14:tracePt t="287769" x="3276600" y="6369050"/>
          <p14:tracePt t="287786" x="3244850" y="6375400"/>
          <p14:tracePt t="287802" x="3194050" y="6375400"/>
          <p14:tracePt t="287820" x="3149600" y="6375400"/>
          <p14:tracePt t="287836" x="3079750" y="6369050"/>
          <p14:tracePt t="287852" x="3028950" y="6369050"/>
          <p14:tracePt t="287869" x="2990850" y="6362700"/>
          <p14:tracePt t="287886" x="2965450" y="6362700"/>
          <p14:tracePt t="288003" x="2952750" y="6350000"/>
          <p14:tracePt t="288011" x="2933700" y="6350000"/>
          <p14:tracePt t="288013" x="2882900" y="6330950"/>
          <p14:tracePt t="288037" x="2863850" y="6318250"/>
          <p14:tracePt t="288053" x="2819400" y="6305550"/>
          <p14:tracePt t="288070" x="2787650" y="6305550"/>
          <p14:tracePt t="288086" x="2762250" y="6292850"/>
          <p14:tracePt t="288103" x="2730500" y="6292850"/>
          <p14:tracePt t="288120" x="2705100" y="6292850"/>
          <p14:tracePt t="288136" x="2679700" y="6292850"/>
          <p14:tracePt t="288153" x="2654300" y="6292850"/>
          <p14:tracePt t="288169" x="2628900" y="6292850"/>
          <p14:tracePt t="288186" x="2590800" y="6286500"/>
          <p14:tracePt t="288203" x="2565400" y="6280150"/>
          <p14:tracePt t="288220" x="2546350" y="6280150"/>
          <p14:tracePt t="288236" x="2533650" y="6273800"/>
          <p14:tracePt t="288253" x="2520950" y="6273800"/>
          <p14:tracePt t="288269" x="2508250" y="6273800"/>
          <p14:tracePt t="288287" x="2482850" y="6273800"/>
          <p14:tracePt t="288303" x="2463800" y="6273800"/>
          <p14:tracePt t="288319" x="2444750" y="6273800"/>
          <p14:tracePt t="288336" x="2432050" y="6273800"/>
          <p14:tracePt t="288353" x="2425700" y="6273800"/>
          <p14:tracePt t="288369" x="2419350" y="6273800"/>
          <p14:tracePt t="288386" x="2419350" y="6280150"/>
          <p14:tracePt t="288428" x="2406650" y="6280150"/>
          <p14:tracePt t="288627" x="2400300" y="6286500"/>
          <p14:tracePt t="288747" x="2393950" y="6286500"/>
          <p14:tracePt t="289067" x="2393950" y="6292850"/>
          <p14:tracePt t="289091" x="2393950" y="6305550"/>
          <p14:tracePt t="289115" x="2393950" y="6311900"/>
          <p14:tracePt t="289131" x="2393950" y="6318250"/>
          <p14:tracePt t="289171" x="2393950" y="6324600"/>
          <p14:tracePt t="289627" x="2393950" y="6330950"/>
          <p14:tracePt t="289635" x="2393950" y="6337300"/>
          <p14:tracePt t="289643" x="2393950" y="6350000"/>
          <p14:tracePt t="289691" x="2393950" y="6362700"/>
          <p14:tracePt t="289723" x="2387600" y="6369050"/>
          <p14:tracePt t="290531" x="2374900" y="6369050"/>
          <p14:tracePt t="290531" x="2368550" y="6369050"/>
          <p14:tracePt t="290547" x="2362200" y="6369050"/>
          <p14:tracePt t="290547" x="2349500" y="6369050"/>
          <p14:tracePt t="290570" x="2336800" y="6369050"/>
          <p14:tracePt t="290586" x="2324100" y="6369050"/>
          <p14:tracePt t="290643" x="2317750" y="6369050"/>
          <p14:tracePt t="290651" x="2311400" y="6369050"/>
          <p14:tracePt t="290669" x="2298700" y="6369050"/>
          <p14:tracePt t="290669" x="2279650" y="6369050"/>
          <p14:tracePt t="290686" x="2247900" y="6369050"/>
          <p14:tracePt t="290702" x="2235200" y="6369050"/>
          <p14:tracePt t="290719" x="2209800" y="6369050"/>
          <p14:tracePt t="290735" x="2197100" y="6369050"/>
          <p14:tracePt t="290752" x="2184400" y="6369050"/>
          <p14:tracePt t="290769" x="2171700" y="6369050"/>
          <p14:tracePt t="290803" x="2165350" y="6369050"/>
          <p14:tracePt t="290803" x="2152650" y="6369050"/>
          <p14:tracePt t="290819" x="2133600" y="6369050"/>
          <p14:tracePt t="290836" x="2120900" y="6369050"/>
          <p14:tracePt t="290852" x="2108200" y="6369050"/>
          <p14:tracePt t="290869" x="2089150" y="6369050"/>
          <p14:tracePt t="290886" x="2070100" y="6369050"/>
          <p14:tracePt t="290902" x="2044700" y="6369050"/>
          <p14:tracePt t="290919" x="2019300" y="6369050"/>
          <p14:tracePt t="290936" x="2006600" y="6369050"/>
          <p14:tracePt t="290952" x="1993900" y="6369050"/>
          <p14:tracePt t="290969" x="1974850" y="6369050"/>
          <p14:tracePt t="290986" x="1962150" y="6356350"/>
          <p14:tracePt t="291002" x="1936750" y="6350000"/>
          <p14:tracePt t="291019" x="1917700" y="6350000"/>
          <p14:tracePt t="291036" x="1898650" y="6343650"/>
          <p14:tracePt t="291075" x="1892300" y="6337300"/>
          <p14:tracePt t="291147" x="1879600" y="6337300"/>
          <p14:tracePt t="291155" x="1866900" y="6324600"/>
          <p14:tracePt t="291161" x="1784350" y="6261100"/>
          <p14:tracePt t="291186" x="1708150" y="6197600"/>
          <p14:tracePt t="291202" x="1631950" y="6159500"/>
          <p14:tracePt t="291219" x="1606550" y="6140450"/>
          <p14:tracePt t="291236" x="1606550" y="6134100"/>
          <p14:tracePt t="291252" x="1600200" y="6134100"/>
          <p14:tracePt t="291403" x="1593850" y="6134100"/>
          <p14:tracePt t="291411" x="1581150" y="6134100"/>
          <p14:tracePt t="291415" x="1549400" y="6134100"/>
          <p14:tracePt t="291436" x="1524000" y="6134100"/>
          <p14:tracePt t="291452" x="1517650" y="6134100"/>
          <p14:tracePt t="291469" x="1511300" y="6134100"/>
          <p14:tracePt t="291643" x="1504950" y="6134100"/>
          <p14:tracePt t="291651" x="1498600" y="6134100"/>
          <p14:tracePt t="291651" x="1485900" y="6140450"/>
          <p14:tracePt t="291685" x="1479550" y="6146800"/>
          <p14:tracePt t="291686" x="1460500" y="6159500"/>
          <p14:tracePt t="291702" x="1447800" y="6172200"/>
          <p14:tracePt t="291747" x="1447800" y="6178550"/>
          <p14:tracePt t="291883" x="1447800" y="6184900"/>
          <p14:tracePt t="291894" x="1441450" y="6184900"/>
          <p14:tracePt t="291895" x="1409700" y="6184900"/>
          <p14:tracePt t="291919" x="1384300" y="6184900"/>
          <p14:tracePt t="291935" x="1365250" y="6197600"/>
          <p14:tracePt t="291952" x="1352550" y="6197600"/>
          <p14:tracePt t="292083" x="1352550" y="6203950"/>
          <p14:tracePt t="292084" x="1346200" y="6210300"/>
          <p14:tracePt t="292138" x="1339850" y="6216650"/>
          <p14:tracePt t="292195" x="1339850" y="6229350"/>
          <p14:tracePt t="292219" x="1339850" y="6235700"/>
          <p14:tracePt t="292227" x="1346200" y="6248400"/>
          <p14:tracePt t="292240" x="1377950" y="6261100"/>
          <p14:tracePt t="292252" x="1422400" y="6280150"/>
          <p14:tracePt t="292269" x="1492250" y="6292850"/>
          <p14:tracePt t="292286" x="1562100" y="6311900"/>
          <p14:tracePt t="292302" x="1631950" y="6324600"/>
          <p14:tracePt t="292319" x="1695450" y="6330950"/>
          <p14:tracePt t="292335" x="1727200" y="6330950"/>
          <p14:tracePt t="292352" x="1746250" y="6343650"/>
          <p14:tracePt t="292369" x="1752600" y="6343650"/>
          <p14:tracePt t="292419" x="1758950" y="6343650"/>
          <p14:tracePt t="292435" x="1765300" y="6343650"/>
          <p14:tracePt t="292443" x="1778000" y="6343650"/>
          <p14:tracePt t="292452" x="1784350" y="6343650"/>
          <p14:tracePt t="292470" x="1797050" y="6343650"/>
          <p14:tracePt t="292487" x="1809750" y="6343650"/>
          <p14:tracePt t="292503" x="1835150" y="6337300"/>
          <p14:tracePt t="292520" x="1847850" y="6337300"/>
          <p14:tracePt t="292537" x="1873250" y="6330950"/>
          <p14:tracePt t="292554" x="1885950" y="6324600"/>
          <p14:tracePt t="292569" x="1905000" y="6318250"/>
          <p14:tracePt t="292588" x="1911350" y="6318250"/>
          <p14:tracePt t="292588" x="1917700" y="6311900"/>
          <p14:tracePt t="292603" x="1924050" y="6305550"/>
          <p14:tracePt t="292619" x="1943100" y="6299200"/>
          <p14:tracePt t="292637" x="1955800" y="6292850"/>
          <p14:tracePt t="292653" x="1962150" y="6292850"/>
          <p14:tracePt t="292669" x="1974850" y="6292850"/>
          <p14:tracePt t="292686" x="2006600" y="6267450"/>
          <p14:tracePt t="292703" x="2012950" y="6267450"/>
          <p14:tracePt t="292719" x="2032000" y="6254750"/>
          <p14:tracePt t="292736" x="2057400" y="6254750"/>
          <p14:tracePt t="292753" x="2070100" y="6248400"/>
          <p14:tracePt t="292769" x="2076450" y="6242050"/>
          <p14:tracePt t="292787" x="2082800" y="6242050"/>
          <p14:tracePt t="292804" x="2095500" y="6242050"/>
          <p14:tracePt t="292819" x="2095500" y="6235700"/>
          <p14:tracePt t="292836" x="2101850" y="6235700"/>
          <p14:tracePt t="292853" x="2114550" y="6229350"/>
          <p14:tracePt t="292869" x="2120900" y="6229350"/>
          <p14:tracePt t="292887" x="2127250" y="6229350"/>
          <p14:tracePt t="292903" x="2133600" y="6229350"/>
          <p14:tracePt t="292939" x="2139950" y="6229350"/>
          <p14:tracePt t="293123" x="2152650" y="6229350"/>
          <p14:tracePt t="293402" x="2165350" y="6229350"/>
          <p14:tracePt t="293411" x="2184400" y="6229350"/>
          <p14:tracePt t="293412" x="2228850" y="6235700"/>
          <p14:tracePt t="293437" x="2260600" y="6242050"/>
          <p14:tracePt t="293453" x="2292350" y="6254750"/>
          <p14:tracePt t="293469" x="2298700" y="6254750"/>
          <p14:tracePt t="293627" x="2305050" y="6261100"/>
          <p14:tracePt t="293643" x="2305050" y="6267450"/>
          <p14:tracePt t="293675" x="2311400" y="6267450"/>
          <p14:tracePt t="293691" x="2311400" y="6273800"/>
          <p14:tracePt t="293723" x="2311400" y="6286500"/>
          <p14:tracePt t="293747" x="2311400" y="6292850"/>
          <p14:tracePt t="293755" x="2311400" y="6299200"/>
          <p14:tracePt t="293761" x="2311400" y="6305550"/>
          <p14:tracePt t="293803" x="2311400" y="6311900"/>
          <p14:tracePt t="293827" x="2305050" y="6311900"/>
          <p14:tracePt t="293835" x="2286000" y="6324600"/>
          <p14:tracePt t="293845" x="2254250" y="6324600"/>
          <p14:tracePt t="293870" x="2228850" y="6324600"/>
          <p14:tracePt t="293886" x="2184400" y="6324600"/>
          <p14:tracePt t="293903" x="2159000" y="6324600"/>
          <p14:tracePt t="293919" x="2133600" y="6324600"/>
          <p14:tracePt t="293936" x="2114550" y="6324600"/>
          <p14:tracePt t="293953" x="2101850" y="6324600"/>
          <p14:tracePt t="293969" x="2089150" y="6324600"/>
          <p14:tracePt t="293986" x="2070100" y="6324600"/>
          <p14:tracePt t="294004" x="2057400" y="6324600"/>
          <p14:tracePt t="294019" x="2044700" y="6337300"/>
          <p14:tracePt t="294036" x="2038350" y="6337300"/>
          <p14:tracePt t="294053" x="2032000" y="6337300"/>
          <p14:tracePt t="294070" x="2019300" y="6337300"/>
          <p14:tracePt t="294107" x="2006600" y="6343650"/>
          <p14:tracePt t="294227" x="2000250" y="6343650"/>
          <p14:tracePt t="294235" x="1987550" y="6343650"/>
          <p14:tracePt t="294245" x="1974850" y="6343650"/>
          <p14:tracePt t="294269" x="1962150" y="6343650"/>
          <p14:tracePt t="294286" x="1949450" y="6343650"/>
          <p14:tracePt t="294303" x="1936750" y="6343650"/>
          <p14:tracePt t="294319" x="1924050" y="6343650"/>
          <p14:tracePt t="294336" x="1917700" y="6343650"/>
          <p14:tracePt t="294353" x="1905000" y="6343650"/>
          <p14:tracePt t="294369" x="1892300" y="6343650"/>
          <p14:tracePt t="294386" x="1885950" y="6343650"/>
          <p14:tracePt t="294571" x="1879600" y="6343650"/>
          <p14:tracePt t="294579" x="1873250" y="6343650"/>
          <p14:tracePt t="294584" x="1854200" y="6343650"/>
          <p14:tracePt t="294604" x="1847850" y="6337300"/>
          <p14:tracePt t="295835" x="1841500" y="6337300"/>
          <p14:tracePt t="295963" x="1841500" y="6330950"/>
          <p14:tracePt t="296051" x="1866900" y="6330950"/>
          <p14:tracePt t="296053" x="1879600" y="6330950"/>
          <p14:tracePt t="296062" x="1955800" y="6324600"/>
          <p14:tracePt t="296087" x="2006600" y="6324600"/>
          <p14:tracePt t="296104" x="2044700" y="6311900"/>
          <p14:tracePt t="296139" x="2051050" y="6311900"/>
          <p14:tracePt t="296219" x="2057400" y="6311900"/>
          <p14:tracePt t="296243" x="2063750" y="6311900"/>
          <p14:tracePt t="296251" x="2070100" y="6311900"/>
          <p14:tracePt t="296262" x="2095500" y="6311900"/>
          <p14:tracePt t="296286" x="2114550" y="6311900"/>
          <p14:tracePt t="296303" x="2139950" y="6311900"/>
          <p14:tracePt t="296320" x="2165350" y="6311900"/>
          <p14:tracePt t="296337" x="2209800" y="6311900"/>
          <p14:tracePt t="296353" x="2254250" y="6330950"/>
          <p14:tracePt t="296370" x="2311400" y="6343650"/>
          <p14:tracePt t="296387" x="2349500" y="6350000"/>
          <p14:tracePt t="296403" x="2368550" y="6362700"/>
          <p14:tracePt t="296420" x="2381250" y="6362700"/>
          <p14:tracePt t="296437" x="2387600" y="6369050"/>
          <p14:tracePt t="296453" x="2393950" y="6369050"/>
          <p14:tracePt t="296763" x="2400300" y="6369050"/>
          <p14:tracePt t="297820" x="2406650" y="6369050"/>
          <p14:tracePt t="297971" x="2374900" y="6362700"/>
          <p14:tracePt t="297981" x="2355850" y="6343650"/>
          <p14:tracePt t="297982" x="2241550" y="6292850"/>
          <p14:tracePt t="298003" x="2127250" y="6242050"/>
          <p14:tracePt t="298019" x="2019300" y="6184900"/>
          <p14:tracePt t="298037" x="1949450" y="6146800"/>
          <p14:tracePt t="298053" x="1924050" y="6146800"/>
          <p14:tracePt t="298070" x="1898650" y="6127750"/>
          <p14:tracePt t="298427" x="1898650" y="6140450"/>
          <p14:tracePt t="298435" x="1898650" y="6146800"/>
          <p14:tracePt t="298443" x="1924050" y="6165850"/>
          <p14:tracePt t="298453" x="1993900" y="6197600"/>
          <p14:tracePt t="298469" x="2082800" y="6223000"/>
          <p14:tracePt t="298487" x="2178050" y="6242050"/>
          <p14:tracePt t="298503" x="2266950" y="6254750"/>
          <p14:tracePt t="298519" x="2311400" y="6254750"/>
          <p14:tracePt t="298537" x="2343150" y="6254750"/>
          <p14:tracePt t="298553" x="2355850" y="6254750"/>
          <p14:tracePt t="298569" x="2368550" y="6254750"/>
          <p14:tracePt t="298569" x="2381250" y="6248400"/>
          <p14:tracePt t="298587" x="2413000" y="6216650"/>
          <p14:tracePt t="298603" x="2444750" y="6165850"/>
          <p14:tracePt t="298619" x="2489200" y="6102350"/>
          <p14:tracePt t="298637" x="2540000" y="6038850"/>
          <p14:tracePt t="298653" x="2590800" y="5956300"/>
          <p14:tracePt t="298670" x="2641600" y="5886450"/>
          <p14:tracePt t="298687" x="2705100" y="5803900"/>
          <p14:tracePt t="298703" x="2743200" y="5740400"/>
          <p14:tracePt t="298719" x="2781300" y="5664200"/>
          <p14:tracePt t="298737" x="2813050" y="5613400"/>
          <p14:tracePt t="298753" x="2844800" y="5543550"/>
          <p14:tracePt t="298770" x="2876550" y="5467350"/>
          <p14:tracePt t="298787" x="2901950" y="5365750"/>
          <p14:tracePt t="298804" x="2914650" y="5295900"/>
          <p14:tracePt t="298820" x="2927350" y="5207000"/>
          <p14:tracePt t="298837" x="2933700" y="5130800"/>
          <p14:tracePt t="298853" x="2933700" y="5010150"/>
          <p14:tracePt t="298870" x="2933700" y="4921250"/>
          <p14:tracePt t="298887" x="2933700" y="4876800"/>
          <p14:tracePt t="298903" x="2933700" y="4806950"/>
          <p14:tracePt t="298920" x="2933700" y="4743450"/>
          <p14:tracePt t="298936" x="2921000" y="4622800"/>
          <p14:tracePt t="298953" x="2914650" y="4533900"/>
          <p14:tracePt t="298970" x="2870200" y="4419600"/>
          <p14:tracePt t="298986" x="2832100" y="4292600"/>
          <p14:tracePt t="299003" x="2813050" y="4222750"/>
          <p14:tracePt t="299020" x="2774950" y="4121150"/>
          <p14:tracePt t="299037" x="2755900" y="4051300"/>
          <p14:tracePt t="299053" x="2711450" y="3962400"/>
          <p14:tracePt t="299070" x="2660650" y="3841750"/>
          <p14:tracePt t="299086" x="2609850" y="3727450"/>
          <p14:tracePt t="299103" x="2571750" y="3625850"/>
          <p14:tracePt t="299120" x="2527300" y="3524250"/>
          <p14:tracePt t="299136" x="2501900" y="3460750"/>
          <p14:tracePt t="299153" x="2470150" y="3378200"/>
          <p14:tracePt t="299169" x="2432050" y="3289300"/>
          <p14:tracePt t="299186" x="2381250" y="3194050"/>
          <p14:tracePt t="299204" x="2362200" y="3149600"/>
          <p14:tracePt t="299219" x="2349500" y="3124200"/>
          <p14:tracePt t="299236" x="2336800" y="3105150"/>
          <p14:tracePt t="299253" x="2324100" y="3098800"/>
          <p14:tracePt t="299291" x="2324100" y="3092450"/>
          <p14:tracePt t="299298" x="2311400" y="3086100"/>
          <p14:tracePt t="299303" x="2292350" y="3073400"/>
          <p14:tracePt t="299319" x="2260600" y="3067050"/>
          <p14:tracePt t="299336" x="2222500" y="3054350"/>
          <p14:tracePt t="299353" x="2178050" y="3048000"/>
          <p14:tracePt t="299369" x="2108200" y="3035300"/>
          <p14:tracePt t="299386" x="1968500" y="3016250"/>
          <p14:tracePt t="299386" x="1905000" y="3003550"/>
          <p14:tracePt t="299403" x="1765300" y="3003550"/>
          <p14:tracePt t="299419" x="1619250" y="3003550"/>
          <p14:tracePt t="299436" x="1473200" y="3003550"/>
          <p14:tracePt t="299453" x="1371600" y="3003550"/>
          <p14:tracePt t="299469" x="1308100" y="3003550"/>
          <p14:tracePt t="299486" x="1263650" y="3009900"/>
          <p14:tracePt t="299503" x="1225550" y="3022600"/>
          <p14:tracePt t="299520" x="1174750" y="3054350"/>
          <p14:tracePt t="299536" x="1130300" y="3073400"/>
          <p14:tracePt t="299553" x="1092200" y="3092450"/>
          <p14:tracePt t="299570" x="1054100" y="3105150"/>
          <p14:tracePt t="299586" x="1022350" y="3124200"/>
          <p14:tracePt t="299604" x="1003300" y="3130550"/>
          <p14:tracePt t="299620" x="965200" y="3143250"/>
          <p14:tracePt t="299637" x="933450" y="3149600"/>
          <p14:tracePt t="299653" x="876300" y="3168650"/>
          <p14:tracePt t="299670" x="825500" y="3181350"/>
          <p14:tracePt t="299687" x="768350" y="3187700"/>
          <p14:tracePt t="299703" x="717550" y="3187700"/>
          <p14:tracePt t="299720" x="666750" y="3187700"/>
          <p14:tracePt t="299736" x="635000" y="3187700"/>
          <p14:tracePt t="299752" x="590550" y="3187700"/>
          <p14:tracePt t="299768" x="539750" y="3181350"/>
          <p14:tracePt t="299785" x="501650" y="3181350"/>
          <p14:tracePt t="299802" x="469900" y="3168650"/>
          <p14:tracePt t="299818" x="425450" y="3136900"/>
          <p14:tracePt t="299835" x="406400" y="3124200"/>
          <p14:tracePt t="299852" x="381000" y="3098800"/>
          <p14:tracePt t="299868" x="368300" y="3086100"/>
          <p14:tracePt t="299907" x="361950" y="3079750"/>
          <p14:tracePt t="299918" x="361950" y="3073400"/>
          <p14:tracePt t="299919" x="355600" y="3054350"/>
          <p14:tracePt t="299935" x="355600" y="3048000"/>
          <p14:tracePt t="299952" x="349250" y="3028950"/>
          <p14:tracePt t="299968" x="349250" y="2997200"/>
          <p14:tracePt t="299985" x="336550" y="2971800"/>
          <p14:tracePt t="300002" x="336550" y="2940050"/>
          <p14:tracePt t="300018" x="336550" y="2882900"/>
          <p14:tracePt t="300035" x="336550" y="2851150"/>
          <p14:tracePt t="300052" x="336550" y="2825750"/>
          <p14:tracePt t="300068" x="336550" y="2800350"/>
          <p14:tracePt t="300085" x="336550" y="2781300"/>
          <p14:tracePt t="300101" x="349250" y="2762250"/>
          <p14:tracePt t="300118" x="368300" y="2736850"/>
          <p14:tracePt t="300135" x="393700" y="2717800"/>
          <p14:tracePt t="300151" x="406400" y="2705100"/>
          <p14:tracePt t="300168" x="425450" y="2692400"/>
          <p14:tracePt t="300185" x="444500" y="2686050"/>
          <p14:tracePt t="300201" x="463550" y="2673350"/>
          <p14:tracePt t="300218" x="488950" y="2673350"/>
          <p14:tracePt t="300235" x="527050" y="2667000"/>
          <p14:tracePt t="300252" x="565150" y="2660650"/>
          <p14:tracePt t="300268" x="660400" y="2660650"/>
          <p14:tracePt t="300295" x="781050" y="2660650"/>
          <p14:tracePt t="300318" x="882650" y="2660650"/>
          <p14:tracePt t="300335" x="971550" y="2679700"/>
          <p14:tracePt t="300351" x="1079500" y="2705100"/>
          <p14:tracePt t="300368" x="1162050" y="2730500"/>
          <p14:tracePt t="300385" x="1219200" y="2749550"/>
          <p14:tracePt t="300402" x="1270000" y="2774950"/>
          <p14:tracePt t="300418" x="1320800" y="2800350"/>
          <p14:tracePt t="300435" x="1352550" y="2819400"/>
          <p14:tracePt t="300452" x="1384300" y="2832100"/>
          <p14:tracePt t="300469" x="1428750" y="2870200"/>
          <p14:tracePt t="300486" x="1466850" y="2901950"/>
          <p14:tracePt t="300503" x="1492250" y="2921000"/>
          <p14:tracePt t="300520" x="1517650" y="2946400"/>
          <p14:tracePt t="300536" x="1543050" y="2984500"/>
          <p14:tracePt t="300553" x="1555750" y="3003550"/>
          <p14:tracePt t="300570" x="1562100" y="3028950"/>
          <p14:tracePt t="300586" x="1574800" y="3054350"/>
          <p14:tracePt t="300604" x="1587500" y="3079750"/>
          <p14:tracePt t="300620" x="1587500" y="3111500"/>
          <p14:tracePt t="300636" x="1600200" y="3149600"/>
          <p14:tracePt t="300653" x="1600200" y="3187700"/>
          <p14:tracePt t="300670" x="1600200" y="3213100"/>
          <p14:tracePt t="300686" x="1600200" y="3244850"/>
          <p14:tracePt t="300704" x="1600200" y="3289300"/>
          <p14:tracePt t="300719" x="1600200" y="3308350"/>
          <p14:tracePt t="300736" x="1587500" y="3346450"/>
          <p14:tracePt t="300753" x="1574800" y="3359150"/>
          <p14:tracePt t="300770" x="1562100" y="3378200"/>
          <p14:tracePt t="300786" x="1549400" y="3390900"/>
          <p14:tracePt t="300803" x="1536700" y="3390900"/>
          <p14:tracePt t="300820" x="1530350" y="3403600"/>
          <p14:tracePt t="300836" x="1524000" y="3403600"/>
          <p14:tracePt t="300853" x="1524000" y="3409950"/>
          <p14:tracePt t="300869" x="1517650" y="3409950"/>
          <p14:tracePt t="300886" x="1511300" y="3416300"/>
          <p14:tracePt t="301266" x="1504950" y="3422650"/>
          <p14:tracePt t="301294" x="1492250" y="3429000"/>
          <p14:tracePt t="301295" x="1435100" y="3479800"/>
          <p14:tracePt t="301320" x="1409700" y="3511550"/>
          <p14:tracePt t="301336" x="1384300" y="3549650"/>
          <p14:tracePt t="301353" x="1365250" y="3587750"/>
          <p14:tracePt t="301370" x="1352550" y="3625850"/>
          <p14:tracePt t="301370" x="1346200" y="3638550"/>
          <p14:tracePt t="301387" x="1333500" y="3695700"/>
          <p14:tracePt t="301404" x="1327150" y="3746500"/>
          <p14:tracePt t="301420" x="1320800" y="3822700"/>
          <p14:tracePt t="301436" x="1314450" y="3886200"/>
          <p14:tracePt t="301453" x="1314450" y="3968750"/>
          <p14:tracePt t="301470" x="1314450" y="4089400"/>
          <p14:tracePt t="301486" x="1314450" y="4191000"/>
          <p14:tracePt t="301503" x="1314450" y="4311650"/>
          <p14:tracePt t="301520" x="1320800" y="4400550"/>
          <p14:tracePt t="301536" x="1333500" y="4476750"/>
          <p14:tracePt t="301553" x="1339850" y="4527550"/>
          <p14:tracePt t="301569" x="1352550" y="4578350"/>
          <p14:tracePt t="301586" x="1371600" y="4648200"/>
          <p14:tracePt t="301603" x="1390650" y="4718050"/>
          <p14:tracePt t="301620" x="1416050" y="4800600"/>
          <p14:tracePt t="301637" x="1447800" y="4908550"/>
          <p14:tracePt t="301653" x="1466850" y="4959350"/>
          <p14:tracePt t="301669" x="1492250" y="5016500"/>
          <p14:tracePt t="301687" x="1511300" y="5067300"/>
          <p14:tracePt t="301703" x="1517650" y="5111750"/>
          <p14:tracePt t="301719" x="1530350" y="5149850"/>
          <p14:tracePt t="301736" x="1543050" y="5181600"/>
          <p14:tracePt t="301753" x="1549400" y="5207000"/>
          <p14:tracePt t="301769" x="1549400" y="5213350"/>
          <p14:tracePt t="301786" x="1549400" y="5219700"/>
          <p14:tracePt t="301835" x="1555750" y="5219700"/>
          <p14:tracePt t="301842" x="1555750" y="5226050"/>
          <p14:tracePt t="301851" x="1555750" y="5232400"/>
          <p14:tracePt t="301869" x="1555750" y="5238750"/>
          <p14:tracePt t="301886" x="1555750" y="5251450"/>
          <p14:tracePt t="301903" x="1555750" y="5264150"/>
          <p14:tracePt t="301919" x="1555750" y="5289550"/>
          <p14:tracePt t="301937" x="1555750" y="5308600"/>
          <p14:tracePt t="301953" x="1555750" y="5321300"/>
          <p14:tracePt t="301969" x="1549400" y="5334000"/>
          <p14:tracePt t="301986" x="1549400" y="5346700"/>
          <p14:tracePt t="302099" x="1543050" y="5346700"/>
          <p14:tracePt t="302112" x="1543050" y="5353050"/>
          <p14:tracePt t="302113" x="1524000" y="5378450"/>
          <p14:tracePt t="302136" x="1504950" y="5397500"/>
          <p14:tracePt t="302153" x="1485900" y="5416550"/>
          <p14:tracePt t="302170" x="1466850" y="5435600"/>
          <p14:tracePt t="302186" x="1435100" y="5461000"/>
          <p14:tracePt t="302323" x="1428750" y="5461000"/>
          <p14:tracePt t="302340" x="1416050" y="5461000"/>
          <p14:tracePt t="302353" x="1403350" y="5461000"/>
          <p14:tracePt t="302354" x="1390650" y="5461000"/>
          <p14:tracePt t="302370" x="1358900" y="5461000"/>
          <p14:tracePt t="302386" x="1339850" y="5461000"/>
          <p14:tracePt t="302403" x="1333500" y="5461000"/>
          <p14:tracePt t="312899" x="1320800" y="5461000"/>
          <p14:tracePt t="312971" x="1320800" y="5454650"/>
          <p14:tracePt t="313011" x="1320800" y="5448300"/>
          <p14:tracePt t="313020" x="1327150" y="5441950"/>
          <p14:tracePt t="313021" x="1333500" y="5441950"/>
          <p14:tracePt t="313037" x="1365250" y="5441950"/>
          <p14:tracePt t="313053" x="1397000" y="5435600"/>
          <p14:tracePt t="313070" x="1435100" y="5422900"/>
          <p14:tracePt t="313087" x="1479550" y="5410200"/>
          <p14:tracePt t="313103" x="1498600" y="5403850"/>
          <p14:tracePt t="313120" x="1511300" y="5403850"/>
          <p14:tracePt t="313331" x="1511300" y="5397500"/>
          <p14:tracePt t="313347" x="1511300" y="5391150"/>
          <p14:tracePt t="313347" x="1511300" y="5378450"/>
          <p14:tracePt t="313370" x="1511300" y="5365750"/>
          <p14:tracePt t="313386" x="1511300" y="5353050"/>
          <p14:tracePt t="313403" x="1511300" y="5340350"/>
          <p14:tracePt t="313620" x="1504950" y="5340350"/>
          <p14:tracePt t="313635" x="1498600" y="5340350"/>
          <p14:tracePt t="313643" x="1485900" y="5340350"/>
          <p14:tracePt t="313653" x="1473200" y="5340350"/>
          <p14:tracePt t="313669" x="1466850" y="5340350"/>
          <p14:tracePt t="314291" x="1466850" y="5346700"/>
          <p14:tracePt t="314300" x="1466850" y="5353050"/>
          <p14:tracePt t="314300" x="1466850" y="5378450"/>
          <p14:tracePt t="314320" x="1466850" y="5384800"/>
          <p14:tracePt t="314336" x="1466850" y="5397500"/>
          <p14:tracePt t="314403" x="1466850" y="5403850"/>
          <p14:tracePt t="314755" x="1466850" y="5416550"/>
          <p14:tracePt t="314771" x="1466850" y="5422900"/>
          <p14:tracePt t="314786" x="1466850" y="5435600"/>
          <p14:tracePt t="314788" x="1466850" y="5448300"/>
          <p14:tracePt t="314804" x="1466850" y="5454650"/>
          <p14:tracePt t="314820" x="1466850" y="5461000"/>
          <p14:tracePt t="314837" x="1466850" y="5467350"/>
          <p14:tracePt t="314853" x="1466850" y="5480050"/>
          <p14:tracePt t="314870" x="1466850" y="5492750"/>
          <p14:tracePt t="314886" x="1466850" y="5505450"/>
          <p14:tracePt t="314903" x="1466850" y="5524500"/>
          <p14:tracePt t="314920" x="1473200" y="5530850"/>
          <p14:tracePt t="314937" x="1504950" y="5543550"/>
          <p14:tracePt t="314953" x="1530350" y="5556250"/>
          <p14:tracePt t="314970" x="1568450" y="5562600"/>
          <p14:tracePt t="314986" x="1606550" y="5581650"/>
          <p14:tracePt t="315003" x="1625600" y="5594350"/>
          <p14:tracePt t="315020" x="1631950" y="5600700"/>
          <p14:tracePt t="315037" x="1644650" y="5607050"/>
          <p14:tracePt t="315091" x="1644650" y="5613400"/>
          <p14:tracePt t="315131" x="1651000" y="5613400"/>
          <p14:tracePt t="315147" x="1663700" y="5619750"/>
          <p14:tracePt t="315148" x="1670050" y="5632450"/>
          <p14:tracePt t="315169" x="1682750" y="5651500"/>
          <p14:tracePt t="315186" x="1695450" y="5676900"/>
          <p14:tracePt t="315226" x="1695450" y="5683250"/>
          <p14:tracePt t="315267" x="1701800" y="5689600"/>
          <p14:tracePt t="315283" x="1708150" y="5689600"/>
          <p14:tracePt t="315291" x="1720850" y="5695950"/>
          <p14:tracePt t="315303" x="1720850" y="5702300"/>
          <p14:tracePt t="315320" x="1720850" y="5715000"/>
          <p14:tracePt t="315363" x="1727200" y="5721350"/>
          <p14:tracePt t="315443" x="1727200" y="5727700"/>
          <p14:tracePt t="315475" x="1733550" y="5727700"/>
          <p14:tracePt t="316099" x="1739900" y="5734050"/>
          <p14:tracePt t="316115" x="1746250" y="5734050"/>
          <p14:tracePt t="316116" x="1758950" y="5734050"/>
          <p14:tracePt t="316137" x="1771650" y="5740400"/>
          <p14:tracePt t="316275" x="1784350" y="5740400"/>
          <p14:tracePt t="316339" x="1797050" y="5740400"/>
          <p14:tracePt t="316355" x="1809750" y="5740400"/>
          <p14:tracePt t="316362" x="1822450" y="5740400"/>
          <p14:tracePt t="316452" x="1828800" y="5740400"/>
          <p14:tracePt t="316611" x="1835150" y="5746750"/>
          <p14:tracePt t="316627" x="1835150" y="5753100"/>
          <p14:tracePt t="316636" x="1835150" y="5765800"/>
          <p14:tracePt t="316642" x="1835150" y="5778500"/>
          <p14:tracePt t="316653" x="1822450" y="5803900"/>
          <p14:tracePt t="316670" x="1809750" y="5829300"/>
          <p14:tracePt t="316686" x="1784350" y="5861050"/>
          <p14:tracePt t="316703" x="1778000" y="5880100"/>
          <p14:tracePt t="316720" x="1752600" y="5918200"/>
          <p14:tracePt t="316736" x="1733550" y="5943600"/>
          <p14:tracePt t="316753" x="1720850" y="5962650"/>
          <p14:tracePt t="316769" x="1708150" y="5975350"/>
          <p14:tracePt t="316786" x="1701800" y="5988050"/>
          <p14:tracePt t="316859" x="1695450" y="5988050"/>
          <p14:tracePt t="316890" x="1689100" y="5994400"/>
          <p14:tracePt t="316979" x="1682750" y="6000750"/>
          <p14:tracePt t="316987" x="1682750" y="6007100"/>
          <p14:tracePt t="316992" x="1676400" y="6019800"/>
          <p14:tracePt t="317003" x="1670050" y="6026150"/>
          <p14:tracePt t="317451" x="1663700" y="6032500"/>
          <p14:tracePt t="317459" x="1663700" y="6038850"/>
          <p14:tracePt t="317467" x="1657350" y="6051550"/>
          <p14:tracePt t="317486" x="1651000" y="6051550"/>
          <p14:tracePt t="317503" x="1644650" y="6051550"/>
          <p14:tracePt t="317771" x="1638300" y="6051550"/>
          <p14:tracePt t="317787" x="1638300" y="6045200"/>
          <p14:tracePt t="317795" x="1644650" y="6026150"/>
          <p14:tracePt t="317803" x="1651000" y="6019800"/>
          <p14:tracePt t="317819" x="1657350" y="6007100"/>
          <p14:tracePt t="317837" x="1663700" y="6007100"/>
          <p14:tracePt t="318036" x="1670050" y="6000750"/>
          <p14:tracePt t="318044" x="1682750" y="6000750"/>
          <p14:tracePt t="318045" x="1695450" y="6000750"/>
          <p14:tracePt t="318227" x="1701800" y="6000750"/>
          <p14:tracePt t="318259" x="1708150" y="6000750"/>
          <p14:tracePt t="318283" x="1708150" y="5994400"/>
          <p14:tracePt t="319486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"/>
            <a:ext cx="8839200" cy="6629400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اگر از معادله  20   انتگرال بگیریم قانون بیر را نتیجه میدهد:                     (22 )     </a:t>
            </a:r>
          </a:p>
          <a:p>
            <a:pPr marL="0" indent="0" algn="r" rtl="1">
              <a:buNone/>
            </a:pPr>
            <a:endParaRPr lang="fa-IR" sz="16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الگوی جذبی           میتواند از مدل کلاسیکی نوسانگر میرا با بار    تحت تاثیر نیروی پیشران        ناشی از موج فرودی با دامنه  </a:t>
            </a: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                                  بدست می آید.اگر دامنه میدان الکتریکی                              باشد معادله دیفرانسیل متناظر</a:t>
            </a:r>
            <a:endParaRPr lang="fa-IR" sz="16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fa-IR" sz="1600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                                                                                                   (23 )     </a:t>
            </a: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دارای جواب:</a:t>
            </a:r>
          </a:p>
          <a:p>
            <a:pPr marL="0" indent="0" algn="r" rtl="1">
              <a:buNone/>
            </a:pPr>
            <a:endParaRPr lang="fa-IR" sz="16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                                                                                                 (24  )     </a:t>
            </a:r>
          </a:p>
          <a:p>
            <a:pPr marL="0" indent="0" algn="r" rtl="1">
              <a:buNone/>
            </a:pPr>
            <a:endParaRPr lang="fa-IR" sz="1600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با خلاصه نویسی                                                   نوسانگر واداشته بار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q</a:t>
            </a: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یک گشتاور دوقطبی  القایی ایجاد میکند.</a:t>
            </a:r>
          </a:p>
          <a:p>
            <a:pPr marL="0" indent="0" algn="r" rtl="1">
              <a:buNone/>
            </a:pPr>
            <a:endParaRPr lang="fa-IR" sz="16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                                                                                              ( 25 )    </a:t>
            </a:r>
          </a:p>
          <a:p>
            <a:pPr marL="0" indent="0" algn="r" rtl="1">
              <a:buNone/>
            </a:pPr>
            <a:endParaRPr lang="fa-IR" sz="16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fa-IR" sz="1600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در نمونه ای با 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N</a:t>
            </a: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 نوسانگر در واحد حجم قطبش ماکروسکوپیکی:                                         (26  )  </a:t>
            </a: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قطبش با استفاده از ثابت دی الکتریک       وپذیرفتاری       بدست می آید:</a:t>
            </a:r>
          </a:p>
          <a:p>
            <a:pPr marL="0" indent="0" algn="r" rtl="1">
              <a:buNone/>
            </a:pPr>
            <a:endParaRPr lang="fa-IR" sz="1600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                                                                                                  (  27 )    </a:t>
            </a: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ثابت دی الکتریک نسبی       با ضریب شکست      بصورت زیر ارتباط دارد:   </a:t>
            </a:r>
          </a:p>
          <a:p>
            <a:pPr marL="0" indent="0" algn="r" rtl="1">
              <a:buNone/>
            </a:pPr>
            <a:r>
              <a:rPr lang="fa-IR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</a:t>
            </a: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                                                                                         (  28  )     </a:t>
            </a:r>
          </a:p>
          <a:p>
            <a:pPr marL="0" indent="0" algn="r" rtl="1">
              <a:buNone/>
            </a:pP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37" y="156237"/>
            <a:ext cx="2638425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762000"/>
            <a:ext cx="533400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340" y="762000"/>
            <a:ext cx="161925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85800"/>
            <a:ext cx="2857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976357"/>
            <a:ext cx="10382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052" y="1049304"/>
            <a:ext cx="138112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52" y="1490803"/>
            <a:ext cx="227647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97" y="2209800"/>
            <a:ext cx="2209800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12" y="3026026"/>
            <a:ext cx="228600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05200"/>
            <a:ext cx="2667000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47" y="4343400"/>
            <a:ext cx="91440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2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0" y="4876800"/>
            <a:ext cx="24765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3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838" y="4767121"/>
            <a:ext cx="18097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3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57" y="5357812"/>
            <a:ext cx="2333625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3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605" y="5680813"/>
            <a:ext cx="19050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3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337" y="5709388"/>
            <a:ext cx="219075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39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918938"/>
            <a:ext cx="9429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548189" y="6248400"/>
            <a:ext cx="609600" cy="6096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7810500" y="6110799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85991" y="6265333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تکمیلی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8333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579"/>
    </mc:Choice>
    <mc:Fallback xmlns="">
      <p:transition spd="slow" advTm="362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6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068" x="3543300" y="1301750"/>
          <p14:tracePt t="2076" x="3543300" y="1289050"/>
          <p14:tracePt t="2077" x="3543300" y="1257300"/>
          <p14:tracePt t="2095" x="3543300" y="1238250"/>
          <p14:tracePt t="2112" x="3543300" y="1225550"/>
          <p14:tracePt t="2128" x="3543300" y="1219200"/>
          <p14:tracePt t="2145" x="3543300" y="1206500"/>
          <p14:tracePt t="2161" x="3543300" y="1193800"/>
          <p14:tracePt t="2192" x="3549650" y="1181100"/>
          <p14:tracePt t="2204" x="3556000" y="1155700"/>
          <p14:tracePt t="2228" x="3568700" y="1123950"/>
          <p14:tracePt t="2245" x="3600450" y="1066800"/>
          <p14:tracePt t="2261" x="3619500" y="1009650"/>
          <p14:tracePt t="2278" x="3676650" y="933450"/>
          <p14:tracePt t="2295" x="3714750" y="869950"/>
          <p14:tracePt t="2311" x="3740150" y="838200"/>
          <p14:tracePt t="2328" x="3752850" y="806450"/>
          <p14:tracePt t="2345" x="3759200" y="800100"/>
          <p14:tracePt t="2362" x="3765550" y="793750"/>
          <p14:tracePt t="2378" x="3771900" y="793750"/>
          <p14:tracePt t="2395" x="3784600" y="793750"/>
          <p14:tracePt t="2411" x="3816350" y="768350"/>
          <p14:tracePt t="2428" x="3848100" y="742950"/>
          <p14:tracePt t="2445" x="3879850" y="730250"/>
          <p14:tracePt t="2461" x="3917950" y="711200"/>
          <p14:tracePt t="2478" x="3949700" y="698500"/>
          <p14:tracePt t="2495" x="3968750" y="679450"/>
          <p14:tracePt t="2512" x="3994150" y="673100"/>
          <p14:tracePt t="2528" x="4032250" y="660400"/>
          <p14:tracePt t="2545" x="4070350" y="654050"/>
          <p14:tracePt t="2562" x="4140200" y="654050"/>
          <p14:tracePt t="2578" x="4229100" y="641350"/>
          <p14:tracePt t="2595" x="4483100" y="615950"/>
          <p14:tracePt t="2612" x="4591050" y="596900"/>
          <p14:tracePt t="2628" x="4711700" y="590550"/>
          <p14:tracePt t="2645" x="4813300" y="571500"/>
          <p14:tracePt t="2661" x="4908550" y="558800"/>
          <p14:tracePt t="2677" x="5003800" y="539750"/>
          <p14:tracePt t="2694" x="5041900" y="533400"/>
          <p14:tracePt t="2711" x="5092700" y="533400"/>
          <p14:tracePt t="2727" x="5162550" y="533400"/>
          <p14:tracePt t="2744" x="5232400" y="533400"/>
          <p14:tracePt t="2761" x="5321300" y="533400"/>
          <p14:tracePt t="2777" x="5384800" y="533400"/>
          <p14:tracePt t="2795" x="5461000" y="539750"/>
          <p14:tracePt t="2812" x="5524500" y="552450"/>
          <p14:tracePt t="2828" x="5588000" y="571500"/>
          <p14:tracePt t="2845" x="5651500" y="590550"/>
          <p14:tracePt t="2861" x="5721350" y="603250"/>
          <p14:tracePt t="2878" x="5772150" y="603250"/>
          <p14:tracePt t="2895" x="5822950" y="622300"/>
          <p14:tracePt t="2911" x="5861050" y="628650"/>
          <p14:tracePt t="2928" x="5911850" y="641350"/>
          <p14:tracePt t="2944" x="5956300" y="641350"/>
          <p14:tracePt t="2961" x="5994400" y="641350"/>
          <p14:tracePt t="2978" x="6038850" y="641350"/>
          <p14:tracePt t="2994" x="6070600" y="641350"/>
          <p14:tracePt t="3011" x="6076950" y="641350"/>
          <p14:tracePt t="3028" x="6083300" y="641350"/>
          <p14:tracePt t="3123" x="6089650" y="641350"/>
          <p14:tracePt t="3140" x="6102350" y="635000"/>
          <p14:tracePt t="3156" x="6115050" y="628650"/>
          <p14:tracePt t="3156" x="6121400" y="622300"/>
          <p14:tracePt t="3178" x="6134100" y="615950"/>
          <p14:tracePt t="3219" x="6140450" y="615950"/>
          <p14:tracePt t="3587" x="6134100" y="615950"/>
          <p14:tracePt t="3595" x="6127750" y="615950"/>
          <p14:tracePt t="3599" x="6121400" y="615950"/>
          <p14:tracePt t="3611" x="6108700" y="615950"/>
          <p14:tracePt t="3628" x="6102350" y="615950"/>
          <p14:tracePt t="3645" x="6096000" y="615950"/>
          <p14:tracePt t="3661" x="6089650" y="615950"/>
          <p14:tracePt t="3678" x="6083300" y="615950"/>
          <p14:tracePt t="3716" x="6070600" y="615950"/>
          <p14:tracePt t="3731" x="6057900" y="615950"/>
          <p14:tracePt t="3738" x="6051550" y="615950"/>
          <p14:tracePt t="3744" x="6026150" y="628650"/>
          <p14:tracePt t="3761" x="6007100" y="635000"/>
          <p14:tracePt t="3778" x="5994400" y="635000"/>
          <p14:tracePt t="3794" x="5975350" y="635000"/>
          <p14:tracePt t="3811" x="5956300" y="635000"/>
          <p14:tracePt t="3828" x="5924550" y="635000"/>
          <p14:tracePt t="3845" x="5886450" y="635000"/>
          <p14:tracePt t="3861" x="5848350" y="635000"/>
          <p14:tracePt t="3878" x="5797550" y="641350"/>
          <p14:tracePt t="3894" x="5753100" y="660400"/>
          <p14:tracePt t="3911" x="5702300" y="666750"/>
          <p14:tracePt t="3928" x="5664200" y="666750"/>
          <p14:tracePt t="3944" x="5632450" y="666750"/>
          <p14:tracePt t="3961" x="5626100" y="666750"/>
          <p14:tracePt t="4059" x="5613400" y="666750"/>
          <p14:tracePt t="4067" x="5588000" y="673100"/>
          <p14:tracePt t="4072" x="5537200" y="679450"/>
          <p14:tracePt t="4094" x="5499100" y="692150"/>
          <p14:tracePt t="4111" x="5461000" y="698500"/>
          <p14:tracePt t="4128" x="5448300" y="704850"/>
          <p14:tracePt t="4144" x="5435600" y="711200"/>
          <p14:tracePt t="4540" x="5429250" y="711200"/>
          <p14:tracePt t="5051" x="5416550" y="711200"/>
          <p14:tracePt t="5060" x="5403850" y="711200"/>
          <p14:tracePt t="5061" x="5384800" y="711200"/>
          <p14:tracePt t="5079" x="5353050" y="704850"/>
          <p14:tracePt t="5096" x="5346700" y="704850"/>
          <p14:tracePt t="5113" x="5334000" y="704850"/>
          <p14:tracePt t="5180" x="5321300" y="704850"/>
          <p14:tracePt t="5212" x="5314950" y="704850"/>
          <p14:tracePt t="5428" x="5308600" y="704850"/>
          <p14:tracePt t="5444" x="5302250" y="704850"/>
          <p14:tracePt t="5452" x="5295900" y="704850"/>
          <p14:tracePt t="5463" x="5283200" y="704850"/>
          <p14:tracePt t="5478" x="5264150" y="698500"/>
          <p14:tracePt t="5495" x="5245100" y="698500"/>
          <p14:tracePt t="5512" x="5238750" y="692150"/>
          <p14:tracePt t="5529" x="5232400" y="692150"/>
          <p14:tracePt t="13635" x="5232400" y="685800"/>
          <p14:tracePt t="13643" x="5283200" y="641350"/>
          <p14:tracePt t="13653" x="5384800" y="571500"/>
          <p14:tracePt t="13678" x="5416550" y="546100"/>
          <p14:tracePt t="13694" x="5422900" y="539750"/>
          <p14:tracePt t="13916" x="5416550" y="546100"/>
          <p14:tracePt t="13931" x="5410200" y="552450"/>
          <p14:tracePt t="13937" x="5410200" y="558800"/>
          <p14:tracePt t="13944" x="5403850" y="565150"/>
          <p14:tracePt t="13961" x="5397500" y="577850"/>
          <p14:tracePt t="13978" x="5397500" y="590550"/>
          <p14:tracePt t="13995" x="5391150" y="590550"/>
          <p14:tracePt t="14036" x="5391150" y="596900"/>
          <p14:tracePt t="14291" x="5384800" y="596900"/>
          <p14:tracePt t="14491" x="5378450" y="596900"/>
          <p14:tracePt t="14499" x="5372100" y="596900"/>
          <p14:tracePt t="14504" x="5359400" y="596900"/>
          <p14:tracePt t="14547" x="5353050" y="596900"/>
          <p14:tracePt t="14699" x="5346700" y="596900"/>
          <p14:tracePt t="14707" x="5340350" y="596900"/>
          <p14:tracePt t="14710" x="5327650" y="596900"/>
          <p14:tracePt t="14728" x="5308600" y="596900"/>
          <p14:tracePt t="14744" x="5295900" y="596900"/>
          <p14:tracePt t="14779" x="5289550" y="596900"/>
          <p14:tracePt t="14859" x="5276850" y="596900"/>
          <p14:tracePt t="14864" x="5270500" y="596900"/>
          <p14:tracePt t="14871" x="5226050" y="596900"/>
          <p14:tracePt t="14895" x="5213350" y="596900"/>
          <p14:tracePt t="14911" x="5207000" y="596900"/>
          <p14:tracePt t="14928" x="5200650" y="596900"/>
          <p14:tracePt t="15076" x="5181600" y="596900"/>
          <p14:tracePt t="15077" x="5162550" y="596900"/>
          <p14:tracePt t="15086" x="5048250" y="596900"/>
          <p14:tracePt t="15112" x="4959350" y="596900"/>
          <p14:tracePt t="15129" x="4883150" y="596900"/>
          <p14:tracePt t="15145" x="4845050" y="596900"/>
          <p14:tracePt t="15162" x="4819650" y="596900"/>
          <p14:tracePt t="15178" x="4806950" y="596900"/>
          <p14:tracePt t="15194" x="4794250" y="596900"/>
          <p14:tracePt t="15212" x="4781550" y="596900"/>
          <p14:tracePt t="15228" x="4768850" y="596900"/>
          <p14:tracePt t="15245" x="4743450" y="584200"/>
          <p14:tracePt t="15261" x="4711700" y="571500"/>
          <p14:tracePt t="15278" x="4673600" y="552450"/>
          <p14:tracePt t="15295" x="4641850" y="546100"/>
          <p14:tracePt t="15311" x="4610100" y="539750"/>
          <p14:tracePt t="15328" x="4584700" y="527050"/>
          <p14:tracePt t="15344" x="4565650" y="527050"/>
          <p14:tracePt t="15361" x="4533900" y="520700"/>
          <p14:tracePt t="15378" x="4521200" y="514350"/>
          <p14:tracePt t="15395" x="4489450" y="514350"/>
          <p14:tracePt t="15412" x="4464050" y="501650"/>
          <p14:tracePt t="15428" x="4438650" y="495300"/>
          <p14:tracePt t="15444" x="4406900" y="488950"/>
          <p14:tracePt t="15461" x="4375150" y="469900"/>
          <p14:tracePt t="15478" x="4349750" y="469900"/>
          <p14:tracePt t="15495" x="4330700" y="469900"/>
          <p14:tracePt t="15511" x="4311650" y="469900"/>
          <p14:tracePt t="15528" x="4298950" y="469900"/>
          <p14:tracePt t="15545" x="4279900" y="469900"/>
          <p14:tracePt t="15561" x="4248150" y="469900"/>
          <p14:tracePt t="15578" x="4216400" y="469900"/>
          <p14:tracePt t="15578" x="4197350" y="469900"/>
          <p14:tracePt t="15595" x="4152900" y="469900"/>
          <p14:tracePt t="15612" x="4114800" y="469900"/>
          <p14:tracePt t="15628" x="4083050" y="469900"/>
          <p14:tracePt t="15645" x="4051300" y="469900"/>
          <p14:tracePt t="15661" x="4025900" y="469900"/>
          <p14:tracePt t="15678" x="4000500" y="469900"/>
          <p14:tracePt t="15695" x="3987800" y="469900"/>
          <p14:tracePt t="15711" x="3968750" y="469900"/>
          <p14:tracePt t="15728" x="3949700" y="469900"/>
          <p14:tracePt t="15744" x="3937000" y="469900"/>
          <p14:tracePt t="15761" x="3924300" y="469900"/>
          <p14:tracePt t="15795" x="3917950" y="469900"/>
          <p14:tracePt t="15827" x="3911600" y="469900"/>
          <p14:tracePt t="15830" x="3905250" y="469900"/>
          <p14:tracePt t="15843" x="3898900" y="469900"/>
          <p14:tracePt t="15861" x="3898900" y="463550"/>
          <p14:tracePt t="15878" x="3892550" y="463550"/>
          <p14:tracePt t="15931" x="3886200" y="457200"/>
          <p14:tracePt t="15953" x="3879850" y="457200"/>
          <p14:tracePt t="15954" x="3867150" y="457200"/>
          <p14:tracePt t="15978" x="3860800" y="457200"/>
          <p14:tracePt t="15995" x="3848100" y="457200"/>
          <p14:tracePt t="16012" x="3841750" y="457200"/>
          <p14:tracePt t="16028" x="3835400" y="457200"/>
          <p14:tracePt t="16044" x="3822700" y="457200"/>
          <p14:tracePt t="16061" x="3810000" y="457200"/>
          <p14:tracePt t="16078" x="3797300" y="457200"/>
          <p14:tracePt t="16094" x="3765550" y="457200"/>
          <p14:tracePt t="16111" x="3759200" y="457200"/>
          <p14:tracePt t="16128" x="3746500" y="463550"/>
          <p14:tracePt t="16387" x="3740150" y="469900"/>
          <p14:tracePt t="16395" x="3733800" y="469900"/>
          <p14:tracePt t="16403" x="3695700" y="469900"/>
          <p14:tracePt t="16412" x="3663950" y="469900"/>
          <p14:tracePt t="16428" x="3638550" y="457200"/>
          <p14:tracePt t="16445" x="3625850" y="450850"/>
          <p14:tracePt t="16571" x="3613150" y="450850"/>
          <p14:tracePt t="16579" x="3594100" y="450850"/>
          <p14:tracePt t="16587" x="3549650" y="450850"/>
          <p14:tracePt t="16612" x="3530600" y="450850"/>
          <p14:tracePt t="16628" x="3517900" y="450850"/>
          <p14:tracePt t="16645" x="3511550" y="450850"/>
          <p14:tracePt t="16661" x="3505200" y="450850"/>
          <p14:tracePt t="17043" x="3498850" y="457200"/>
          <p14:tracePt t="17051" x="3486150" y="457200"/>
          <p14:tracePt t="17053" x="3429000" y="469900"/>
          <p14:tracePt t="17078" x="3384550" y="482600"/>
          <p14:tracePt t="17096" x="3359150" y="495300"/>
          <p14:tracePt t="17113" x="3346450" y="495300"/>
          <p14:tracePt t="17129" x="3340100" y="495300"/>
          <p14:tracePt t="17146" x="3333750" y="501650"/>
          <p14:tracePt t="17162" x="3314700" y="520700"/>
          <p14:tracePt t="17179" x="3308350" y="527050"/>
          <p14:tracePt t="17195" x="3270250" y="552450"/>
          <p14:tracePt t="17212" x="3232150" y="577850"/>
          <p14:tracePt t="17228" x="3168650" y="615950"/>
          <p14:tracePt t="17245" x="3111500" y="647700"/>
          <p14:tracePt t="17262" x="3054350" y="673100"/>
          <p14:tracePt t="17278" x="2984500" y="711200"/>
          <p14:tracePt t="17295" x="2914650" y="749300"/>
          <p14:tracePt t="17312" x="2857500" y="768350"/>
          <p14:tracePt t="17328" x="2762250" y="806450"/>
          <p14:tracePt t="17345" x="2686050" y="825500"/>
          <p14:tracePt t="17361" x="2603500" y="857250"/>
          <p14:tracePt t="17378" x="2495550" y="876300"/>
          <p14:tracePt t="17378" x="2476500" y="882650"/>
          <p14:tracePt t="17396" x="2400300" y="901700"/>
          <p14:tracePt t="17412" x="2349500" y="914400"/>
          <p14:tracePt t="17428" x="2305050" y="927100"/>
          <p14:tracePt t="17446" x="2254250" y="933450"/>
          <p14:tracePt t="17461" x="2209800" y="946150"/>
          <p14:tracePt t="17478" x="2184400" y="946150"/>
          <p14:tracePt t="17495" x="2146300" y="946150"/>
          <p14:tracePt t="17511" x="2114550" y="946150"/>
          <p14:tracePt t="17529" x="2051050" y="927100"/>
          <p14:tracePt t="17545" x="2012950" y="908050"/>
          <p14:tracePt t="17562" x="1943100" y="882650"/>
          <p14:tracePt t="17562" x="1905000" y="863600"/>
          <p14:tracePt t="17579" x="1854200" y="838200"/>
          <p14:tracePt t="17595" x="1803400" y="819150"/>
          <p14:tracePt t="17611" x="1758950" y="793750"/>
          <p14:tracePt t="17628" x="1720850" y="774700"/>
          <p14:tracePt t="17645" x="1682750" y="774700"/>
          <p14:tracePt t="17661" x="1644650" y="755650"/>
          <p14:tracePt t="17678" x="1587500" y="736600"/>
          <p14:tracePt t="17695" x="1530350" y="723900"/>
          <p14:tracePt t="17712" x="1479550" y="723900"/>
          <p14:tracePt t="17729" x="1403350" y="704850"/>
          <p14:tracePt t="17745" x="1327150" y="685800"/>
          <p14:tracePt t="17762" x="1238250" y="666750"/>
          <p14:tracePt t="17778" x="1130300" y="628650"/>
          <p14:tracePt t="17795" x="1035050" y="609600"/>
          <p14:tracePt t="17812" x="990600" y="590550"/>
          <p14:tracePt t="17828" x="946150" y="577850"/>
          <p14:tracePt t="17845" x="914400" y="565150"/>
          <p14:tracePt t="17862" x="882650" y="558800"/>
          <p14:tracePt t="17878" x="844550" y="546100"/>
          <p14:tracePt t="17895" x="800100" y="546100"/>
          <p14:tracePt t="17912" x="755650" y="533400"/>
          <p14:tracePt t="17928" x="717550" y="533400"/>
          <p14:tracePt t="17945" x="685800" y="527050"/>
          <p14:tracePt t="17962" x="666750" y="527050"/>
          <p14:tracePt t="17978" x="660400" y="527050"/>
          <p14:tracePt t="18043" x="647700" y="527050"/>
          <p14:tracePt t="18051" x="635000" y="527050"/>
          <p14:tracePt t="18051" x="622300" y="527050"/>
          <p14:tracePt t="18060" x="590550" y="527050"/>
          <p14:tracePt t="18078" x="552450" y="527050"/>
          <p14:tracePt t="18095" x="514350" y="527050"/>
          <p14:tracePt t="18112" x="495300" y="527050"/>
          <p14:tracePt t="18128" x="482600" y="527050"/>
          <p14:tracePt t="18145" x="469900" y="527050"/>
          <p14:tracePt t="18162" x="444500" y="527050"/>
          <p14:tracePt t="18178" x="419100" y="527050"/>
          <p14:tracePt t="18196" x="406400" y="527050"/>
          <p14:tracePt t="18235" x="400050" y="527050"/>
          <p14:tracePt t="18499" x="393700" y="527050"/>
          <p14:tracePt t="18507" x="387350" y="527050"/>
          <p14:tracePt t="18531" x="374650" y="520700"/>
          <p14:tracePt t="18595" x="368300" y="520700"/>
          <p14:tracePt t="18691" x="368300" y="514350"/>
          <p14:tracePt t="18739" x="374650" y="514350"/>
          <p14:tracePt t="18787" x="381000" y="514350"/>
          <p14:tracePt t="18795" x="393700" y="514350"/>
          <p14:tracePt t="18804" x="425450" y="514350"/>
          <p14:tracePt t="18828" x="450850" y="514350"/>
          <p14:tracePt t="18845" x="476250" y="514350"/>
          <p14:tracePt t="18862" x="488950" y="514350"/>
          <p14:tracePt t="18878" x="501650" y="514350"/>
          <p14:tracePt t="18895" x="514350" y="514350"/>
          <p14:tracePt t="18912" x="520700" y="508000"/>
          <p14:tracePt t="18928" x="527050" y="508000"/>
          <p14:tracePt t="18945" x="533400" y="501650"/>
          <p14:tracePt t="18961" x="539750" y="501650"/>
          <p14:tracePt t="19059" x="552450" y="501650"/>
          <p14:tracePt t="19070" x="565150" y="501650"/>
          <p14:tracePt t="19071" x="641350" y="495300"/>
          <p14:tracePt t="19095" x="692150" y="495300"/>
          <p14:tracePt t="19111" x="730250" y="488950"/>
          <p14:tracePt t="19128" x="749300" y="488950"/>
          <p14:tracePt t="19145" x="755650" y="488950"/>
          <p14:tracePt t="19355" x="762000" y="488950"/>
          <p14:tracePt t="19363" x="768350" y="488950"/>
          <p14:tracePt t="19371" x="781050" y="488950"/>
          <p14:tracePt t="19371" x="787400" y="488950"/>
          <p14:tracePt t="19459" x="793750" y="488950"/>
          <p14:tracePt t="19475" x="806450" y="488950"/>
          <p14:tracePt t="19476" x="819150" y="476250"/>
          <p14:tracePt t="19495" x="844550" y="476250"/>
          <p14:tracePt t="19512" x="857250" y="476250"/>
          <p14:tracePt t="19528" x="869950" y="476250"/>
          <p14:tracePt t="19545" x="876300" y="476250"/>
          <p14:tracePt t="19561" x="882650" y="476250"/>
          <p14:tracePt t="19779" x="889000" y="469900"/>
          <p14:tracePt t="19795" x="895350" y="463550"/>
          <p14:tracePt t="19820" x="901700" y="457200"/>
          <p14:tracePt t="19821" x="908050" y="450850"/>
          <p14:tracePt t="19987" x="914400" y="450850"/>
          <p14:tracePt t="20003" x="920750" y="450850"/>
          <p14:tracePt t="20203" x="927100" y="450850"/>
          <p14:tracePt t="20211" x="939800" y="450850"/>
          <p14:tracePt t="20222" x="965200" y="450850"/>
          <p14:tracePt t="20246" x="977900" y="450850"/>
          <p14:tracePt t="20388" x="984250" y="450850"/>
          <p14:tracePt t="20396" x="990600" y="450850"/>
          <p14:tracePt t="20405" x="1003300" y="450850"/>
          <p14:tracePt t="20540" x="1016000" y="450850"/>
          <p14:tracePt t="20548" x="1016000" y="444500"/>
          <p14:tracePt t="20732" x="1022350" y="444500"/>
          <p14:tracePt t="20756" x="1028700" y="444500"/>
          <p14:tracePt t="20770" x="1035050" y="444500"/>
          <p14:tracePt t="20770" x="1047750" y="431800"/>
          <p14:tracePt t="20794" x="1054100" y="431800"/>
          <p14:tracePt t="21092" x="1066800" y="425450"/>
          <p14:tracePt t="21124" x="1073150" y="425450"/>
          <p14:tracePt t="21140" x="1073150" y="419100"/>
          <p14:tracePt t="21156" x="1079500" y="419100"/>
          <p14:tracePt t="21572" x="1079500" y="412750"/>
          <p14:tracePt t="21590" x="1085850" y="400050"/>
          <p14:tracePt t="21708" x="1098550" y="400050"/>
          <p14:tracePt t="21748" x="1104900" y="400050"/>
          <p14:tracePt t="21756" x="1111250" y="400050"/>
          <p14:tracePt t="21940" x="1111250" y="393700"/>
          <p14:tracePt t="21957" x="1117600" y="393700"/>
          <p14:tracePt t="21958" x="1123950" y="393700"/>
          <p14:tracePt t="21980" x="1130300" y="393700"/>
          <p14:tracePt t="21996" x="1136650" y="393700"/>
          <p14:tracePt t="22013" x="1143000" y="393700"/>
          <p14:tracePt t="22051" x="1149350" y="393700"/>
          <p14:tracePt t="22084" x="1155700" y="393700"/>
          <p14:tracePt t="22100" x="1162050" y="393700"/>
          <p14:tracePt t="22131" x="1168400" y="393700"/>
          <p14:tracePt t="22164" x="1174750" y="393700"/>
          <p14:tracePt t="22172" x="1181100" y="393700"/>
          <p14:tracePt t="22179" x="1193800" y="393700"/>
          <p14:tracePt t="22195" x="1219200" y="393700"/>
          <p14:tracePt t="22212" x="1231900" y="393700"/>
          <p14:tracePt t="22772" x="1238250" y="393700"/>
          <p14:tracePt t="22812" x="1244600" y="393700"/>
          <p14:tracePt t="23100" x="1250950" y="393700"/>
          <p14:tracePt t="23100" x="1257300" y="393700"/>
          <p14:tracePt t="23309" x="1263650" y="393700"/>
          <p14:tracePt t="23317" x="1276350" y="393700"/>
          <p14:tracePt t="23317" x="1289050" y="393700"/>
          <p14:tracePt t="23328" x="1320800" y="393700"/>
          <p14:tracePt t="23346" x="1352550" y="393700"/>
          <p14:tracePt t="23362" x="1390650" y="400050"/>
          <p14:tracePt t="23379" x="1409700" y="400050"/>
          <p14:tracePt t="23396" x="1416050" y="400050"/>
          <p14:tracePt t="23660" x="1422400" y="400050"/>
          <p14:tracePt t="23671" x="1435100" y="406400"/>
          <p14:tracePt t="23671" x="1441450" y="406400"/>
          <p14:tracePt t="23676" x="1479550" y="412750"/>
          <p14:tracePt t="23696" x="1511300" y="419100"/>
          <p14:tracePt t="23712" x="1530350" y="431800"/>
          <p14:tracePt t="23729" x="1536700" y="431800"/>
          <p14:tracePt t="23746" x="1543050" y="431800"/>
          <p14:tracePt t="24060" x="1549400" y="431800"/>
          <p14:tracePt t="24468" x="1549400" y="438150"/>
          <p14:tracePt t="24644" x="1536700" y="438150"/>
          <p14:tracePt t="24659" x="1530350" y="438150"/>
          <p14:tracePt t="24661" x="1511300" y="438150"/>
          <p14:tracePt t="24680" x="1485900" y="444500"/>
          <p14:tracePt t="24696" x="1460500" y="457200"/>
          <p14:tracePt t="24713" x="1428750" y="457200"/>
          <p14:tracePt t="24729" x="1397000" y="469900"/>
          <p14:tracePt t="24746" x="1358900" y="469900"/>
          <p14:tracePt t="24763" x="1339850" y="469900"/>
          <p14:tracePt t="24779" x="1327150" y="469900"/>
          <p14:tracePt t="24796" x="1301750" y="469900"/>
          <p14:tracePt t="24813" x="1289050" y="469900"/>
          <p14:tracePt t="24829" x="1263650" y="469900"/>
          <p14:tracePt t="24847" x="1244600" y="469900"/>
          <p14:tracePt t="24863" x="1225550" y="469900"/>
          <p14:tracePt t="24879" x="1219200" y="469900"/>
          <p14:tracePt t="24896" x="1206500" y="469900"/>
          <p14:tracePt t="24912" x="1200150" y="469900"/>
          <p14:tracePt t="25020" x="1193800" y="469900"/>
          <p14:tracePt t="25028" x="1181100" y="463550"/>
          <p14:tracePt t="25040" x="1136650" y="450850"/>
          <p14:tracePt t="25062" x="1123950" y="444500"/>
          <p14:tracePt t="25316" x="1117600" y="444500"/>
          <p14:tracePt t="25388" x="1111250" y="438150"/>
          <p14:tracePt t="25420" x="1111250" y="431800"/>
          <p14:tracePt t="25436" x="1111250" y="412750"/>
          <p14:tracePt t="25460" x="1111250" y="400050"/>
          <p14:tracePt t="25468" x="1111250" y="393700"/>
          <p14:tracePt t="25476" x="1111250" y="381000"/>
          <p14:tracePt t="25496" x="1111250" y="368300"/>
          <p14:tracePt t="25513" x="1111250" y="355600"/>
          <p14:tracePt t="25529" x="1111250" y="349250"/>
          <p14:tracePt t="25546" x="1117600" y="342900"/>
          <p14:tracePt t="25563" x="1117600" y="336550"/>
          <p14:tracePt t="25579" x="1123950" y="330200"/>
          <p14:tracePt t="25620" x="1130300" y="330200"/>
          <p14:tracePt t="25660" x="1136650" y="330200"/>
          <p14:tracePt t="25672" x="1136650" y="323850"/>
          <p14:tracePt t="25673" x="1149350" y="304800"/>
          <p14:tracePt t="25696" x="1155700" y="304800"/>
          <p14:tracePt t="25713" x="1168400" y="298450"/>
          <p14:tracePt t="25729" x="1181100" y="285750"/>
          <p14:tracePt t="25746" x="1187450" y="279400"/>
          <p14:tracePt t="25763" x="1200150" y="273050"/>
          <p14:tracePt t="25779" x="1206500" y="266700"/>
          <p14:tracePt t="25779" x="1219200" y="266700"/>
          <p14:tracePt t="25797" x="1231900" y="254000"/>
          <p14:tracePt t="25813" x="1250950" y="247650"/>
          <p14:tracePt t="25829" x="1257300" y="247650"/>
          <p14:tracePt t="25847" x="1270000" y="241300"/>
          <p14:tracePt t="25862" x="1289050" y="234950"/>
          <p14:tracePt t="25879" x="1295400" y="234950"/>
          <p14:tracePt t="25896" x="1308100" y="228600"/>
          <p14:tracePt t="25913" x="1320800" y="228600"/>
          <p14:tracePt t="25929" x="1333500" y="222250"/>
          <p14:tracePt t="25946" x="1346200" y="222250"/>
          <p14:tracePt t="25962" x="1352550" y="222250"/>
          <p14:tracePt t="25979" x="1358900" y="222250"/>
          <p14:tracePt t="25996" x="1377950" y="222250"/>
          <p14:tracePt t="26013" x="1384300" y="222250"/>
          <p14:tracePt t="26029" x="1403350" y="222250"/>
          <p14:tracePt t="26046" x="1409700" y="222250"/>
          <p14:tracePt t="26062" x="1422400" y="222250"/>
          <p14:tracePt t="26079" x="1441450" y="222250"/>
          <p14:tracePt t="26096" x="1460500" y="222250"/>
          <p14:tracePt t="26113" x="1479550" y="222250"/>
          <p14:tracePt t="26129" x="1485900" y="222250"/>
          <p14:tracePt t="26146" x="1492250" y="222250"/>
          <p14:tracePt t="26180" x="1504950" y="222250"/>
          <p14:tracePt t="26197" x="1511300" y="222250"/>
          <p14:tracePt t="26198" x="1517650" y="222250"/>
          <p14:tracePt t="26404" x="1524000" y="222250"/>
          <p14:tracePt t="26412" x="1530350" y="222250"/>
          <p14:tracePt t="26413" x="1536700" y="241300"/>
          <p14:tracePt t="26429" x="1543050" y="273050"/>
          <p14:tracePt t="26446" x="1543050" y="298450"/>
          <p14:tracePt t="26463" x="1562100" y="330200"/>
          <p14:tracePt t="26479" x="1562100" y="342900"/>
          <p14:tracePt t="26496" x="1562100" y="349250"/>
          <p14:tracePt t="26612" x="1562100" y="361950"/>
          <p14:tracePt t="26636" x="1562100" y="374650"/>
          <p14:tracePt t="26660" x="1562100" y="381000"/>
          <p14:tracePt t="26672" x="1562100" y="387350"/>
          <p14:tracePt t="26672" x="1562100" y="393700"/>
          <p14:tracePt t="26732" x="1562100" y="400050"/>
          <p14:tracePt t="26756" x="1555750" y="400050"/>
          <p14:tracePt t="26780" x="1549400" y="400050"/>
          <p14:tracePt t="26788" x="1543050" y="400050"/>
          <p14:tracePt t="26796" x="1524000" y="400050"/>
          <p14:tracePt t="26813" x="1511300" y="400050"/>
          <p14:tracePt t="26852" x="1498600" y="400050"/>
          <p14:tracePt t="26868" x="1492250" y="400050"/>
          <p14:tracePt t="26871" x="1485900" y="400050"/>
          <p14:tracePt t="26879" x="1473200" y="400050"/>
          <p14:tracePt t="26896" x="1460500" y="400050"/>
          <p14:tracePt t="26913" x="1441450" y="400050"/>
          <p14:tracePt t="26929" x="1428750" y="400050"/>
          <p14:tracePt t="26946" x="1416050" y="393700"/>
          <p14:tracePt t="27052" x="1403350" y="393700"/>
          <p14:tracePt t="27060" x="1397000" y="393700"/>
          <p14:tracePt t="27063" x="1371600" y="393700"/>
          <p14:tracePt t="27079" x="1346200" y="393700"/>
          <p14:tracePt t="27096" x="1295400" y="400050"/>
          <p14:tracePt t="27113" x="1270000" y="400050"/>
          <p14:tracePt t="27129" x="1244600" y="406400"/>
          <p14:tracePt t="28292" x="1238250" y="406400"/>
          <p14:tracePt t="29188" x="1238250" y="412750"/>
          <p14:tracePt t="29276" x="1231900" y="412750"/>
          <p14:tracePt t="29324" x="1225550" y="412750"/>
          <p14:tracePt t="29428" x="1219200" y="412750"/>
          <p14:tracePt t="29468" x="1219200" y="419100"/>
          <p14:tracePt t="29508" x="1219200" y="425450"/>
          <p14:tracePt t="29524" x="1225550" y="425450"/>
          <p14:tracePt t="29525" x="1231900" y="425450"/>
          <p14:tracePt t="29628" x="1238250" y="425450"/>
          <p14:tracePt t="29651" x="1244600" y="425450"/>
          <p14:tracePt t="29677" x="1257300" y="425450"/>
          <p14:tracePt t="29678" x="1263650" y="425450"/>
          <p14:tracePt t="29687" x="1282700" y="425450"/>
          <p14:tracePt t="29713" x="1295400" y="425450"/>
          <p14:tracePt t="29729" x="1301750" y="425450"/>
          <p14:tracePt t="29746" x="1320800" y="425450"/>
          <p14:tracePt t="29763" x="1339850" y="425450"/>
          <p14:tracePt t="29779" x="1358900" y="425450"/>
          <p14:tracePt t="29796" x="1416050" y="425450"/>
          <p14:tracePt t="29813" x="1447800" y="431800"/>
          <p14:tracePt t="29829" x="1460500" y="438150"/>
          <p14:tracePt t="29846" x="1473200" y="438150"/>
          <p14:tracePt t="29863" x="1479550" y="438150"/>
          <p14:tracePt t="29908" x="1492250" y="438150"/>
          <p14:tracePt t="29924" x="1504950" y="438150"/>
          <p14:tracePt t="29932" x="1517650" y="438150"/>
          <p14:tracePt t="29937" x="1543050" y="450850"/>
          <p14:tracePt t="29963" x="1555750" y="450850"/>
          <p14:tracePt t="29979" x="1568450" y="450850"/>
          <p14:tracePt t="30044" x="1574800" y="450850"/>
          <p14:tracePt t="30084" x="1581150" y="450850"/>
          <p14:tracePt t="30092" x="1587500" y="450850"/>
          <p14:tracePt t="30093" x="1606550" y="450850"/>
          <p14:tracePt t="30113" x="1625600" y="450850"/>
          <p14:tracePt t="30129" x="1644650" y="450850"/>
          <p14:tracePt t="30146" x="1657350" y="450850"/>
          <p14:tracePt t="30820" x="1670050" y="450850"/>
          <p14:tracePt t="30828" x="1676400" y="450850"/>
          <p14:tracePt t="30835" x="1708150" y="450850"/>
          <p14:tracePt t="30846" x="1739900" y="450850"/>
          <p14:tracePt t="30863" x="1765300" y="450850"/>
          <p14:tracePt t="30879" x="1797050" y="450850"/>
          <p14:tracePt t="30896" x="1816100" y="450850"/>
          <p14:tracePt t="30913" x="1822450" y="450850"/>
          <p14:tracePt t="31076" x="1835150" y="463550"/>
          <p14:tracePt t="31124" x="1841500" y="463550"/>
          <p14:tracePt t="31140" x="1841500" y="469900"/>
          <p14:tracePt t="31143" x="1847850" y="469900"/>
          <p14:tracePt t="31220" x="1854200" y="476250"/>
          <p14:tracePt t="31236" x="1860550" y="476250"/>
          <p14:tracePt t="31244" x="1866900" y="482600"/>
          <p14:tracePt t="31404" x="1873250" y="482600"/>
          <p14:tracePt t="31420" x="1879600" y="482600"/>
          <p14:tracePt t="31422" x="1905000" y="482600"/>
          <p14:tracePt t="31444" x="1917700" y="482600"/>
          <p14:tracePt t="31461" x="1930400" y="476250"/>
          <p14:tracePt t="31478" x="1936750" y="476250"/>
          <p14:tracePt t="31988" x="1949450" y="476250"/>
          <p14:tracePt t="32005" x="1968500" y="476250"/>
          <p14:tracePt t="32006" x="2019300" y="476250"/>
          <p14:tracePt t="32030" x="2032000" y="476250"/>
          <p14:tracePt t="32047" x="2044700" y="476250"/>
          <p14:tracePt t="32084" x="2051050" y="476250"/>
          <p14:tracePt t="32100" x="2057400" y="469900"/>
          <p14:tracePt t="32113" x="2063750" y="469900"/>
          <p14:tracePt t="32388" x="2070100" y="469900"/>
          <p14:tracePt t="32405" x="2082800" y="469900"/>
          <p14:tracePt t="32407" x="2089150" y="469900"/>
          <p14:tracePt t="32430" x="2101850" y="463550"/>
          <p14:tracePt t="32446" x="2120900" y="457200"/>
          <p14:tracePt t="32463" x="2127250" y="457200"/>
          <p14:tracePt t="32964" x="2139950" y="457200"/>
          <p14:tracePt t="33060" x="2139950" y="450850"/>
          <p14:tracePt t="33996" x="2139950" y="444500"/>
          <p14:tracePt t="34012" x="2133600" y="444500"/>
          <p14:tracePt t="34020" x="2120900" y="444500"/>
          <p14:tracePt t="34028" x="2101850" y="444500"/>
          <p14:tracePt t="34045" x="2089150" y="444500"/>
          <p14:tracePt t="34061" x="2076450" y="444500"/>
          <p14:tracePt t="34079" x="2051050" y="444500"/>
          <p14:tracePt t="34096" x="2019300" y="444500"/>
          <p14:tracePt t="34113" x="1993900" y="444500"/>
          <p14:tracePt t="34129" x="1962150" y="444500"/>
          <p14:tracePt t="34146" x="1949450" y="444500"/>
          <p14:tracePt t="34163" x="1936750" y="450850"/>
          <p14:tracePt t="34179" x="1917700" y="450850"/>
          <p14:tracePt t="34197" x="1911350" y="450850"/>
          <p14:tracePt t="34213" x="1885950" y="463550"/>
          <p14:tracePt t="34229" x="1854200" y="469900"/>
          <p14:tracePt t="34246" x="1822450" y="469900"/>
          <p14:tracePt t="34263" x="1778000" y="476250"/>
          <p14:tracePt t="34279" x="1746250" y="476250"/>
          <p14:tracePt t="34296" x="1720850" y="476250"/>
          <p14:tracePt t="34313" x="1695450" y="476250"/>
          <p14:tracePt t="34329" x="1676400" y="476250"/>
          <p14:tracePt t="34346" x="1638300" y="476250"/>
          <p14:tracePt t="34363" x="1593850" y="476250"/>
          <p14:tracePt t="34379" x="1536700" y="476250"/>
          <p14:tracePt t="34396" x="1441450" y="476250"/>
          <p14:tracePt t="34413" x="1377950" y="476250"/>
          <p14:tracePt t="34429" x="1346200" y="476250"/>
          <p14:tracePt t="34447" x="1327150" y="469900"/>
          <p14:tracePt t="34860" x="1320800" y="469900"/>
          <p14:tracePt t="41260" x="1327150" y="469900"/>
          <p14:tracePt t="41276" x="1327150" y="463550"/>
          <p14:tracePt t="41277" x="1333500" y="457200"/>
          <p14:tracePt t="41331" x="1339850" y="450850"/>
          <p14:tracePt t="41619" x="1346200" y="450850"/>
          <p14:tracePt t="41627" x="1384300" y="450850"/>
          <p14:tracePt t="41651" x="1447800" y="444500"/>
          <p14:tracePt t="41677" x="1473200" y="444500"/>
          <p14:tracePt t="41694" x="1485900" y="438150"/>
          <p14:tracePt t="41710" x="1492250" y="438150"/>
          <p14:tracePt t="41727" x="1498600" y="438150"/>
          <p14:tracePt t="41763" x="1511300" y="438150"/>
          <p14:tracePt t="41779" x="1517650" y="438150"/>
          <p14:tracePt t="41781" x="1530350" y="438150"/>
          <p14:tracePt t="41794" x="1549400" y="438150"/>
          <p14:tracePt t="41810" x="1587500" y="438150"/>
          <p14:tracePt t="41827" x="1625600" y="450850"/>
          <p14:tracePt t="41844" x="1663700" y="450850"/>
          <p14:tracePt t="41860" x="1701800" y="457200"/>
          <p14:tracePt t="41877" x="1752600" y="463550"/>
          <p14:tracePt t="41894" x="1797050" y="476250"/>
          <p14:tracePt t="41910" x="1847850" y="495300"/>
          <p14:tracePt t="41927" x="1892300" y="501650"/>
          <p14:tracePt t="41944" x="1930400" y="508000"/>
          <p14:tracePt t="41960" x="1949450" y="508000"/>
          <p14:tracePt t="41977" x="1955800" y="508000"/>
          <p14:tracePt t="41994" x="1962150" y="508000"/>
          <p14:tracePt t="42029" x="1974850" y="508000"/>
          <p14:tracePt t="42046" x="1987550" y="508000"/>
          <p14:tracePt t="42051" x="2012950" y="508000"/>
          <p14:tracePt t="42064" x="2025650" y="508000"/>
          <p14:tracePt t="42077" x="2051050" y="508000"/>
          <p14:tracePt t="42094" x="2063750" y="508000"/>
          <p14:tracePt t="42131" x="2070100" y="501650"/>
          <p14:tracePt t="42211" x="2076450" y="501650"/>
          <p14:tracePt t="42227" x="2082800" y="495300"/>
          <p14:tracePt t="42253" x="2089150" y="495300"/>
          <p14:tracePt t="42254" x="2095500" y="488950"/>
          <p14:tracePt t="42277" x="2101850" y="482600"/>
          <p14:tracePt t="42294" x="2108200" y="482600"/>
          <p14:tracePt t="42310" x="2133600" y="469900"/>
          <p14:tracePt t="42327" x="2178050" y="450850"/>
          <p14:tracePt t="42343" x="2197100" y="444500"/>
          <p14:tracePt t="42361" x="2247900" y="431800"/>
          <p14:tracePt t="42377" x="2286000" y="419100"/>
          <p14:tracePt t="42393" x="2311400" y="412750"/>
          <p14:tracePt t="42412" x="2317750" y="412750"/>
          <p14:tracePt t="42483" x="2324100" y="406400"/>
          <p14:tracePt t="42867" x="2330450" y="406400"/>
          <p14:tracePt t="42899" x="2330450" y="412750"/>
          <p14:tracePt t="42911" x="2330450" y="419100"/>
          <p14:tracePt t="42921" x="2324100" y="438150"/>
          <p14:tracePt t="42945" x="2311400" y="444500"/>
          <p14:tracePt t="42961" x="2298700" y="463550"/>
          <p14:tracePt t="42978" x="2279650" y="463550"/>
          <p14:tracePt t="42995" x="2279650" y="469900"/>
          <p14:tracePt t="43011" x="2273300" y="476250"/>
          <p14:tracePt t="43147" x="2260600" y="476250"/>
          <p14:tracePt t="43157" x="2254250" y="482600"/>
          <p14:tracePt t="43158" x="2228850" y="488950"/>
          <p14:tracePt t="43197" x="2222500" y="488950"/>
          <p14:tracePt t="43198" x="2216150" y="495300"/>
          <p14:tracePt t="44035" x="2216150" y="488950"/>
          <p14:tracePt t="44299" x="2222500" y="488950"/>
          <p14:tracePt t="44309" x="2228850" y="488950"/>
          <p14:tracePt t="44310" x="2241550" y="488950"/>
          <p14:tracePt t="44328" x="2254250" y="488950"/>
          <p14:tracePt t="44345" x="2266950" y="482600"/>
          <p14:tracePt t="44362" x="2279650" y="476250"/>
          <p14:tracePt t="44579" x="2286000" y="476250"/>
          <p14:tracePt t="44587" x="2292350" y="476250"/>
          <p14:tracePt t="44590" x="2311400" y="469900"/>
          <p14:tracePt t="44612" x="2324100" y="463550"/>
          <p14:tracePt t="44628" x="2330450" y="463550"/>
          <p14:tracePt t="44645" x="2330450" y="457200"/>
          <p14:tracePt t="44771" x="2336800" y="457200"/>
          <p14:tracePt t="44787" x="2343150" y="457200"/>
          <p14:tracePt t="44795" x="2349500" y="457200"/>
          <p14:tracePt t="44835" x="2362200" y="450850"/>
          <p14:tracePt t="44875" x="2374900" y="450850"/>
          <p14:tracePt t="44887" x="2381250" y="444500"/>
          <p14:tracePt t="44888" x="2387600" y="444500"/>
          <p14:tracePt t="44912" x="2393950" y="438150"/>
          <p14:tracePt t="44928" x="2400300" y="438150"/>
          <p14:tracePt t="44945" x="2406650" y="438150"/>
          <p14:tracePt t="44962" x="2406650" y="431800"/>
          <p14:tracePt t="45339" x="2413000" y="431800"/>
          <p14:tracePt t="45619" x="2413000" y="425450"/>
          <p14:tracePt t="45803" x="2419350" y="419100"/>
          <p14:tracePt t="45811" x="2432050" y="419100"/>
          <p14:tracePt t="45819" x="2457450" y="419100"/>
          <p14:tracePt t="45828" x="2489200" y="419100"/>
          <p14:tracePt t="45867" x="2495550" y="419100"/>
          <p14:tracePt t="45875" x="2501900" y="419100"/>
          <p14:tracePt t="46691" x="2501900" y="412750"/>
          <p14:tracePt t="46707" x="2508250" y="412750"/>
          <p14:tracePt t="46731" x="2508250" y="406400"/>
          <p14:tracePt t="46947" x="2514600" y="406400"/>
          <p14:tracePt t="46955" x="2520950" y="406400"/>
          <p14:tracePt t="46960" x="2527300" y="400050"/>
          <p14:tracePt t="46978" x="2546350" y="400050"/>
          <p14:tracePt t="47075" x="2552700" y="393700"/>
          <p14:tracePt t="47508" x="2559050" y="400050"/>
          <p14:tracePt t="47603" x="2565400" y="400050"/>
          <p14:tracePt t="47611" x="2571750" y="400050"/>
          <p14:tracePt t="47612" x="2597150" y="400050"/>
          <p14:tracePt t="47630" x="2622550" y="400050"/>
          <p14:tracePt t="47645" x="2641600" y="406400"/>
          <p14:tracePt t="47662" x="2654300" y="406400"/>
          <p14:tracePt t="47678" x="2667000" y="412750"/>
          <p14:tracePt t="47695" x="2673350" y="412750"/>
          <p14:tracePt t="48395" x="2686050" y="412750"/>
          <p14:tracePt t="48498" x="2692400" y="412750"/>
          <p14:tracePt t="48539" x="2698750" y="412750"/>
          <p14:tracePt t="48553" x="2705100" y="419100"/>
          <p14:tracePt t="48555" x="2724150" y="431800"/>
          <p14:tracePt t="48578" x="2794000" y="463550"/>
          <p14:tracePt t="48595" x="2940050" y="527050"/>
          <p14:tracePt t="48612" x="3251200" y="596900"/>
          <p14:tracePt t="48628" x="3473450" y="660400"/>
          <p14:tracePt t="48645" x="3600450" y="698500"/>
          <p14:tracePt t="48662" x="3689350" y="717550"/>
          <p14:tracePt t="48678" x="3714750" y="730250"/>
          <p14:tracePt t="48695" x="3721100" y="730250"/>
          <p14:tracePt t="48811" x="3733800" y="730250"/>
          <p14:tracePt t="48820" x="3746500" y="730250"/>
          <p14:tracePt t="48821" x="3860800" y="755650"/>
          <p14:tracePt t="48845" x="3943350" y="762000"/>
          <p14:tracePt t="48861" x="4044950" y="787400"/>
          <p14:tracePt t="48878" x="4133850" y="812800"/>
          <p14:tracePt t="48895" x="4216400" y="825500"/>
          <p14:tracePt t="48912" x="4292600" y="844550"/>
          <p14:tracePt t="48928" x="4337050" y="850900"/>
          <p14:tracePt t="48945" x="4362450" y="850900"/>
          <p14:tracePt t="48962" x="4394200" y="850900"/>
          <p14:tracePt t="48978" x="4425950" y="850900"/>
          <p14:tracePt t="48996" x="4432300" y="850900"/>
          <p14:tracePt t="49091" x="4438650" y="850900"/>
          <p14:tracePt t="49103" x="4445000" y="850900"/>
          <p14:tracePt t="49104" x="4508500" y="876300"/>
          <p14:tracePt t="49128" x="4546600" y="876300"/>
          <p14:tracePt t="49145" x="4603750" y="882650"/>
          <p14:tracePt t="49162" x="4641850" y="889000"/>
          <p14:tracePt t="49162" x="4660900" y="889000"/>
          <p14:tracePt t="49179" x="4724400" y="908050"/>
          <p14:tracePt t="49195" x="4762500" y="908050"/>
          <p14:tracePt t="49212" x="4806950" y="927100"/>
          <p14:tracePt t="49228" x="4832350" y="927100"/>
          <p14:tracePt t="49245" x="4845050" y="939800"/>
          <p14:tracePt t="49262" x="4851400" y="939800"/>
          <p14:tracePt t="49347" x="4857750" y="939800"/>
          <p14:tracePt t="49363" x="4864100" y="939800"/>
          <p14:tracePt t="49371" x="4870450" y="939800"/>
          <p14:tracePt t="49379" x="4895850" y="946150"/>
          <p14:tracePt t="49379" x="4902200" y="952500"/>
          <p14:tracePt t="49395" x="4921250" y="952500"/>
          <p14:tracePt t="49412" x="4921250" y="958850"/>
          <p14:tracePt t="49428" x="4927600" y="958850"/>
          <p14:tracePt t="49547" x="4927600" y="971550"/>
          <p14:tracePt t="49555" x="4927600" y="977900"/>
          <p14:tracePt t="49562" x="4953000" y="1022350"/>
          <p14:tracePt t="49578" x="4972050" y="1092200"/>
          <p14:tracePt t="49596" x="4972050" y="1149350"/>
          <p14:tracePt t="49612" x="4984750" y="1162050"/>
          <p14:tracePt t="49747" x="4984750" y="1174750"/>
          <p14:tracePt t="49755" x="4984750" y="1181100"/>
          <p14:tracePt t="49795" x="4991100" y="1181100"/>
          <p14:tracePt t="49883" x="4997450" y="1181100"/>
          <p14:tracePt t="50195" x="5003800" y="1181100"/>
          <p14:tracePt t="50203" x="5022850" y="1181100"/>
          <p14:tracePt t="50206" x="5086350" y="1181100"/>
          <p14:tracePt t="50228" x="5137150" y="1181100"/>
          <p14:tracePt t="50245" x="5168900" y="1181100"/>
          <p14:tracePt t="50262" x="5200650" y="1181100"/>
          <p14:tracePt t="50278" x="5226050" y="1174750"/>
          <p14:tracePt t="50295" x="5257800" y="1168400"/>
          <p14:tracePt t="50312" x="5302250" y="1162050"/>
          <p14:tracePt t="50328" x="5365750" y="1149350"/>
          <p14:tracePt t="50345" x="5441950" y="1143000"/>
          <p14:tracePt t="50362" x="5607050" y="1123950"/>
          <p14:tracePt t="50378" x="5822950" y="1085850"/>
          <p14:tracePt t="50396" x="5969000" y="1066800"/>
          <p14:tracePt t="50412" x="6083300" y="1047750"/>
          <p14:tracePt t="50428" x="6165850" y="1041400"/>
          <p14:tracePt t="50445" x="6254750" y="1041400"/>
          <p14:tracePt t="50461" x="6324600" y="1041400"/>
          <p14:tracePt t="50478" x="6375400" y="1041400"/>
          <p14:tracePt t="50495" x="6457950" y="1041400"/>
          <p14:tracePt t="50512" x="6559550" y="1041400"/>
          <p14:tracePt t="50528" x="6667500" y="1041400"/>
          <p14:tracePt t="50545" x="6762750" y="1041400"/>
          <p14:tracePt t="50562" x="6851650" y="1028700"/>
          <p14:tracePt t="50578" x="6896100" y="1009650"/>
          <p14:tracePt t="50596" x="6915150" y="1009650"/>
          <p14:tracePt t="50612" x="6940550" y="1003300"/>
          <p14:tracePt t="50628" x="6978650" y="1003300"/>
          <p14:tracePt t="50645" x="7061200" y="996950"/>
          <p14:tracePt t="50661" x="7239000" y="996950"/>
          <p14:tracePt t="50678" x="7397750" y="984250"/>
          <p14:tracePt t="50696" x="7531100" y="965200"/>
          <p14:tracePt t="50712" x="7658100" y="952500"/>
          <p14:tracePt t="50728" x="7702550" y="946150"/>
          <p14:tracePt t="50745" x="7715250" y="933450"/>
          <p14:tracePt t="50762" x="7721600" y="933450"/>
          <p14:tracePt t="50899" x="7727950" y="933450"/>
          <p14:tracePt t="50907" x="7734300" y="933450"/>
          <p14:tracePt t="50908" x="7759700" y="933450"/>
          <p14:tracePt t="50928" x="7804150" y="933450"/>
          <p14:tracePt t="50945" x="7842250" y="933450"/>
          <p14:tracePt t="50962" x="7880350" y="933450"/>
          <p14:tracePt t="50978" x="7905750" y="933450"/>
          <p14:tracePt t="50995" x="7924800" y="933450"/>
          <p14:tracePt t="51075" x="7931150" y="933450"/>
          <p14:tracePt t="51082" x="7937500" y="933450"/>
          <p14:tracePt t="51087" x="7969250" y="933450"/>
          <p14:tracePt t="51112" x="7988300" y="933450"/>
          <p14:tracePt t="51128" x="8001000" y="939800"/>
          <p14:tracePt t="51307" x="8007350" y="952500"/>
          <p14:tracePt t="51331" x="8001000" y="965200"/>
          <p14:tracePt t="51336" x="7994650" y="977900"/>
          <p14:tracePt t="51345" x="7988300" y="1003300"/>
          <p14:tracePt t="51361" x="7969250" y="1035050"/>
          <p14:tracePt t="51378" x="7956550" y="1054100"/>
          <p14:tracePt t="51395" x="7950200" y="1066800"/>
          <p14:tracePt t="51412" x="7943850" y="1079500"/>
          <p14:tracePt t="51428" x="7931150" y="1079500"/>
          <p14:tracePt t="51445" x="7893050" y="1085850"/>
          <p14:tracePt t="51461" x="7854950" y="1092200"/>
          <p14:tracePt t="51478" x="7797800" y="1104900"/>
          <p14:tracePt t="51495" x="7772400" y="1111250"/>
          <p14:tracePt t="51512" x="7753350" y="1117600"/>
          <p14:tracePt t="51528" x="7740650" y="1117600"/>
          <p14:tracePt t="51603" x="7727950" y="1117600"/>
          <p14:tracePt t="51611" x="7702550" y="1117600"/>
          <p14:tracePt t="51622" x="7658100" y="1085850"/>
          <p14:tracePt t="51645" x="7632700" y="1073150"/>
          <p14:tracePt t="51662" x="7607300" y="1054100"/>
          <p14:tracePt t="51678" x="7588250" y="1035050"/>
          <p14:tracePt t="51695" x="7569200" y="1028700"/>
          <p14:tracePt t="51712" x="7556500" y="1016000"/>
          <p14:tracePt t="51728" x="7537450" y="1009650"/>
          <p14:tracePt t="51745" x="7512050" y="1003300"/>
          <p14:tracePt t="51762" x="7499350" y="996950"/>
          <p14:tracePt t="51778" x="7480300" y="990600"/>
          <p14:tracePt t="51795" x="7473950" y="990600"/>
          <p14:tracePt t="51812" x="7461250" y="984250"/>
          <p14:tracePt t="51859" x="7448550" y="984250"/>
          <p14:tracePt t="51860" x="7435850" y="984250"/>
          <p14:tracePt t="51871" x="7397750" y="984250"/>
          <p14:tracePt t="51911" x="7359650" y="984250"/>
          <p14:tracePt t="51913" x="7334250" y="984250"/>
          <p14:tracePt t="51928" x="7315200" y="984250"/>
          <p14:tracePt t="51945" x="7296150" y="984250"/>
          <p14:tracePt t="51962" x="7264400" y="984250"/>
          <p14:tracePt t="51978" x="7251700" y="996950"/>
          <p14:tracePt t="51978" x="7239000" y="996950"/>
          <p14:tracePt t="51996" x="7232650" y="1003300"/>
          <p14:tracePt t="52012" x="7219950" y="1003300"/>
          <p14:tracePt t="52029" x="7207250" y="1009650"/>
          <p14:tracePt t="52046" x="7200900" y="1016000"/>
          <p14:tracePt t="52062" x="7194550" y="1016000"/>
          <p14:tracePt t="52077" x="7188200" y="1016000"/>
          <p14:tracePt t="52094" x="7181850" y="1028700"/>
          <p14:tracePt t="52111" x="7181850" y="1035050"/>
          <p14:tracePt t="52127" x="7175500" y="1041400"/>
          <p14:tracePt t="52219" x="7169150" y="1047750"/>
          <p14:tracePt t="52235" x="7162800" y="1047750"/>
          <p14:tracePt t="52259" x="7156450" y="1047750"/>
          <p14:tracePt t="52275" x="7156450" y="1054100"/>
          <p14:tracePt t="52283" x="7150100" y="1060450"/>
          <p14:tracePt t="52323" x="7137400" y="1060450"/>
          <p14:tracePt t="52347" x="7137400" y="1073150"/>
          <p14:tracePt t="53371" x="7143750" y="1073150"/>
          <p14:tracePt t="53683" x="7143750" y="1066800"/>
          <p14:tracePt t="53691" x="7150100" y="1066800"/>
          <p14:tracePt t="53707" x="7156450" y="1060450"/>
          <p14:tracePt t="53711" x="7156450" y="1054100"/>
          <p14:tracePt t="53800" x="7169150" y="1041400"/>
          <p14:tracePt t="53827" x="7169150" y="1035050"/>
          <p14:tracePt t="53844" x="7181850" y="1016000"/>
          <p14:tracePt t="53845" x="7188200" y="1009650"/>
          <p14:tracePt t="53861" x="7194550" y="1003300"/>
          <p14:tracePt t="53878" x="7200900" y="996950"/>
          <p14:tracePt t="53894" x="7207250" y="990600"/>
          <p14:tracePt t="54011" x="7213600" y="990600"/>
          <p14:tracePt t="54017" x="7219950" y="977900"/>
          <p14:tracePt t="54020" x="7232650" y="977900"/>
          <p14:tracePt t="54044" x="7245350" y="977900"/>
          <p14:tracePt t="54061" x="7264400" y="977900"/>
          <p14:tracePt t="54078" x="7270750" y="977900"/>
          <p14:tracePt t="54094" x="7277100" y="971550"/>
          <p14:tracePt t="54112" x="7283450" y="971550"/>
          <p14:tracePt t="54157" x="7289800" y="971550"/>
          <p14:tracePt t="54171" x="7302500" y="965200"/>
          <p14:tracePt t="54195" x="7308850" y="965200"/>
          <p14:tracePt t="54196" x="7321550" y="965200"/>
          <p14:tracePt t="54211" x="7327900" y="965200"/>
          <p14:tracePt t="54227" x="7334250" y="965200"/>
          <p14:tracePt t="54244" x="7340600" y="965200"/>
          <p14:tracePt t="54263" x="7353300" y="965200"/>
          <p14:tracePt t="54308" x="7359650" y="958850"/>
          <p14:tracePt t="54459" x="7366000" y="958850"/>
          <p14:tracePt t="54460" x="7385050" y="958850"/>
          <p14:tracePt t="54471" x="7461250" y="1016000"/>
          <p14:tracePt t="54495" x="7550150" y="1047750"/>
          <p14:tracePt t="54512" x="7639050" y="1098550"/>
          <p14:tracePt t="54528" x="7721600" y="1143000"/>
          <p14:tracePt t="54545" x="7785100" y="1168400"/>
          <p14:tracePt t="54562" x="7829550" y="1200150"/>
          <p14:tracePt t="54578" x="7854950" y="1206500"/>
          <p14:tracePt t="54596" x="7867650" y="1206500"/>
          <p14:tracePt t="54787" x="7880350" y="1206500"/>
          <p14:tracePt t="54803" x="7893050" y="1206500"/>
          <p14:tracePt t="54811" x="7924800" y="1193800"/>
          <p14:tracePt t="54821" x="7943850" y="1181100"/>
          <p14:tracePt t="54971" x="7950200" y="1181100"/>
          <p14:tracePt t="54987" x="7956550" y="1174750"/>
          <p14:tracePt t="54995" x="7962900" y="1168400"/>
          <p14:tracePt t="55004" x="7969250" y="1162050"/>
          <p14:tracePt t="55028" x="7975600" y="1162050"/>
          <p14:tracePt t="55099" x="7975600" y="1155700"/>
          <p14:tracePt t="55115" x="7981950" y="1155700"/>
          <p14:tracePt t="55131" x="7994650" y="1155700"/>
          <p14:tracePt t="55156" x="8007350" y="1155700"/>
          <p14:tracePt t="55163" x="8013700" y="1149350"/>
          <p14:tracePt t="55172" x="8020050" y="1149350"/>
          <p14:tracePt t="55196" x="8026400" y="1149350"/>
          <p14:tracePt t="55196" x="8032750" y="1149350"/>
          <p14:tracePt t="55212" x="8045450" y="1149350"/>
          <p14:tracePt t="55228" x="8058150" y="1149350"/>
          <p14:tracePt t="55245" x="8070850" y="1149350"/>
          <p14:tracePt t="55262" x="8077200" y="1149350"/>
          <p14:tracePt t="55507" x="8089900" y="1149350"/>
          <p14:tracePt t="58083" x="8089900" y="1155700"/>
          <p14:tracePt t="58091" x="8089900" y="1162050"/>
          <p14:tracePt t="58092" x="8089900" y="1174750"/>
          <p14:tracePt t="58112" x="8089900" y="1187450"/>
          <p14:tracePt t="58235" x="8083550" y="1200150"/>
          <p14:tracePt t="58267" x="8083550" y="1212850"/>
          <p14:tracePt t="58307" x="8077200" y="1219200"/>
          <p14:tracePt t="58315" x="8070850" y="1231900"/>
          <p14:tracePt t="58321" x="8064500" y="1244600"/>
          <p14:tracePt t="58345" x="8051800" y="1257300"/>
          <p14:tracePt t="58362" x="8039100" y="1276350"/>
          <p14:tracePt t="58378" x="8020050" y="1308100"/>
          <p14:tracePt t="58396" x="8020050" y="1314450"/>
          <p14:tracePt t="58412" x="8013700" y="1320800"/>
          <p14:tracePt t="58428" x="8007350" y="1327150"/>
          <p14:tracePt t="58445" x="8001000" y="1333500"/>
          <p14:tracePt t="58483" x="8001000" y="1339850"/>
          <p14:tracePt t="58484" x="7994650" y="1346200"/>
          <p14:tracePt t="58531" x="7988300" y="1352550"/>
          <p14:tracePt t="58579" x="7981950" y="1358900"/>
          <p14:tracePt t="58603" x="7981950" y="1365250"/>
          <p14:tracePt t="58627" x="7975600" y="1371600"/>
          <p14:tracePt t="58652" x="7975600" y="1377950"/>
          <p14:tracePt t="58971" x="7969250" y="1377950"/>
          <p14:tracePt t="58987" x="7956550" y="1377950"/>
          <p14:tracePt t="58990" x="7943850" y="1384300"/>
          <p14:tracePt t="59011" x="7937500" y="1397000"/>
          <p14:tracePt t="59028" x="7931150" y="1403350"/>
          <p14:tracePt t="59045" x="7918450" y="1409700"/>
          <p14:tracePt t="59061" x="7918450" y="1416050"/>
          <p14:tracePt t="59131" x="7912100" y="1422400"/>
          <p14:tracePt t="60235" x="7912100" y="1416050"/>
          <p14:tracePt t="60253" x="7912100" y="1409700"/>
          <p14:tracePt t="60254" x="7912100" y="1377950"/>
          <p14:tracePt t="60279" x="7912100" y="1346200"/>
          <p14:tracePt t="60295" x="7918450" y="1339850"/>
          <p14:tracePt t="60312" x="7931150" y="1320800"/>
          <p14:tracePt t="60329" x="7956550" y="1295400"/>
          <p14:tracePt t="60345" x="7969250" y="1276350"/>
          <p14:tracePt t="60362" x="7988300" y="1250950"/>
          <p14:tracePt t="60378" x="8013700" y="1238250"/>
          <p14:tracePt t="60396" x="8026400" y="1238250"/>
          <p14:tracePt t="60412" x="8032750" y="1231900"/>
          <p14:tracePt t="60483" x="8032750" y="1225550"/>
          <p14:tracePt t="60500" x="8039100" y="1225550"/>
          <p14:tracePt t="60501" x="8045450" y="1219200"/>
          <p14:tracePt t="60512" x="8058150" y="1212850"/>
          <p14:tracePt t="60528" x="8070850" y="1200150"/>
          <p14:tracePt t="60545" x="8096250" y="1187450"/>
          <p14:tracePt t="60562" x="8108950" y="1181100"/>
          <p14:tracePt t="60578" x="8121650" y="1174750"/>
          <p14:tracePt t="60596" x="8147050" y="1155700"/>
          <p14:tracePt t="60612" x="8166100" y="1149350"/>
          <p14:tracePt t="60628" x="8178800" y="1136650"/>
          <p14:tracePt t="60645" x="8204200" y="1123950"/>
          <p14:tracePt t="60662" x="8229600" y="1117600"/>
          <p14:tracePt t="60678" x="8267700" y="1098550"/>
          <p14:tracePt t="60696" x="8286750" y="1092200"/>
          <p14:tracePt t="60712" x="8318500" y="1073150"/>
          <p14:tracePt t="60728" x="8343900" y="1060450"/>
          <p14:tracePt t="60745" x="8356600" y="1047750"/>
          <p14:tracePt t="60762" x="8382000" y="1035050"/>
          <p14:tracePt t="60778" x="8401050" y="1028700"/>
          <p14:tracePt t="60778" x="8407400" y="1028700"/>
          <p14:tracePt t="60796" x="8420100" y="1022350"/>
          <p14:tracePt t="60812" x="8439150" y="1009650"/>
          <p14:tracePt t="60828" x="8445500" y="1009650"/>
          <p14:tracePt t="60846" x="8464550" y="996950"/>
          <p14:tracePt t="60862" x="8477250" y="990600"/>
          <p14:tracePt t="60878" x="8483600" y="984250"/>
          <p14:tracePt t="61179" x="8464550" y="984250"/>
          <p14:tracePt t="61187" x="8439150" y="984250"/>
          <p14:tracePt t="61188" x="8420100" y="971550"/>
          <p14:tracePt t="61212" x="8407400" y="971550"/>
          <p14:tracePt t="61229" x="8394700" y="971550"/>
          <p14:tracePt t="61267" x="8388350" y="971550"/>
          <p14:tracePt t="61268" x="8382000" y="971550"/>
          <p14:tracePt t="61279" x="8362950" y="971550"/>
          <p14:tracePt t="61295" x="8356600" y="971550"/>
          <p14:tracePt t="61312" x="8337550" y="965200"/>
          <p14:tracePt t="61329" x="8331200" y="965200"/>
          <p14:tracePt t="61346" x="8318500" y="965200"/>
          <p14:tracePt t="61362" x="8312150" y="965200"/>
          <p14:tracePt t="61378" x="8299450" y="965200"/>
          <p14:tracePt t="61378" x="8293100" y="965200"/>
          <p14:tracePt t="61396" x="8286750" y="965200"/>
          <p14:tracePt t="61412" x="8280400" y="965200"/>
          <p14:tracePt t="61428" x="8267700" y="965200"/>
          <p14:tracePt t="61445" x="8255000" y="965200"/>
          <p14:tracePt t="61462" x="8229600" y="965200"/>
          <p14:tracePt t="61478" x="8223250" y="965200"/>
          <p14:tracePt t="61495" x="8204200" y="971550"/>
          <p14:tracePt t="61859" x="8185150" y="971550"/>
          <p14:tracePt t="61867" x="8172450" y="971550"/>
          <p14:tracePt t="61871" x="8115300" y="971550"/>
          <p14:tracePt t="61895" x="8102600" y="971550"/>
          <p14:tracePt t="61912" x="8077200" y="971550"/>
          <p14:tracePt t="61947" x="8064500" y="971550"/>
          <p14:tracePt t="61948" x="8051800" y="971550"/>
          <p14:tracePt t="61962" x="8039100" y="971550"/>
          <p14:tracePt t="61978" x="8026400" y="971550"/>
          <p14:tracePt t="61995" x="8013700" y="971550"/>
          <p14:tracePt t="62012" x="8007350" y="971550"/>
          <p14:tracePt t="62028" x="7994650" y="971550"/>
          <p14:tracePt t="62045" x="7981950" y="971550"/>
          <p14:tracePt t="62062" x="7956550" y="984250"/>
          <p14:tracePt t="62078" x="7937500" y="984250"/>
          <p14:tracePt t="62095" x="7924800" y="984250"/>
          <p14:tracePt t="62112" x="7905750" y="984250"/>
          <p14:tracePt t="62128" x="7893050" y="984250"/>
          <p14:tracePt t="62145" x="7848600" y="984250"/>
          <p14:tracePt t="62162" x="7829550" y="984250"/>
          <p14:tracePt t="62162" x="7823200" y="984250"/>
          <p14:tracePt t="62179" x="7804150" y="984250"/>
          <p14:tracePt t="62195" x="7785100" y="984250"/>
          <p14:tracePt t="62371" x="7772400" y="984250"/>
          <p14:tracePt t="62395" x="7766050" y="984250"/>
          <p14:tracePt t="62409" x="7759700" y="984250"/>
          <p14:tracePt t="62554" x="7753350" y="984250"/>
          <p14:tracePt t="62571" x="7747000" y="984250"/>
          <p14:tracePt t="62572" x="7727950" y="984250"/>
          <p14:tracePt t="62572" x="7721600" y="984250"/>
          <p14:tracePt t="62596" x="7702550" y="984250"/>
          <p14:tracePt t="62612" x="7683500" y="984250"/>
          <p14:tracePt t="62628" x="7670800" y="984250"/>
          <p14:tracePt t="62645" x="7664450" y="984250"/>
          <p14:tracePt t="62995" x="7651750" y="984250"/>
          <p14:tracePt t="63003" x="7645400" y="984250"/>
          <p14:tracePt t="63003" x="7613650" y="1003300"/>
          <p14:tracePt t="63027" x="7594600" y="1003300"/>
          <p14:tracePt t="63044" x="7588250" y="1003300"/>
          <p14:tracePt t="63219" x="7575550" y="1003300"/>
          <p14:tracePt t="63995" x="7569200" y="1003300"/>
          <p14:tracePt t="64004" x="7562850" y="1003300"/>
          <p14:tracePt t="64008" x="7537450" y="1003300"/>
          <p14:tracePt t="64028" x="7524750" y="1003300"/>
          <p14:tracePt t="64045" x="7512050" y="1003300"/>
          <p14:tracePt t="64061" x="7505700" y="1003300"/>
          <p14:tracePt t="64171" x="7499350" y="1009650"/>
          <p14:tracePt t="64179" x="7493000" y="1009650"/>
          <p14:tracePt t="64187" x="7480300" y="1009650"/>
          <p14:tracePt t="64194" x="7467600" y="1009650"/>
          <p14:tracePt t="64691" x="7461250" y="1009650"/>
          <p14:tracePt t="64699" x="7448550" y="1009650"/>
          <p14:tracePt t="64703" x="7359650" y="1009650"/>
          <p14:tracePt t="64729" x="7264400" y="1009650"/>
          <p14:tracePt t="64745" x="7016750" y="1009650"/>
          <p14:tracePt t="64761" x="6902450" y="990600"/>
          <p14:tracePt t="64778" x="6832600" y="977900"/>
          <p14:tracePt t="64795" x="6807200" y="971550"/>
          <p14:tracePt t="65147" x="6800850" y="971550"/>
          <p14:tracePt t="65427" x="6800850" y="965200"/>
          <p14:tracePt t="65459" x="6800850" y="952500"/>
          <p14:tracePt t="65459" x="6800850" y="946150"/>
          <p14:tracePt t="65483" x="6807200" y="946150"/>
          <p14:tracePt t="65491" x="6813550" y="939800"/>
          <p14:tracePt t="65499" x="6819900" y="933450"/>
          <p14:tracePt t="65511" x="6851650" y="920750"/>
          <p14:tracePt t="65528" x="6864350" y="914400"/>
          <p14:tracePt t="65544" x="6883400" y="901700"/>
          <p14:tracePt t="65561" x="6896100" y="901700"/>
          <p14:tracePt t="65578" x="6908800" y="895350"/>
          <p14:tracePt t="65594" x="6921500" y="889000"/>
          <p14:tracePt t="65611" x="6946900" y="889000"/>
          <p14:tracePt t="65651" x="6959600" y="889000"/>
          <p14:tracePt t="65655" x="6965950" y="889000"/>
          <p14:tracePt t="65661" x="6972300" y="889000"/>
          <p14:tracePt t="65677" x="6985000" y="882650"/>
          <p14:tracePt t="65723" x="6991350" y="882650"/>
          <p14:tracePt t="65971" x="6997700" y="882650"/>
          <p14:tracePt t="65995" x="6997700" y="889000"/>
          <p14:tracePt t="66020" x="6997700" y="895350"/>
          <p14:tracePt t="66051" x="6997700" y="901700"/>
          <p14:tracePt t="66115" x="6991350" y="914400"/>
          <p14:tracePt t="66123" x="6991350" y="933450"/>
          <p14:tracePt t="66123" x="6985000" y="952500"/>
          <p14:tracePt t="66144" x="6972300" y="977900"/>
          <p14:tracePt t="66161" x="6965950" y="996950"/>
          <p14:tracePt t="66178" x="6959600" y="1003300"/>
          <p14:tracePt t="66283" x="6953250" y="1003300"/>
          <p14:tracePt t="66291" x="6946900" y="1003300"/>
          <p14:tracePt t="66295" x="6934200" y="1003300"/>
          <p14:tracePt t="66311" x="6927850" y="1003300"/>
          <p14:tracePt t="66539" x="6921500" y="1003300"/>
          <p14:tracePt t="66636" x="6921500" y="996950"/>
          <p14:tracePt t="66643" x="6921500" y="990600"/>
          <p14:tracePt t="66659" x="6921500" y="984250"/>
          <p14:tracePt t="66670" x="6921500" y="977900"/>
          <p14:tracePt t="66694" x="6934200" y="971550"/>
          <p14:tracePt t="66803" x="6940550" y="965200"/>
          <p14:tracePt t="66891" x="6946900" y="965200"/>
          <p14:tracePt t="66907" x="6953250" y="965200"/>
          <p14:tracePt t="66979" x="6959600" y="965200"/>
          <p14:tracePt t="67011" x="6965950" y="965200"/>
          <p14:tracePt t="67027" x="6972300" y="965200"/>
          <p14:tracePt t="67043" x="6978650" y="965200"/>
          <p14:tracePt t="67115" x="6991350" y="971550"/>
          <p14:tracePt t="67122" x="6997700" y="977900"/>
          <p14:tracePt t="67147" x="7004050" y="977900"/>
          <p14:tracePt t="67179" x="7004050" y="984250"/>
          <p14:tracePt t="67467" x="7010400" y="984250"/>
          <p14:tracePt t="71006" x="7016750" y="984250"/>
          <p14:tracePt t="71051" x="7023100" y="984250"/>
          <p14:tracePt t="71067" x="7029450" y="984250"/>
          <p14:tracePt t="72307" x="7023100" y="984250"/>
          <p14:tracePt t="72315" x="7016750" y="984250"/>
          <p14:tracePt t="72326" x="7010400" y="984250"/>
          <p14:tracePt t="72344" x="7004050" y="984250"/>
          <p14:tracePt t="72483" x="6991350" y="984250"/>
          <p14:tracePt t="72491" x="6985000" y="990600"/>
          <p14:tracePt t="72499" x="6978650" y="990600"/>
          <p14:tracePt t="72511" x="6965950" y="990600"/>
          <p14:tracePt t="72528" x="6953250" y="990600"/>
          <p14:tracePt t="72603" x="6940550" y="990600"/>
          <p14:tracePt t="72627" x="6934200" y="990600"/>
          <p14:tracePt t="72634" x="6927850" y="990600"/>
          <p14:tracePt t="72667" x="6921500" y="990600"/>
          <p14:tracePt t="72687" x="6915150" y="990600"/>
          <p14:tracePt t="72688" x="6908800" y="990600"/>
          <p14:tracePt t="72739" x="6902450" y="990600"/>
          <p14:tracePt t="73419" x="6896100" y="990600"/>
          <p14:tracePt t="74187" x="6896100" y="996950"/>
          <p14:tracePt t="74291" x="6889750" y="996950"/>
          <p14:tracePt t="74303" x="6883400" y="996950"/>
          <p14:tracePt t="74309" x="6877050" y="996950"/>
          <p14:tracePt t="74328" x="6870700" y="1003300"/>
          <p14:tracePt t="74345" x="6864350" y="1003300"/>
          <p14:tracePt t="74390" x="6858000" y="1003300"/>
          <p14:tracePt t="74459" x="6858000" y="1009650"/>
          <p14:tracePt t="74476" x="6851650" y="1009650"/>
          <p14:tracePt t="74483" x="6838950" y="1009650"/>
          <p14:tracePt t="74495" x="6826250" y="1009650"/>
          <p14:tracePt t="74512" x="6819900" y="1009650"/>
          <p14:tracePt t="74529" x="6813550" y="1009650"/>
          <p14:tracePt t="74545" x="6807200" y="1009650"/>
          <p14:tracePt t="74562" x="6800850" y="1009650"/>
          <p14:tracePt t="74603" x="6794500" y="1009650"/>
          <p14:tracePt t="74620" x="6788150" y="1016000"/>
          <p14:tracePt t="75043" x="6781800" y="1016000"/>
          <p14:tracePt t="75067" x="6769100" y="1022350"/>
          <p14:tracePt t="75083" x="6756400" y="1028700"/>
          <p14:tracePt t="75115" x="6743700" y="1028700"/>
          <p14:tracePt t="75379" x="6737350" y="1035050"/>
          <p14:tracePt t="75397" x="6731000" y="1035050"/>
          <p14:tracePt t="75397" x="6718300" y="1035050"/>
          <p14:tracePt t="75411" x="6705600" y="1035050"/>
          <p14:tracePt t="75428" x="6692900" y="1035050"/>
          <p14:tracePt t="75507" x="6686550" y="1035050"/>
          <p14:tracePt t="75715" x="6667500" y="1035050"/>
          <p14:tracePt t="75723" x="6661150" y="1035050"/>
          <p14:tracePt t="75728" x="6610350" y="1041400"/>
          <p14:tracePt t="75744" x="6578600" y="1041400"/>
          <p14:tracePt t="75761" x="6559550" y="1047750"/>
          <p14:tracePt t="75777" x="6546850" y="1047750"/>
          <p14:tracePt t="76140" x="6527800" y="1047750"/>
          <p14:tracePt t="76148" x="6502400" y="1047750"/>
          <p14:tracePt t="76149" x="6477000" y="1047750"/>
          <p14:tracePt t="76162" x="6438900" y="1047750"/>
          <p14:tracePt t="76179" x="6407150" y="1047750"/>
          <p14:tracePt t="76196" x="6394450" y="1047750"/>
          <p14:tracePt t="76212" x="6388100" y="1047750"/>
          <p14:tracePt t="76316" x="6388100" y="1054100"/>
          <p14:tracePt t="76325" x="6375400" y="1066800"/>
          <p14:tracePt t="76325" x="6343650" y="1079500"/>
          <p14:tracePt t="76346" x="6311900" y="1092200"/>
          <p14:tracePt t="76362" x="6286500" y="1104900"/>
          <p14:tracePt t="76379" x="6261100" y="1117600"/>
          <p14:tracePt t="76396" x="6229350" y="1136650"/>
          <p14:tracePt t="76444" x="6223000" y="1136650"/>
          <p14:tracePt t="76444" x="6210300" y="1143000"/>
          <p14:tracePt t="76460" x="6210300" y="1149350"/>
          <p14:tracePt t="76468" x="6203950" y="1149350"/>
          <p14:tracePt t="76479" x="6191250" y="1149350"/>
          <p14:tracePt t="76496" x="6184900" y="1149350"/>
          <p14:tracePt t="76512" x="6165850" y="1149350"/>
          <p14:tracePt t="76548" x="6159500" y="1149350"/>
          <p14:tracePt t="76549" x="6153150" y="1149350"/>
          <p14:tracePt t="76562" x="6146800" y="1149350"/>
          <p14:tracePt t="76579" x="6134100" y="1149350"/>
          <p14:tracePt t="76596" x="6115050" y="1149350"/>
          <p14:tracePt t="76612" x="6096000" y="1149350"/>
          <p14:tracePt t="76629" x="6070600" y="1149350"/>
          <p14:tracePt t="76646" x="6038850" y="1149350"/>
          <p14:tracePt t="76662" x="6013450" y="1149350"/>
          <p14:tracePt t="76679" x="5988050" y="1149350"/>
          <p14:tracePt t="76696" x="5981700" y="1149350"/>
          <p14:tracePt t="76712" x="5975350" y="1149350"/>
          <p14:tracePt t="76932" x="5969000" y="1149350"/>
          <p14:tracePt t="76942" x="5956300" y="1149350"/>
          <p14:tracePt t="76943" x="5937250" y="1149350"/>
          <p14:tracePt t="76962" x="5911850" y="1149350"/>
          <p14:tracePt t="76979" x="5905500" y="1149350"/>
          <p14:tracePt t="76996" x="5892800" y="1149350"/>
          <p14:tracePt t="77140" x="5880100" y="1149350"/>
          <p14:tracePt t="77146" x="5867400" y="1149350"/>
          <p14:tracePt t="77154" x="5848350" y="1130300"/>
          <p14:tracePt t="77179" x="5822950" y="1123950"/>
          <p14:tracePt t="77196" x="5772150" y="1085850"/>
          <p14:tracePt t="77212" x="5746750" y="1060450"/>
          <p14:tracePt t="77229" x="5721350" y="1047750"/>
          <p14:tracePt t="77246" x="5683250" y="1028700"/>
          <p14:tracePt t="77262" x="5683250" y="1022350"/>
          <p14:tracePt t="77279" x="5664200" y="1009650"/>
          <p14:tracePt t="77296" x="5651500" y="1009650"/>
          <p14:tracePt t="77313" x="5645150" y="1003300"/>
          <p14:tracePt t="77500" x="5645150" y="996950"/>
          <p14:tracePt t="77500" x="5632450" y="996950"/>
          <p14:tracePt t="77516" x="5626100" y="996950"/>
          <p14:tracePt t="77524" x="5613400" y="1003300"/>
          <p14:tracePt t="77532" x="5600700" y="1003300"/>
          <p14:tracePt t="77546" x="5575300" y="1009650"/>
          <p14:tracePt t="77580" x="5562600" y="1009650"/>
          <p14:tracePt t="77612" x="5556250" y="1009650"/>
          <p14:tracePt t="77628" x="5549900" y="1009650"/>
          <p14:tracePt t="77628" x="5543550" y="1009650"/>
          <p14:tracePt t="77652" x="5537200" y="1009650"/>
          <p14:tracePt t="77660" x="5524500" y="1009650"/>
          <p14:tracePt t="77672" x="5518150" y="1009650"/>
          <p14:tracePt t="77696" x="5505450" y="1009650"/>
          <p14:tracePt t="77732" x="5492750" y="1009650"/>
          <p14:tracePt t="77772" x="5486400" y="1009650"/>
          <p14:tracePt t="77820" x="5480050" y="1009650"/>
          <p14:tracePt t="77828" x="5467350" y="1009650"/>
          <p14:tracePt t="77836" x="5441950" y="1009650"/>
          <p14:tracePt t="77846" x="5397500" y="1022350"/>
          <p14:tracePt t="77862" x="5365750" y="1028700"/>
          <p14:tracePt t="77879" x="5340350" y="1028700"/>
          <p14:tracePt t="77896" x="5314950" y="1028700"/>
          <p14:tracePt t="77912" x="5295900" y="1035050"/>
          <p14:tracePt t="77929" x="5283200" y="1035050"/>
          <p14:tracePt t="77946" x="5276850" y="1035050"/>
          <p14:tracePt t="77962" x="5264150" y="1035050"/>
          <p14:tracePt t="77979" x="5251450" y="1035050"/>
          <p14:tracePt t="77995" x="5232400" y="1035050"/>
          <p14:tracePt t="78013" x="5219700" y="1035050"/>
          <p14:tracePt t="78029" x="5213350" y="1035050"/>
          <p14:tracePt t="78964" x="5207000" y="1035050"/>
          <p14:tracePt t="78980" x="5200650" y="1035050"/>
          <p14:tracePt t="79540" x="5194300" y="1028700"/>
          <p14:tracePt t="79660" x="5181600" y="1028700"/>
          <p14:tracePt t="79708" x="5181600" y="1022350"/>
          <p14:tracePt t="79884" x="5175250" y="1016000"/>
          <p14:tracePt t="80692" x="5168900" y="1016000"/>
          <p14:tracePt t="80700" x="5156200" y="1016000"/>
          <p14:tracePt t="80705" x="5105400" y="1016000"/>
          <p14:tracePt t="80729" x="5060950" y="1016000"/>
          <p14:tracePt t="80746" x="5010150" y="1016000"/>
          <p14:tracePt t="80762" x="4997450" y="1016000"/>
          <p14:tracePt t="80779" x="4984750" y="1016000"/>
          <p14:tracePt t="80796" x="4978400" y="1016000"/>
          <p14:tracePt t="80852" x="4972050" y="1016000"/>
          <p14:tracePt t="80860" x="4965700" y="1016000"/>
          <p14:tracePt t="80860" x="4959350" y="1016000"/>
          <p14:tracePt t="80879" x="4953000" y="1016000"/>
          <p14:tracePt t="80932" x="4940300" y="1016000"/>
          <p14:tracePt t="81004" x="4927600" y="1016000"/>
          <p14:tracePt t="81012" x="4921250" y="1016000"/>
          <p14:tracePt t="81013" x="4895850" y="1016000"/>
          <p14:tracePt t="81029" x="4870450" y="1016000"/>
          <p14:tracePt t="81046" x="4845050" y="1016000"/>
          <p14:tracePt t="81063" x="4832350" y="1016000"/>
          <p14:tracePt t="81260" x="4819650" y="1016000"/>
          <p14:tracePt t="81260" x="4806950" y="1016000"/>
          <p14:tracePt t="81284" x="4794250" y="1009650"/>
          <p14:tracePt t="81296" x="4787900" y="1003300"/>
          <p14:tracePt t="81297" x="4768850" y="990600"/>
          <p14:tracePt t="81312" x="4768850" y="984250"/>
          <p14:tracePt t="81380" x="4762500" y="984250"/>
          <p14:tracePt t="81477" x="4762500" y="971550"/>
          <p14:tracePt t="81532" x="4762500" y="965200"/>
          <p14:tracePt t="81557" x="4756150" y="965200"/>
          <p14:tracePt t="81564" x="4749800" y="965200"/>
          <p14:tracePt t="81572" x="4730750" y="965200"/>
          <p14:tracePt t="81596" x="4711700" y="971550"/>
          <p14:tracePt t="81636" x="4699000" y="977900"/>
          <p14:tracePt t="81948" x="4686300" y="977900"/>
          <p14:tracePt t="81956" x="4673600" y="984250"/>
          <p14:tracePt t="81963" x="4629150" y="990600"/>
          <p14:tracePt t="81979" x="4521200" y="1003300"/>
          <p14:tracePt t="81997" x="4445000" y="1003300"/>
          <p14:tracePt t="82012" x="4413250" y="1003300"/>
          <p14:tracePt t="82101" x="4413250" y="1009650"/>
          <p14:tracePt t="82108" x="4400550" y="1016000"/>
          <p14:tracePt t="82116" x="4356100" y="1016000"/>
          <p14:tracePt t="82129" x="4273550" y="1028700"/>
          <p14:tracePt t="82146" x="4178300" y="1028700"/>
          <p14:tracePt t="82162" x="3975100" y="1028700"/>
          <p14:tracePt t="82179" x="3867150" y="1035050"/>
          <p14:tracePt t="82179" x="3816350" y="1035050"/>
          <p14:tracePt t="82197" x="3733800" y="1047750"/>
          <p14:tracePt t="82212" x="3670300" y="1066800"/>
          <p14:tracePt t="82229" x="3644900" y="1066800"/>
          <p14:tracePt t="82246" x="3638550" y="1073150"/>
          <p14:tracePt t="82262" x="3632200" y="1073150"/>
          <p14:tracePt t="82279" x="3625850" y="1073150"/>
          <p14:tracePt t="82296" x="3606800" y="1073150"/>
          <p14:tracePt t="82312" x="3581400" y="1073150"/>
          <p14:tracePt t="82329" x="3530600" y="1073150"/>
          <p14:tracePt t="82346" x="3448050" y="1073150"/>
          <p14:tracePt t="82362" x="3378200" y="1073150"/>
          <p14:tracePt t="82379" x="3308350" y="1073150"/>
          <p14:tracePt t="82396" x="3251200" y="1073150"/>
          <p14:tracePt t="82412" x="3225800" y="1073150"/>
          <p14:tracePt t="82429" x="3213100" y="1073150"/>
          <p14:tracePt t="82446" x="3206750" y="1073150"/>
          <p14:tracePt t="82572" x="3200400" y="1073150"/>
          <p14:tracePt t="82572" x="3187700" y="1073150"/>
          <p14:tracePt t="82580" x="3168650" y="1073150"/>
          <p14:tracePt t="82588" x="3124200" y="1073150"/>
          <p14:tracePt t="82612" x="3098800" y="1073150"/>
          <p14:tracePt t="82629" x="3067050" y="1073150"/>
          <p14:tracePt t="82646" x="3054350" y="1073150"/>
          <p14:tracePt t="82662" x="3048000" y="1073150"/>
          <p14:tracePt t="82679" x="3041650" y="1073150"/>
          <p14:tracePt t="82917" x="3035300" y="1073150"/>
          <p14:tracePt t="82924" x="3022600" y="1073150"/>
          <p14:tracePt t="82932" x="2990850" y="1085850"/>
          <p14:tracePt t="82946" x="2921000" y="1117600"/>
          <p14:tracePt t="82962" x="2863850" y="1143000"/>
          <p14:tracePt t="82979" x="2762250" y="1193800"/>
          <p14:tracePt t="82997" x="2730500" y="1193800"/>
          <p14:tracePt t="83012" x="2724150" y="1193800"/>
          <p14:tracePt t="83396" x="2717800" y="1193800"/>
          <p14:tracePt t="83412" x="2705100" y="1193800"/>
          <p14:tracePt t="83420" x="2673350" y="1181100"/>
          <p14:tracePt t="83430" x="2622550" y="1149350"/>
          <p14:tracePt t="83446" x="2584450" y="1111250"/>
          <p14:tracePt t="83462" x="2552700" y="1079500"/>
          <p14:tracePt t="83572" x="2546350" y="1073150"/>
          <p14:tracePt t="83764" x="2533650" y="1073150"/>
          <p14:tracePt t="83804" x="2527300" y="1066800"/>
          <p14:tracePt t="83876" x="2520950" y="1066800"/>
          <p14:tracePt t="83916" x="2514600" y="1060450"/>
          <p14:tracePt t="83964" x="2508250" y="1060450"/>
          <p14:tracePt t="84396" x="2501900" y="1060450"/>
          <p14:tracePt t="84420" x="2495550" y="1060450"/>
          <p14:tracePt t="84437" x="2495550" y="1054100"/>
          <p14:tracePt t="84548" x="2489200" y="1047750"/>
          <p14:tracePt t="84836" x="2489200" y="1041400"/>
          <p14:tracePt t="84845" x="2489200" y="1028700"/>
          <p14:tracePt t="84854" x="2495550" y="1009650"/>
          <p14:tracePt t="84881" x="2501900" y="996950"/>
          <p14:tracePt t="84897" x="2514600" y="984250"/>
          <p14:tracePt t="84914" x="2520950" y="977900"/>
          <p14:tracePt t="84930" x="2527300" y="971550"/>
          <p14:tracePt t="85676" x="2527300" y="965200"/>
          <p14:tracePt t="87484" x="2527300" y="952500"/>
          <p14:tracePt t="88684" x="2520950" y="952500"/>
          <p14:tracePt t="89140" x="2514600" y="946150"/>
          <p14:tracePt t="89428" x="2508250" y="946150"/>
          <p14:tracePt t="89708" x="2508250" y="939800"/>
          <p14:tracePt t="89756" x="2501900" y="939800"/>
          <p14:tracePt t="90572" x="2501900" y="933450"/>
          <p14:tracePt t="90580" x="2501900" y="927100"/>
          <p14:tracePt t="90612" x="2501900" y="914400"/>
          <p14:tracePt t="90956" x="2501900" y="908050"/>
          <p14:tracePt t="91620" x="2501900" y="901700"/>
          <p14:tracePt t="91636" x="2501900" y="895350"/>
          <p14:tracePt t="91668" x="2501900" y="889000"/>
          <p14:tracePt t="91668" x="2501900" y="882650"/>
          <p14:tracePt t="93427" x="2508250" y="882650"/>
          <p14:tracePt t="93452" x="2514600" y="882650"/>
          <p14:tracePt t="93548" x="2520950" y="882650"/>
          <p14:tracePt t="95804" x="2514600" y="882650"/>
          <p14:tracePt t="96268" x="2508250" y="882650"/>
          <p14:tracePt t="96284" x="2501900" y="882650"/>
          <p14:tracePt t="96628" x="2495550" y="882650"/>
          <p14:tracePt t="96684" x="2489200" y="882650"/>
          <p14:tracePt t="96820" x="2489200" y="889000"/>
          <p14:tracePt t="96838" x="2482850" y="895350"/>
          <p14:tracePt t="96839" x="2482850" y="901700"/>
          <p14:tracePt t="96892" x="2482850" y="908050"/>
          <p14:tracePt t="96900" x="2482850" y="914400"/>
          <p14:tracePt t="96907" x="2476500" y="920750"/>
          <p14:tracePt t="97028" x="2470150" y="927100"/>
          <p14:tracePt t="97028" x="2457450" y="939800"/>
          <p14:tracePt t="97044" x="2451100" y="946150"/>
          <p14:tracePt t="97052" x="2413000" y="952500"/>
          <p14:tracePt t="97063" x="2368550" y="971550"/>
          <p14:tracePt t="97079" x="2336800" y="971550"/>
          <p14:tracePt t="97340" x="2324100" y="971550"/>
          <p14:tracePt t="97348" x="2317750" y="971550"/>
          <p14:tracePt t="97349" x="2298700" y="977900"/>
          <p14:tracePt t="97362" x="2279650" y="984250"/>
          <p14:tracePt t="97379" x="2247900" y="996950"/>
          <p14:tracePt t="97396" x="2235200" y="996950"/>
          <p14:tracePt t="97412" x="2228850" y="1003300"/>
          <p14:tracePt t="97627" x="2222500" y="1003300"/>
          <p14:tracePt t="97628" x="2216150" y="996950"/>
          <p14:tracePt t="97638" x="2216150" y="965200"/>
          <p14:tracePt t="97664" x="2216150" y="958850"/>
          <p14:tracePt t="97681" x="2216150" y="946150"/>
          <p14:tracePt t="97698" x="2216150" y="933450"/>
          <p14:tracePt t="97713" x="2216150" y="914400"/>
          <p14:tracePt t="97730" x="2216150" y="908050"/>
          <p14:tracePt t="97746" x="2216150" y="901700"/>
          <p14:tracePt t="97763" x="2222500" y="895350"/>
          <p14:tracePt t="97780" x="2222500" y="889000"/>
          <p14:tracePt t="97828" x="2228850" y="889000"/>
          <p14:tracePt t="97844" x="2235200" y="889000"/>
          <p14:tracePt t="97845" x="2241550" y="889000"/>
          <p14:tracePt t="97863" x="2254250" y="889000"/>
          <p14:tracePt t="97901" x="2260600" y="889000"/>
          <p14:tracePt t="97901" x="2266950" y="889000"/>
          <p14:tracePt t="97913" x="2286000" y="895350"/>
          <p14:tracePt t="97929" x="2311400" y="914400"/>
          <p14:tracePt t="97947" x="2336800" y="933450"/>
          <p14:tracePt t="97963" x="2393950" y="977900"/>
          <p14:tracePt t="97980" x="2438400" y="984250"/>
          <p14:tracePt t="97997" x="2476500" y="996950"/>
          <p14:tracePt t="98013" x="2501900" y="1003300"/>
          <p14:tracePt t="98030" x="2533650" y="1003300"/>
          <p14:tracePt t="98047" x="2546350" y="1003300"/>
          <p14:tracePt t="98063" x="2565400" y="1003300"/>
          <p14:tracePt t="98080" x="2578100" y="1003300"/>
          <p14:tracePt t="98097" x="2590800" y="1003300"/>
          <p14:tracePt t="98113" x="2609850" y="1003300"/>
          <p14:tracePt t="98130" x="2628900" y="1003300"/>
          <p14:tracePt t="98147" x="2647950" y="1003300"/>
          <p14:tracePt t="98163" x="2686050" y="1003300"/>
          <p14:tracePt t="98180" x="2711450" y="1003300"/>
          <p14:tracePt t="98213" x="2717800" y="996950"/>
          <p14:tracePt t="98214" x="2724150" y="990600"/>
          <p14:tracePt t="98230" x="2730500" y="990600"/>
          <p14:tracePt t="98247" x="2736850" y="977900"/>
          <p14:tracePt t="98264" x="2743200" y="965200"/>
          <p14:tracePt t="98280" x="2743200" y="958850"/>
          <p14:tracePt t="98296" x="2749550" y="946150"/>
          <p14:tracePt t="98313" x="2749550" y="933450"/>
          <p14:tracePt t="98330" x="2755900" y="920750"/>
          <p14:tracePt t="98346" x="2755900" y="914400"/>
          <p14:tracePt t="98346" x="2755900" y="908050"/>
          <p14:tracePt t="98365" x="2755900" y="901700"/>
          <p14:tracePt t="98365" x="2755900" y="895350"/>
          <p14:tracePt t="98405" x="2762250" y="882650"/>
          <p14:tracePt t="98420" x="2762250" y="869950"/>
          <p14:tracePt t="98420" x="2762250" y="857250"/>
          <p14:tracePt t="98444" x="2762250" y="844550"/>
          <p14:tracePt t="98462" x="2762250" y="831850"/>
          <p14:tracePt t="98463" x="2762250" y="819150"/>
          <p14:tracePt t="98479" x="2762250" y="812800"/>
          <p14:tracePt t="98495" x="2762250" y="806450"/>
          <p14:tracePt t="98644" x="2743200" y="806450"/>
          <p14:tracePt t="98660" x="2730500" y="806450"/>
          <p14:tracePt t="98661" x="2717800" y="793750"/>
          <p14:tracePt t="98679" x="2692400" y="793750"/>
          <p14:tracePt t="98696" x="2679700" y="781050"/>
          <p14:tracePt t="98712" x="2667000" y="781050"/>
          <p14:tracePt t="98729" x="2660650" y="781050"/>
          <p14:tracePt t="98745" x="2647950" y="768350"/>
          <p14:tracePt t="98762" x="2628900" y="768350"/>
          <p14:tracePt t="98779" x="2616200" y="768350"/>
          <p14:tracePt t="98779" x="2603500" y="768350"/>
          <p14:tracePt t="98796" x="2590800" y="768350"/>
          <p14:tracePt t="98812" x="2578100" y="768350"/>
          <p14:tracePt t="98829" x="2559050" y="768350"/>
          <p14:tracePt t="98846" x="2546350" y="768350"/>
          <p14:tracePt t="98862" x="2533650" y="768350"/>
          <p14:tracePt t="98879" x="2508250" y="781050"/>
          <p14:tracePt t="98896" x="2495550" y="781050"/>
          <p14:tracePt t="98912" x="2489200" y="781050"/>
          <p14:tracePt t="98929" x="2476500" y="787400"/>
          <p14:tracePt t="98964" x="2470150" y="793750"/>
          <p14:tracePt t="98964" x="2463800" y="793750"/>
          <p14:tracePt t="98979" x="2457450" y="800100"/>
          <p14:tracePt t="98979" x="2457450" y="806450"/>
          <p14:tracePt t="98996" x="2451100" y="806450"/>
          <p14:tracePt t="99012" x="2444750" y="812800"/>
          <p14:tracePt t="99029" x="2432050" y="825500"/>
          <p14:tracePt t="99046" x="2425700" y="831850"/>
          <p14:tracePt t="99062" x="2419350" y="844550"/>
          <p14:tracePt t="99079" x="2406650" y="857250"/>
          <p14:tracePt t="99095" x="2406650" y="863600"/>
          <p14:tracePt t="99112" x="2406650" y="869950"/>
          <p14:tracePt t="99148" x="2406650" y="876300"/>
          <p14:tracePt t="99188" x="2400300" y="876300"/>
          <p14:tracePt t="99214" x="2393950" y="889000"/>
          <p14:tracePt t="99214" x="2387600" y="889000"/>
          <p14:tracePt t="99229" x="2374900" y="895350"/>
          <p14:tracePt t="99245" x="2362200" y="895350"/>
          <p14:tracePt t="99264" x="2336800" y="901700"/>
          <p14:tracePt t="99281" x="2324100" y="914400"/>
          <p14:tracePt t="99297" x="2311400" y="914400"/>
          <p14:tracePt t="99314" x="2279650" y="933450"/>
          <p14:tracePt t="99330" x="2247900" y="958850"/>
          <p14:tracePt t="99347" x="2209800" y="971550"/>
          <p14:tracePt t="99347" x="2197100" y="971550"/>
          <p14:tracePt t="99365" x="2159000" y="984250"/>
          <p14:tracePt t="99382" x="2120900" y="1003300"/>
          <p14:tracePt t="99397" x="2095500" y="1009650"/>
          <p14:tracePt t="99414" x="2076450" y="1016000"/>
          <p14:tracePt t="99430" x="2057400" y="1022350"/>
          <p14:tracePt t="99447" x="2032000" y="1022350"/>
          <p14:tracePt t="99464" x="2006600" y="1028700"/>
          <p14:tracePt t="99480" x="1974850" y="1035050"/>
          <p14:tracePt t="99497" x="1930400" y="1035050"/>
          <p14:tracePt t="99513" x="1892300" y="1047750"/>
          <p14:tracePt t="99530" x="1866900" y="1047750"/>
          <p14:tracePt t="99547" x="1835150" y="1047750"/>
          <p14:tracePt t="99564" x="1822450" y="1047750"/>
          <p14:tracePt t="99581" x="1809750" y="1047750"/>
          <p14:tracePt t="99597" x="1797050" y="1047750"/>
          <p14:tracePt t="99614" x="1771650" y="1047750"/>
          <p14:tracePt t="99630" x="1746250" y="1047750"/>
          <p14:tracePt t="99647" x="1714500" y="1047750"/>
          <p14:tracePt t="99664" x="1689100" y="1047750"/>
          <p14:tracePt t="99680" x="1644650" y="1047750"/>
          <p14:tracePt t="99698" x="1600200" y="1047750"/>
          <p14:tracePt t="99713" x="1555750" y="1047750"/>
          <p14:tracePt t="99730" x="1498600" y="1047750"/>
          <p14:tracePt t="99747" x="1460500" y="1047750"/>
          <p14:tracePt t="99763" x="1422400" y="1047750"/>
          <p14:tracePt t="99763" x="1403350" y="1041400"/>
          <p14:tracePt t="99781" x="1390650" y="1041400"/>
          <p14:tracePt t="99797" x="1358900" y="1035050"/>
          <p14:tracePt t="99814" x="1333500" y="1035050"/>
          <p14:tracePt t="99830" x="1295400" y="1022350"/>
          <p14:tracePt t="99847" x="1257300" y="1016000"/>
          <p14:tracePt t="99863" x="1212850" y="1009650"/>
          <p14:tracePt t="99880" x="1162050" y="1003300"/>
          <p14:tracePt t="99897" x="1123950" y="1003300"/>
          <p14:tracePt t="99913" x="1111250" y="996950"/>
          <p14:tracePt t="99948" x="1104900" y="990600"/>
          <p14:tracePt t="100036" x="1098550" y="990600"/>
          <p14:tracePt t="100053" x="1085850" y="990600"/>
          <p14:tracePt t="100054" x="1079500" y="990600"/>
          <p14:tracePt t="100063" x="1054100" y="990600"/>
          <p14:tracePt t="100080" x="1016000" y="990600"/>
          <p14:tracePt t="100097" x="977900" y="990600"/>
          <p14:tracePt t="100113" x="958850" y="990600"/>
          <p14:tracePt t="100130" x="952500" y="990600"/>
          <p14:tracePt t="100146" x="939800" y="990600"/>
          <p14:tracePt t="100179" x="933450" y="990600"/>
          <p14:tracePt t="100181" x="927100" y="990600"/>
          <p14:tracePt t="100197" x="920750" y="990600"/>
          <p14:tracePt t="100213" x="908050" y="990600"/>
          <p14:tracePt t="100230" x="901700" y="996950"/>
          <p14:tracePt t="100246" x="895350" y="996950"/>
          <p14:tracePt t="100263" x="889000" y="1003300"/>
          <p14:tracePt t="100280" x="882650" y="1009650"/>
          <p14:tracePt t="100297" x="869950" y="1016000"/>
          <p14:tracePt t="100313" x="863600" y="1022350"/>
          <p14:tracePt t="100860" x="869950" y="1022350"/>
          <p14:tracePt t="100872" x="876300" y="1022350"/>
          <p14:tracePt t="100874" x="958850" y="1016000"/>
          <p14:tracePt t="100896" x="1028700" y="1016000"/>
          <p14:tracePt t="100914" x="1168400" y="1028700"/>
          <p14:tracePt t="100930" x="1295400" y="1047750"/>
          <p14:tracePt t="100946" x="1416050" y="1066800"/>
          <p14:tracePt t="100963" x="1555750" y="1092200"/>
          <p14:tracePt t="100963" x="1600200" y="1092200"/>
          <p14:tracePt t="100981" x="1727200" y="1111250"/>
          <p14:tracePt t="100997" x="1828800" y="1136650"/>
          <p14:tracePt t="101013" x="1930400" y="1149350"/>
          <p14:tracePt t="101030" x="2063750" y="1174750"/>
          <p14:tracePt t="101046" x="2241550" y="1193800"/>
          <p14:tracePt t="101063" x="2432050" y="1219200"/>
          <p14:tracePt t="101079" x="2667000" y="1219200"/>
          <p14:tracePt t="101097" x="2914650" y="1219200"/>
          <p14:tracePt t="101113" x="3124200" y="1219200"/>
          <p14:tracePt t="101129" x="3333750" y="1225550"/>
          <p14:tracePt t="101146" x="3498850" y="1238250"/>
          <p14:tracePt t="101163" x="3600450" y="1244600"/>
          <p14:tracePt t="101180" x="3714750" y="1244600"/>
          <p14:tracePt t="101198" x="3771900" y="1244600"/>
          <p14:tracePt t="101213" x="3867150" y="1244600"/>
          <p14:tracePt t="101230" x="3956050" y="1244600"/>
          <p14:tracePt t="101247" x="4203700" y="1244600"/>
          <p14:tracePt t="101263" x="4356100" y="1244600"/>
          <p14:tracePt t="101279" x="4483100" y="1244600"/>
          <p14:tracePt t="101297" x="4616450" y="1244600"/>
          <p14:tracePt t="101313" x="4724400" y="1244600"/>
          <p14:tracePt t="101329" x="4819650" y="1244600"/>
          <p14:tracePt t="101347" x="4921250" y="1244600"/>
          <p14:tracePt t="101363" x="5035550" y="1276350"/>
          <p14:tracePt t="101363" x="5099050" y="1289050"/>
          <p14:tracePt t="101380" x="5245100" y="1333500"/>
          <p14:tracePt t="101397" x="5543550" y="1428750"/>
          <p14:tracePt t="101413" x="5956300" y="1517650"/>
          <p14:tracePt t="101430" x="6407150" y="1593850"/>
          <p14:tracePt t="101447" x="6883400" y="1663700"/>
          <p14:tracePt t="101463" x="7353300" y="1720850"/>
          <p14:tracePt t="101480" x="7683500" y="1746250"/>
          <p14:tracePt t="101497" x="7880350" y="1746250"/>
          <p14:tracePt t="101513" x="8026400" y="1746250"/>
          <p14:tracePt t="101530" x="8115300" y="1746250"/>
          <p14:tracePt t="101547" x="8166100" y="1746250"/>
          <p14:tracePt t="101563" x="8229600" y="1733550"/>
          <p14:tracePt t="101581" x="8286750" y="1714500"/>
          <p14:tracePt t="101597" x="8324850" y="1701800"/>
          <p14:tracePt t="101613" x="8356600" y="1689100"/>
          <p14:tracePt t="101630" x="8369300" y="1689100"/>
          <p14:tracePt t="101646" x="8375650" y="1676400"/>
          <p14:tracePt t="101663" x="8382000" y="1676400"/>
          <p14:tracePt t="101748" x="8388350" y="1676400"/>
          <p14:tracePt t="101773" x="8394700" y="1670050"/>
          <p14:tracePt t="101777" x="8394700" y="1657350"/>
          <p14:tracePt t="101788" x="8394700" y="1619250"/>
          <p14:tracePt t="101813" x="8394700" y="1600200"/>
          <p14:tracePt t="101830" x="8394700" y="1574800"/>
          <p14:tracePt t="101846" x="8394700" y="1549400"/>
          <p14:tracePt t="101863" x="8382000" y="1530350"/>
          <p14:tracePt t="101879" x="8362950" y="1517650"/>
          <p14:tracePt t="101897" x="8350250" y="1504950"/>
          <p14:tracePt t="101914" x="8337550" y="1504950"/>
          <p14:tracePt t="101929" x="8293100" y="1492250"/>
          <p14:tracePt t="101947" x="8280400" y="1492250"/>
          <p14:tracePt t="101963" x="8255000" y="1492250"/>
          <p14:tracePt t="101980" x="8229600" y="1479550"/>
          <p14:tracePt t="101997" x="8210550" y="1479550"/>
          <p14:tracePt t="102013" x="8172450" y="1479550"/>
          <p14:tracePt t="102030" x="8108950" y="1479550"/>
          <p14:tracePt t="102047" x="8026400" y="1479550"/>
          <p14:tracePt t="102063" x="7937500" y="1479550"/>
          <p14:tracePt t="102080" x="7848600" y="1479550"/>
          <p14:tracePt t="102097" x="7721600" y="1479550"/>
          <p14:tracePt t="102113" x="7639050" y="1479550"/>
          <p14:tracePt t="102130" x="7588250" y="1473200"/>
          <p14:tracePt t="102147" x="7537450" y="1473200"/>
          <p14:tracePt t="102163" x="7486650" y="1466850"/>
          <p14:tracePt t="102180" x="7473950" y="1460500"/>
          <p14:tracePt t="102197" x="7467600" y="1460500"/>
          <p14:tracePt t="102238" x="7461250" y="1460500"/>
          <p14:tracePt t="102246" x="7454900" y="1460500"/>
          <p14:tracePt t="102247" x="7454900" y="1454150"/>
          <p14:tracePt t="102263" x="7448550" y="1454150"/>
          <p14:tracePt t="102280" x="7442200" y="1454150"/>
          <p14:tracePt t="102296" x="7429500" y="1447800"/>
          <p14:tracePt t="102313" x="7429500" y="1441450"/>
          <p14:tracePt t="102330" x="7423150" y="1441450"/>
          <p14:tracePt t="102346" x="7410450" y="1428750"/>
          <p14:tracePt t="102363" x="7391400" y="1416050"/>
          <p14:tracePt t="102405" x="7385050" y="1416050"/>
          <p14:tracePt t="102509" x="7378700" y="1409700"/>
          <p14:tracePt t="102564" x="7378700" y="1403350"/>
          <p14:tracePt t="102596" x="7378700" y="1397000"/>
          <p14:tracePt t="102636" x="7378700" y="1390650"/>
          <p14:tracePt t="102676" x="7378700" y="1377950"/>
          <p14:tracePt t="102693" x="7378700" y="1371600"/>
          <p14:tracePt t="102717" x="7391400" y="1365250"/>
          <p14:tracePt t="102731" x="7404100" y="1358900"/>
          <p14:tracePt t="102780" x="7410450" y="1352550"/>
          <p14:tracePt t="102820" x="7416800" y="1352550"/>
          <p14:tracePt t="102838" x="7429500" y="1352550"/>
          <p14:tracePt t="102839" x="7454900" y="1339850"/>
          <p14:tracePt t="102862" x="7467600" y="1333500"/>
          <p14:tracePt t="102879" x="7493000" y="1327150"/>
          <p14:tracePt t="102896" x="7518400" y="1320800"/>
          <p14:tracePt t="102912" x="7531100" y="1320800"/>
          <p14:tracePt t="102929" x="7543800" y="1320800"/>
          <p14:tracePt t="102989" x="7556500" y="1320800"/>
          <p14:tracePt t="103036" x="7569200" y="1320800"/>
          <p14:tracePt t="103052" x="7575550" y="1320800"/>
          <p14:tracePt t="103084" x="7581900" y="1320800"/>
          <p14:tracePt t="103096" x="7594600" y="1333500"/>
          <p14:tracePt t="103096" x="7600950" y="1333500"/>
          <p14:tracePt t="103112" x="7620000" y="1339850"/>
          <p14:tracePt t="103129" x="7626350" y="1346200"/>
          <p14:tracePt t="103173" x="7632700" y="1346200"/>
          <p14:tracePt t="103180" x="7645400" y="1346200"/>
          <p14:tracePt t="103188" x="7651750" y="1346200"/>
          <p14:tracePt t="103195" x="7689850" y="1352550"/>
          <p14:tracePt t="103212" x="7708900" y="1358900"/>
          <p14:tracePt t="103229" x="7747000" y="1358900"/>
          <p14:tracePt t="103246" x="7759700" y="1358900"/>
          <p14:tracePt t="103262" x="7772400" y="1358900"/>
          <p14:tracePt t="103279" x="7778750" y="1365250"/>
          <p14:tracePt t="103296" x="7785100" y="1371600"/>
          <p14:tracePt t="103314" x="7797800" y="1371600"/>
          <p14:tracePt t="103330" x="7829550" y="1371600"/>
          <p14:tracePt t="103347" x="7842250" y="1371600"/>
          <p14:tracePt t="103347" x="7854950" y="1371600"/>
          <p14:tracePt t="103365" x="7874000" y="1358900"/>
          <p14:tracePt t="103381" x="7886700" y="1358900"/>
          <p14:tracePt t="103444" x="7893050" y="1352550"/>
          <p14:tracePt t="103516" x="7899400" y="1352550"/>
          <p14:tracePt t="103532" x="7905750" y="1352550"/>
          <p14:tracePt t="103580" x="7918450" y="1352550"/>
          <p14:tracePt t="103596" x="7924800" y="1352550"/>
          <p14:tracePt t="103604" x="7937500" y="1352550"/>
          <p14:tracePt t="103878" x="7950200" y="1352550"/>
          <p14:tracePt t="103908" x="7962900" y="1352550"/>
          <p14:tracePt t="103916" x="7975600" y="1352550"/>
          <p14:tracePt t="103922" x="7981950" y="1352550"/>
          <p14:tracePt t="103946" x="7988300" y="1352550"/>
          <p14:tracePt t="104076" x="7994650" y="1352550"/>
          <p14:tracePt t="104077" x="8001000" y="1352550"/>
          <p14:tracePt t="104092" x="8013700" y="1352550"/>
          <p14:tracePt t="104112" x="8020050" y="1352550"/>
          <p14:tracePt t="104129" x="8032750" y="1352550"/>
          <p14:tracePt t="104146" x="8039100" y="1346200"/>
          <p14:tracePt t="104162" x="8045450" y="1346200"/>
          <p14:tracePt t="104179" x="8070850" y="1333500"/>
          <p14:tracePt t="104196" x="8083550" y="1333500"/>
          <p14:tracePt t="104212" x="8096250" y="1327150"/>
          <p14:tracePt t="104444" x="8108950" y="1314450"/>
          <p14:tracePt t="104476" x="8115300" y="1314450"/>
          <p14:tracePt t="104496" x="8115300" y="1308100"/>
          <p14:tracePt t="105052" x="8128000" y="1301750"/>
          <p14:tracePt t="105060" x="8128000" y="1295400"/>
          <p14:tracePt t="105084" x="8134350" y="1295400"/>
          <p14:tracePt t="105092" x="8140700" y="1289050"/>
          <p14:tracePt t="105101" x="8153400" y="1289050"/>
          <p14:tracePt t="105112" x="8159750" y="1276350"/>
          <p14:tracePt t="105129" x="8172450" y="1263650"/>
          <p14:tracePt t="105146" x="8191500" y="1250950"/>
          <p14:tracePt t="105162" x="8216900" y="1238250"/>
          <p14:tracePt t="105179" x="8235950" y="1225550"/>
          <p14:tracePt t="105196" x="8248650" y="1212850"/>
          <p14:tracePt t="105724" x="8255000" y="1206500"/>
          <p14:tracePt t="105740" x="8261350" y="1206500"/>
          <p14:tracePt t="105764" x="8267700" y="1206500"/>
          <p14:tracePt t="105812" x="8280400" y="1206500"/>
          <p14:tracePt t="105964" x="8286750" y="1206500"/>
          <p14:tracePt t="106772" x="8293100" y="1206500"/>
          <p14:tracePt t="106788" x="8299450" y="1219200"/>
          <p14:tracePt t="106789" x="8299450" y="1231900"/>
          <p14:tracePt t="106813" x="8299450" y="1238250"/>
          <p14:tracePt t="106830" x="8299450" y="1250950"/>
          <p14:tracePt t="106847" x="8299450" y="1270000"/>
          <p14:tracePt t="106863" x="8299450" y="1289050"/>
          <p14:tracePt t="106880" x="8293100" y="1308100"/>
          <p14:tracePt t="106896" x="8286750" y="1320800"/>
          <p14:tracePt t="106913" x="8280400" y="1333500"/>
          <p14:tracePt t="106930" x="8274050" y="1339850"/>
          <p14:tracePt t="106947" x="8267700" y="1352550"/>
          <p14:tracePt t="106996" x="8261350" y="1358900"/>
          <p14:tracePt t="107044" x="8255000" y="1365250"/>
          <p14:tracePt t="107060" x="8248650" y="1377950"/>
          <p14:tracePt t="107071" x="8229600" y="1390650"/>
          <p14:tracePt t="107096" x="8223250" y="1390650"/>
          <p14:tracePt t="107113" x="8197850" y="1390650"/>
          <p14:tracePt t="107129" x="8172450" y="1403350"/>
          <p14:tracePt t="107146" x="8147050" y="1409700"/>
          <p14:tracePt t="107162" x="8128000" y="1409700"/>
          <p14:tracePt t="107179" x="8121650" y="1409700"/>
          <p14:tracePt t="107195" x="8096250" y="1409700"/>
          <p14:tracePt t="107238" x="8083550" y="1409700"/>
          <p14:tracePt t="107356" x="8077200" y="1416050"/>
          <p14:tracePt t="107364" x="8070850" y="1416050"/>
          <p14:tracePt t="107371" x="8051800" y="1416050"/>
          <p14:tracePt t="107371" x="8045450" y="1416050"/>
          <p14:tracePt t="107397" x="8032750" y="1409700"/>
          <p14:tracePt t="107436" x="8026400" y="1403350"/>
          <p14:tracePt t="107564" x="8013700" y="1403350"/>
          <p14:tracePt t="107572" x="8001000" y="1403350"/>
          <p14:tracePt t="107575" x="7969250" y="1403350"/>
          <p14:tracePt t="107575" x="7956550" y="1403350"/>
          <p14:tracePt t="107596" x="7931150" y="1403350"/>
          <p14:tracePt t="107612" x="7924800" y="1403350"/>
          <p14:tracePt t="107629" x="7918450" y="1403350"/>
          <p14:tracePt t="110244" x="7905750" y="1403350"/>
          <p14:tracePt t="110252" x="7893050" y="1403350"/>
          <p14:tracePt t="110256" x="7854950" y="1409700"/>
          <p14:tracePt t="110279" x="7810500" y="1422400"/>
          <p14:tracePt t="110296" x="7791450" y="1422400"/>
          <p14:tracePt t="110313" x="7785100" y="1422400"/>
          <p14:tracePt t="110556" x="7772400" y="1422400"/>
          <p14:tracePt t="110564" x="7753350" y="1422400"/>
          <p14:tracePt t="110571" x="7702550" y="1422400"/>
          <p14:tracePt t="110571" x="7689850" y="1422400"/>
          <p14:tracePt t="110596" x="7677150" y="1422400"/>
          <p14:tracePt t="110612" x="7664450" y="1422400"/>
          <p14:tracePt t="110660" x="7651750" y="1428750"/>
          <p14:tracePt t="110964" x="7645400" y="1435100"/>
          <p14:tracePt t="111140" x="7639050" y="1435100"/>
          <p14:tracePt t="111154" x="7632700" y="1435100"/>
          <p14:tracePt t="111156" x="7588250" y="1435100"/>
          <p14:tracePt t="111179" x="7543800" y="1454150"/>
          <p14:tracePt t="111196" x="7499350" y="1466850"/>
          <p14:tracePt t="111212" x="7448550" y="1479550"/>
          <p14:tracePt t="111229" x="7410450" y="1479550"/>
          <p14:tracePt t="111246" x="7372350" y="1485900"/>
          <p14:tracePt t="111262" x="7321550" y="1492250"/>
          <p14:tracePt t="111279" x="7277100" y="1498600"/>
          <p14:tracePt t="111296" x="7213600" y="1498600"/>
          <p14:tracePt t="111312" x="7137400" y="1498600"/>
          <p14:tracePt t="111329" x="6978650" y="1498600"/>
          <p14:tracePt t="111346" x="6832600" y="1498600"/>
          <p14:tracePt t="111362" x="6635750" y="1498600"/>
          <p14:tracePt t="111379" x="6286500" y="1447800"/>
          <p14:tracePt t="111396" x="6051550" y="1416050"/>
          <p14:tracePt t="111412" x="5803900" y="1390650"/>
          <p14:tracePt t="111429" x="5619750" y="1352550"/>
          <p14:tracePt t="111446" x="5448300" y="1333500"/>
          <p14:tracePt t="111462" x="5283200" y="1308100"/>
          <p14:tracePt t="111479" x="5111750" y="1289050"/>
          <p14:tracePt t="111496" x="4895850" y="1257300"/>
          <p14:tracePt t="111512" x="4648200" y="1206500"/>
          <p14:tracePt t="111529" x="4356100" y="1187450"/>
          <p14:tracePt t="111546" x="4108450" y="1149350"/>
          <p14:tracePt t="111562" x="3879850" y="1123950"/>
          <p14:tracePt t="111579" x="3644900" y="1123950"/>
          <p14:tracePt t="111596" x="3549650" y="1123950"/>
          <p14:tracePt t="111612" x="3492500" y="1123950"/>
          <p14:tracePt t="111629" x="3454400" y="1123950"/>
          <p14:tracePt t="111646" x="3429000" y="1123950"/>
          <p14:tracePt t="111662" x="3397250" y="1123950"/>
          <p14:tracePt t="111679" x="3371850" y="1123950"/>
          <p14:tracePt t="111696" x="3333750" y="1130300"/>
          <p14:tracePt t="111712" x="3295650" y="1130300"/>
          <p14:tracePt t="111729" x="3251200" y="1136650"/>
          <p14:tracePt t="111746" x="3219450" y="1149350"/>
          <p14:tracePt t="111763" x="3194050" y="1149350"/>
          <p14:tracePt t="111779" x="3149600" y="1168400"/>
          <p14:tracePt t="111796" x="3117850" y="1168400"/>
          <p14:tracePt t="111812" x="3092450" y="1187450"/>
          <p14:tracePt t="111829" x="3041650" y="1200150"/>
          <p14:tracePt t="111846" x="3003550" y="1200150"/>
          <p14:tracePt t="111862" x="2959100" y="1212850"/>
          <p14:tracePt t="111879" x="2914650" y="1231900"/>
          <p14:tracePt t="111896" x="2901950" y="1231900"/>
          <p14:tracePt t="111913" x="2889250" y="1231900"/>
          <p14:tracePt t="111930" x="2876550" y="1231900"/>
          <p14:tracePt t="111946" x="2857500" y="1231900"/>
          <p14:tracePt t="111963" x="2832100" y="1231900"/>
          <p14:tracePt t="111979" x="2762250" y="1244600"/>
          <p14:tracePt t="111996" x="2724150" y="1244600"/>
          <p14:tracePt t="112013" x="2686050" y="1244600"/>
          <p14:tracePt t="112029" x="2654300" y="1244600"/>
          <p14:tracePt t="112046" x="2597150" y="1250950"/>
          <p14:tracePt t="112063" x="2559050" y="1263650"/>
          <p14:tracePt t="112079" x="2489200" y="1263650"/>
          <p14:tracePt t="112096" x="2400300" y="1282700"/>
          <p14:tracePt t="112113" x="2286000" y="1282700"/>
          <p14:tracePt t="112129" x="2197100" y="1301750"/>
          <p14:tracePt t="112146" x="2114550" y="1308100"/>
          <p14:tracePt t="112162" x="2019300" y="1327150"/>
          <p14:tracePt t="112179" x="1930400" y="1339850"/>
          <p14:tracePt t="112179" x="1879600" y="1358900"/>
          <p14:tracePt t="112196" x="1828800" y="1365250"/>
          <p14:tracePt t="112213" x="1771650" y="1377950"/>
          <p14:tracePt t="112229" x="1727200" y="1384300"/>
          <p14:tracePt t="112246" x="1708150" y="1390650"/>
          <p14:tracePt t="112262" x="1701800" y="1390650"/>
          <p14:tracePt t="112279" x="1689100" y="1390650"/>
          <p14:tracePt t="112296" x="1663700" y="1397000"/>
          <p14:tracePt t="112312" x="1631950" y="1397000"/>
          <p14:tracePt t="112329" x="1619250" y="1397000"/>
          <p14:tracePt t="112346" x="1600200" y="1397000"/>
          <p14:tracePt t="112362" x="1581150" y="1403350"/>
          <p14:tracePt t="112379" x="1549400" y="1403350"/>
          <p14:tracePt t="112396" x="1530350" y="1403350"/>
          <p14:tracePt t="112412" x="1504950" y="1403350"/>
          <p14:tracePt t="112429" x="1479550" y="1403350"/>
          <p14:tracePt t="112446" x="1466850" y="1403350"/>
          <p14:tracePt t="112462" x="1447800" y="1403350"/>
          <p14:tracePt t="112479" x="1441450" y="1403350"/>
          <p14:tracePt t="112588" x="1428750" y="1403350"/>
          <p14:tracePt t="112599" x="1416050" y="1397000"/>
          <p14:tracePt t="112605" x="1390650" y="1397000"/>
          <p14:tracePt t="112631" x="1365250" y="1377950"/>
          <p14:tracePt t="112647" x="1333500" y="1365250"/>
          <p14:tracePt t="112663" x="1301750" y="1339850"/>
          <p14:tracePt t="112680" x="1270000" y="1327150"/>
          <p14:tracePt t="112697" x="1257300" y="1320800"/>
          <p14:tracePt t="112714" x="1250950" y="1314450"/>
          <p14:tracePt t="112988" x="1250950" y="1308100"/>
          <p14:tracePt t="113292" x="1257300" y="1308100"/>
          <p14:tracePt t="113295" x="1263650" y="1308100"/>
          <p14:tracePt t="113305" x="1276350" y="1308100"/>
          <p14:tracePt t="113329" x="1282700" y="1308100"/>
          <p14:tracePt t="113388" x="1289050" y="1314450"/>
          <p14:tracePt t="113393" x="1295400" y="1320800"/>
          <p14:tracePt t="113405" x="1365250" y="1365250"/>
          <p14:tracePt t="113430" x="1441450" y="1397000"/>
          <p14:tracePt t="113447" x="1504950" y="1422400"/>
          <p14:tracePt t="113463" x="1568450" y="1428750"/>
          <p14:tracePt t="113480" x="1612900" y="1441450"/>
          <p14:tracePt t="113496" x="1631950" y="1441450"/>
          <p14:tracePt t="113513" x="1644650" y="1441450"/>
          <p14:tracePt t="113530" x="1657350" y="1441450"/>
          <p14:tracePt t="113546" x="1663700" y="1441450"/>
          <p14:tracePt t="113563" x="1670050" y="1441450"/>
          <p14:tracePt t="113580" x="1695450" y="1441450"/>
          <p14:tracePt t="113597" x="1708150" y="1441450"/>
          <p14:tracePt t="113780" x="1714500" y="1441450"/>
          <p14:tracePt t="113916" x="1708150" y="1441450"/>
          <p14:tracePt t="113956" x="1701800" y="1441450"/>
          <p14:tracePt t="114140" x="1708150" y="1441450"/>
          <p14:tracePt t="114164" x="1714500" y="1441450"/>
          <p14:tracePt t="114180" x="1720850" y="1441450"/>
          <p14:tracePt t="114188" x="1733550" y="1435100"/>
          <p14:tracePt t="114195" x="1752600" y="1428750"/>
          <p14:tracePt t="114212" x="1758950" y="1428750"/>
          <p14:tracePt t="114229" x="1778000" y="1416050"/>
          <p14:tracePt t="114245" x="1797050" y="1416050"/>
          <p14:tracePt t="114262" x="1822450" y="1416050"/>
          <p14:tracePt t="114279" x="1847850" y="1409700"/>
          <p14:tracePt t="114295" x="1879600" y="1403350"/>
          <p14:tracePt t="114312" x="1885950" y="1403350"/>
          <p14:tracePt t="114329" x="1905000" y="1397000"/>
          <p14:tracePt t="114345" x="1911350" y="1390650"/>
          <p14:tracePt t="114362" x="1924050" y="1390650"/>
          <p14:tracePt t="114379" x="1936750" y="1377950"/>
          <p14:tracePt t="114395" x="1968500" y="1365250"/>
          <p14:tracePt t="114437" x="1974850" y="1365250"/>
          <p14:tracePt t="114446" x="1981200" y="1365250"/>
          <p14:tracePt t="114452" x="1993900" y="1352550"/>
          <p14:tracePt t="114462" x="2019300" y="1352550"/>
          <p14:tracePt t="114479" x="2044700" y="1352550"/>
          <p14:tracePt t="114496" x="2082800" y="1352550"/>
          <p14:tracePt t="114513" x="2133600" y="1352550"/>
          <p14:tracePt t="114529" x="2178050" y="1352550"/>
          <p14:tracePt t="114546" x="2228850" y="1352550"/>
          <p14:tracePt t="114562" x="2286000" y="1371600"/>
          <p14:tracePt t="114579" x="2343150" y="1390650"/>
          <p14:tracePt t="114579" x="2381250" y="1390650"/>
          <p14:tracePt t="114596" x="2432050" y="1422400"/>
          <p14:tracePt t="114613" x="2489200" y="1441450"/>
          <p14:tracePt t="114629" x="2546350" y="1473200"/>
          <p14:tracePt t="114646" x="2609850" y="1498600"/>
          <p14:tracePt t="114662" x="2679700" y="1530350"/>
          <p14:tracePt t="114679" x="2717800" y="1543050"/>
          <p14:tracePt t="114696" x="2768600" y="1568450"/>
          <p14:tracePt t="114712" x="2844800" y="1619250"/>
          <p14:tracePt t="114729" x="2876550" y="1625600"/>
          <p14:tracePt t="114746" x="2901950" y="1638300"/>
          <p14:tracePt t="114763" x="2908300" y="1638300"/>
          <p14:tracePt t="114868" x="2921000" y="1651000"/>
          <p14:tracePt t="114996" x="2927350" y="1651000"/>
          <p14:tracePt t="115012" x="2933700" y="1651000"/>
          <p14:tracePt t="115016" x="2933700" y="1657350"/>
          <p14:tracePt t="115076" x="2933700" y="1670050"/>
          <p14:tracePt t="115164" x="2933700" y="1676400"/>
          <p14:tracePt t="115180" x="2933700" y="1682750"/>
          <p14:tracePt t="115188" x="2933700" y="1689100"/>
          <p14:tracePt t="115196" x="2933700" y="1708150"/>
          <p14:tracePt t="115213" x="2933700" y="1714500"/>
          <p14:tracePt t="115260" x="2933700" y="1727200"/>
          <p14:tracePt t="115364" x="2933700" y="1733550"/>
          <p14:tracePt t="115379" x="2933700" y="1746250"/>
          <p14:tracePt t="115388" x="2933700" y="1752600"/>
          <p14:tracePt t="115524" x="2933700" y="1758950"/>
          <p14:tracePt t="115532" x="2933700" y="1765300"/>
          <p14:tracePt t="115539" x="2933700" y="1778000"/>
          <p14:tracePt t="115563" x="2933700" y="1809750"/>
          <p14:tracePt t="115581" x="2971800" y="1822450"/>
          <p14:tracePt t="115598" x="3022600" y="1847850"/>
          <p14:tracePt t="115614" x="3105150" y="1885950"/>
          <p14:tracePt t="115630" x="3200400" y="1917700"/>
          <p14:tracePt t="115647" x="3295650" y="1955800"/>
          <p14:tracePt t="115663" x="3435350" y="1987550"/>
          <p14:tracePt t="115680" x="3511550" y="2006600"/>
          <p14:tracePt t="115697" x="3549650" y="2019300"/>
          <p14:tracePt t="115713" x="3581400" y="2038350"/>
          <p14:tracePt t="115730" x="3594100" y="2044700"/>
          <p14:tracePt t="115747" x="3606800" y="2044700"/>
          <p14:tracePt t="115763" x="3632200" y="2051050"/>
          <p14:tracePt t="115781" x="3657600" y="2057400"/>
          <p14:tracePt t="115797" x="3683000" y="2057400"/>
          <p14:tracePt t="115813" x="3702050" y="2063750"/>
          <p14:tracePt t="115830" x="3708400" y="2063750"/>
          <p14:tracePt t="115964" x="3714750" y="2063750"/>
          <p14:tracePt t="115988" x="3721100" y="2063750"/>
          <p14:tracePt t="116044" x="3702050" y="2063750"/>
          <p14:tracePt t="116047" x="3676650" y="2063750"/>
          <p14:tracePt t="116053" x="3600450" y="2063750"/>
          <p14:tracePt t="116078" x="3556000" y="2063750"/>
          <p14:tracePt t="116094" x="3530600" y="2063750"/>
          <p14:tracePt t="116112" x="3492500" y="2063750"/>
          <p14:tracePt t="116128" x="3473450" y="2063750"/>
          <p14:tracePt t="116145" x="3448050" y="2051050"/>
          <p14:tracePt t="116162" x="3409950" y="2044700"/>
          <p14:tracePt t="116178" x="3384550" y="2038350"/>
          <p14:tracePt t="116195" x="3352800" y="2032000"/>
          <p14:tracePt t="116211" x="3333750" y="2032000"/>
          <p14:tracePt t="116228" x="3308350" y="2032000"/>
          <p14:tracePt t="116245" x="3282950" y="2019300"/>
          <p14:tracePt t="116261" x="3251200" y="2019300"/>
          <p14:tracePt t="116278" x="3219450" y="2019300"/>
          <p14:tracePt t="116295" x="3181350" y="2019300"/>
          <p14:tracePt t="116311" x="3143250" y="2019300"/>
          <p14:tracePt t="116328" x="3098800" y="2019300"/>
          <p14:tracePt t="116345" x="3054350" y="2019300"/>
          <p14:tracePt t="116361" x="3009900" y="2012950"/>
          <p14:tracePt t="116378" x="2959100" y="2006600"/>
          <p14:tracePt t="116395" x="2921000" y="2000250"/>
          <p14:tracePt t="116395" x="2889250" y="1987550"/>
          <p14:tracePt t="116412" x="2857500" y="1987550"/>
          <p14:tracePt t="116428" x="2819400" y="1981200"/>
          <p14:tracePt t="116445" x="2774950" y="1974850"/>
          <p14:tracePt t="116462" x="2736850" y="1974850"/>
          <p14:tracePt t="116478" x="2686050" y="1968500"/>
          <p14:tracePt t="116495" x="2641600" y="1968500"/>
          <p14:tracePt t="116511" x="2609850" y="1968500"/>
          <p14:tracePt t="116528" x="2565400" y="1968500"/>
          <p14:tracePt t="116545" x="2527300" y="1968500"/>
          <p14:tracePt t="116561" x="2489200" y="1968500"/>
          <p14:tracePt t="116579" x="2419350" y="1968500"/>
          <p14:tracePt t="116597" x="2387600" y="1968500"/>
          <p14:tracePt t="116613" x="2362200" y="1968500"/>
          <p14:tracePt t="116629" x="2330450" y="1968500"/>
          <p14:tracePt t="116645" x="2311400" y="1968500"/>
          <p14:tracePt t="116664" x="2292350" y="1968500"/>
          <p14:tracePt t="116680" x="2279650" y="1968500"/>
          <p14:tracePt t="116698" x="2266950" y="1968500"/>
          <p14:tracePt t="116714" x="2254250" y="1968500"/>
          <p14:tracePt t="116731" x="2247900" y="1968500"/>
          <p14:tracePt t="116731" x="2235200" y="1968500"/>
          <p14:tracePt t="116748" x="2222500" y="1968500"/>
          <p14:tracePt t="116763" x="2165350" y="1968500"/>
          <p14:tracePt t="116780" x="2070100" y="1936750"/>
          <p14:tracePt t="116797" x="1974850" y="1892300"/>
          <p14:tracePt t="116813" x="1670050" y="1803400"/>
          <p14:tracePt t="116830" x="1485900" y="1739900"/>
          <p14:tracePt t="116847" x="1358900" y="1701800"/>
          <p14:tracePt t="116863" x="1276350" y="1676400"/>
          <p14:tracePt t="116880" x="1257300" y="1663700"/>
          <p14:tracePt t="116897" x="1238250" y="1657350"/>
          <p14:tracePt t="116913" x="1219200" y="1651000"/>
          <p14:tracePt t="116930" x="1206500" y="1644650"/>
          <p14:tracePt t="116946" x="1174750" y="1644650"/>
          <p14:tracePt t="116963" x="1136650" y="1644650"/>
          <p14:tracePt t="116980" x="1066800" y="1644650"/>
          <p14:tracePt t="116996" x="1028700" y="1644650"/>
          <p14:tracePt t="117013" x="996950" y="1644650"/>
          <p14:tracePt t="117030" x="990600" y="1644650"/>
          <p14:tracePt t="117046" x="977900" y="1644650"/>
          <p14:tracePt t="117156" x="977900" y="1651000"/>
          <p14:tracePt t="117164" x="971550" y="1657350"/>
          <p14:tracePt t="117165" x="958850" y="1682750"/>
          <p14:tracePt t="117180" x="939800" y="1727200"/>
          <p14:tracePt t="117197" x="908050" y="1778000"/>
          <p14:tracePt t="117213" x="901700" y="1822450"/>
          <p14:tracePt t="117229" x="895350" y="1841500"/>
          <p14:tracePt t="117246" x="882650" y="1847850"/>
          <p14:tracePt t="117263" x="882650" y="1854200"/>
          <p14:tracePt t="117279" x="889000" y="1854200"/>
          <p14:tracePt t="117297" x="895350" y="1860550"/>
          <p14:tracePt t="117332" x="895350" y="1866900"/>
          <p14:tracePt t="117333" x="895350" y="1873250"/>
          <p14:tracePt t="117346" x="901700" y="1879600"/>
          <p14:tracePt t="117380" x="901700" y="1885950"/>
          <p14:tracePt t="117381" x="901700" y="1892300"/>
          <p14:tracePt t="117396" x="901700" y="1898650"/>
          <p14:tracePt t="117413" x="901700" y="1905000"/>
          <p14:tracePt t="117476" x="901700" y="1911350"/>
          <p14:tracePt t="117508" x="895350" y="1911350"/>
          <p14:tracePt t="117524" x="882650" y="1911350"/>
          <p14:tracePt t="117525" x="876300" y="1911350"/>
          <p14:tracePt t="117546" x="850900" y="1911350"/>
          <p14:tracePt t="117563" x="838200" y="1911350"/>
          <p14:tracePt t="117581" x="831850" y="1911350"/>
          <p14:tracePt t="117596" x="812800" y="1911350"/>
          <p14:tracePt t="117708" x="806450" y="1911350"/>
          <p14:tracePt t="117716" x="793750" y="1911350"/>
          <p14:tracePt t="117723" x="736600" y="1892300"/>
          <p14:tracePt t="117746" x="692150" y="1885950"/>
          <p14:tracePt t="117763" x="654050" y="1866900"/>
          <p14:tracePt t="117779" x="641350" y="1866900"/>
          <p14:tracePt t="117892" x="628650" y="1866900"/>
          <p14:tracePt t="117900" x="622300" y="1866900"/>
          <p14:tracePt t="117904" x="584200" y="1854200"/>
          <p14:tracePt t="117930" x="565150" y="1847850"/>
          <p14:tracePt t="117946" x="546100" y="1835150"/>
          <p14:tracePt t="117963" x="533400" y="1835150"/>
          <p14:tracePt t="118061" x="533400" y="1828800"/>
          <p14:tracePt t="118117" x="527050" y="1828800"/>
          <p14:tracePt t="118148" x="520700" y="1828800"/>
          <p14:tracePt t="118163" x="508000" y="1828800"/>
          <p14:tracePt t="118660" x="501650" y="1828800"/>
          <p14:tracePt t="118672" x="495300" y="1828800"/>
          <p14:tracePt t="118676" x="469900" y="1809750"/>
          <p14:tracePt t="118757" x="463550" y="1809750"/>
          <p14:tracePt t="118772" x="463550" y="1803400"/>
          <p14:tracePt t="118788" x="463550" y="1797050"/>
          <p14:tracePt t="118789" x="457200" y="1790700"/>
          <p14:tracePt t="118888" x="457200" y="1784350"/>
          <p14:tracePt t="118940" x="457200" y="1778000"/>
          <p14:tracePt t="118948" x="463550" y="1771650"/>
          <p14:tracePt t="118956" x="482600" y="1771650"/>
          <p14:tracePt t="118978" x="488950" y="1771650"/>
          <p14:tracePt t="118996" x="495300" y="1771650"/>
          <p14:tracePt t="119052" x="501650" y="1771650"/>
          <p14:tracePt t="119060" x="527050" y="1771650"/>
          <p14:tracePt t="119071" x="603250" y="1771650"/>
          <p14:tracePt t="119096" x="628650" y="1771650"/>
          <p14:tracePt t="119112" x="641350" y="1771650"/>
          <p14:tracePt t="119244" x="647700" y="1771650"/>
          <p14:tracePt t="119484" x="660400" y="1771650"/>
          <p14:tracePt t="119492" x="666750" y="1771650"/>
          <p14:tracePt t="119492" x="673100" y="1771650"/>
          <p14:tracePt t="119516" x="679450" y="1771650"/>
          <p14:tracePt t="119532" x="685800" y="1771650"/>
          <p14:tracePt t="119620" x="698500" y="1771650"/>
          <p14:tracePt t="119628" x="717550" y="1771650"/>
          <p14:tracePt t="119639" x="768350" y="1765300"/>
          <p14:tracePt t="119663" x="800100" y="1765300"/>
          <p14:tracePt t="119680" x="831850" y="1752600"/>
          <p14:tracePt t="119717" x="838200" y="1752600"/>
          <p14:tracePt t="119964" x="844550" y="1752600"/>
          <p14:tracePt t="120060" x="831850" y="1752600"/>
          <p14:tracePt t="120077" x="812800" y="1765300"/>
          <p14:tracePt t="120096" x="800100" y="1765300"/>
          <p14:tracePt t="120097" x="787400" y="1765300"/>
          <p14:tracePt t="120113" x="774700" y="1765300"/>
          <p14:tracePt t="120220" x="768350" y="1765300"/>
          <p14:tracePt t="120236" x="755650" y="1765300"/>
          <p14:tracePt t="120324" x="742950" y="1765300"/>
          <p14:tracePt t="120348" x="742950" y="1771650"/>
          <p14:tracePt t="120364" x="736600" y="1771650"/>
          <p14:tracePt t="120396" x="730250" y="1771650"/>
          <p14:tracePt t="120412" x="723900" y="1771650"/>
          <p14:tracePt t="120492" x="717550" y="1771650"/>
          <p14:tracePt t="120532" x="704850" y="1758950"/>
          <p14:tracePt t="120564" x="704850" y="1752600"/>
          <p14:tracePt t="120650" x="704850" y="1746250"/>
          <p14:tracePt t="120677" x="704850" y="1739900"/>
          <p14:tracePt t="120678" x="704850" y="1733550"/>
          <p14:tracePt t="120696" x="704850" y="1727200"/>
          <p14:tracePt t="120713" x="704850" y="1720850"/>
          <p14:tracePt t="121100" x="698500" y="1720850"/>
          <p14:tracePt t="121164" x="692150" y="1720850"/>
          <p14:tracePt t="121196" x="692150" y="1727200"/>
          <p14:tracePt t="121212" x="692150" y="1739900"/>
          <p14:tracePt t="121220" x="717550" y="1746250"/>
          <p14:tracePt t="121229" x="774700" y="1758950"/>
          <p14:tracePt t="121246" x="857250" y="1778000"/>
          <p14:tracePt t="121263" x="939800" y="1784350"/>
          <p14:tracePt t="121279" x="1035050" y="1797050"/>
          <p14:tracePt t="121296" x="1104900" y="1822450"/>
          <p14:tracePt t="121313" x="1136650" y="1828800"/>
          <p14:tracePt t="121330" x="1149350" y="1828800"/>
          <p14:tracePt t="122028" x="1155700" y="1822450"/>
          <p14:tracePt t="122052" x="1162050" y="1822450"/>
          <p14:tracePt t="122063" x="1162050" y="1816100"/>
          <p14:tracePt t="122063" x="1168400" y="1809750"/>
          <p14:tracePt t="122080" x="1174750" y="1803400"/>
          <p14:tracePt t="122308" x="1181100" y="1790700"/>
          <p14:tracePt t="122324" x="1187450" y="1790700"/>
          <p14:tracePt t="122340" x="1193800" y="1771650"/>
          <p14:tracePt t="122380" x="1193800" y="1765300"/>
          <p14:tracePt t="122412" x="1200150" y="1765300"/>
          <p14:tracePt t="122869" x="1206500" y="1765300"/>
          <p14:tracePt t="122916" x="1212850" y="1765300"/>
          <p14:tracePt t="122924" x="1219200" y="1758950"/>
          <p14:tracePt t="122927" x="1225550" y="1758950"/>
          <p14:tracePt t="122946" x="1238250" y="1758950"/>
          <p14:tracePt t="122963" x="1257300" y="1758950"/>
          <p14:tracePt t="122963" x="1263650" y="1752600"/>
          <p14:tracePt t="122980" x="1270000" y="1752600"/>
          <p14:tracePt t="122997" x="1282700" y="1752600"/>
          <p14:tracePt t="123013" x="1289050" y="1746250"/>
          <p14:tracePt t="123052" x="1301750" y="1746250"/>
          <p14:tracePt t="123100" x="1308100" y="1746250"/>
          <p14:tracePt t="123124" x="1314450" y="1746250"/>
          <p14:tracePt t="123138" x="1327150" y="1746250"/>
          <p14:tracePt t="123139" x="1339850" y="1739900"/>
          <p14:tracePt t="123163" x="1352550" y="1739900"/>
          <p14:tracePt t="123179" x="1371600" y="1739900"/>
          <p14:tracePt t="123197" x="1377950" y="1739900"/>
          <p14:tracePt t="123236" x="1384300" y="1739900"/>
          <p14:tracePt t="123308" x="1390650" y="1746250"/>
          <p14:tracePt t="123324" x="1397000" y="1752600"/>
          <p14:tracePt t="123325" x="1403350" y="1758950"/>
          <p14:tracePt t="123346" x="1416050" y="1771650"/>
          <p14:tracePt t="123363" x="1422400" y="1771650"/>
          <p14:tracePt t="123524" x="1428750" y="1771650"/>
          <p14:tracePt t="123556" x="1435100" y="1771650"/>
          <p14:tracePt t="123572" x="1441450" y="1771650"/>
          <p14:tracePt t="123573" x="1454150" y="1771650"/>
          <p14:tracePt t="123596" x="1479550" y="1771650"/>
          <p14:tracePt t="123613" x="1485900" y="1771650"/>
          <p14:tracePt t="123629" x="1492250" y="1771650"/>
          <p14:tracePt t="123647" x="1498600" y="1771650"/>
          <p14:tracePt t="123663" x="1504950" y="1778000"/>
          <p14:tracePt t="123708" x="1511300" y="1778000"/>
          <p14:tracePt t="123716" x="1511300" y="1784350"/>
          <p14:tracePt t="123724" x="1543050" y="1784350"/>
          <p14:tracePt t="123746" x="1587500" y="1797050"/>
          <p14:tracePt t="123763" x="1638300" y="1809750"/>
          <p14:tracePt t="123780" x="1701800" y="1835150"/>
          <p14:tracePt t="123797" x="1727200" y="1841500"/>
          <p14:tracePt t="123813" x="1733550" y="1841500"/>
          <p14:tracePt t="123852" x="1739900" y="1847850"/>
          <p14:tracePt t="123973" x="1739900" y="1854200"/>
          <p14:tracePt t="124116" x="1746250" y="1854200"/>
          <p14:tracePt t="124138" x="1752600" y="1854200"/>
          <p14:tracePt t="124138" x="1758950" y="1854200"/>
          <p14:tracePt t="124140" x="1765300" y="1854200"/>
          <p14:tracePt t="124163" x="1778000" y="1847850"/>
          <p14:tracePt t="124179" x="1790700" y="1841500"/>
          <p14:tracePt t="124179" x="1797050" y="1835150"/>
          <p14:tracePt t="124198" x="1803400" y="1828800"/>
          <p14:tracePt t="124213" x="1809750" y="1828800"/>
          <p14:tracePt t="124348" x="1809750" y="1822450"/>
          <p14:tracePt t="124364" x="1816100" y="1822450"/>
          <p14:tracePt t="124397" x="1816100" y="1816100"/>
          <p14:tracePt t="124436" x="1822450" y="1816100"/>
          <p14:tracePt t="124436" x="1828800" y="1809750"/>
          <p14:tracePt t="124477" x="1835150" y="1803400"/>
          <p14:tracePt t="124492" x="1841500" y="1803400"/>
          <p14:tracePt t="124496" x="1841500" y="1797050"/>
          <p14:tracePt t="124548" x="1847850" y="1790700"/>
          <p14:tracePt t="124565" x="1854200" y="1784350"/>
          <p14:tracePt t="124628" x="1860550" y="1778000"/>
          <p14:tracePt t="124660" x="1866900" y="1771650"/>
          <p14:tracePt t="124685" x="1873250" y="1771650"/>
          <p14:tracePt t="124692" x="1879600" y="1765300"/>
          <p14:tracePt t="124716" x="1885950" y="1765300"/>
          <p14:tracePt t="124852" x="1892300" y="1765300"/>
          <p14:tracePt t="125308" x="1898650" y="1765300"/>
          <p14:tracePt t="125322" x="1930400" y="1765300"/>
          <p14:tracePt t="125323" x="1993900" y="1765300"/>
          <p14:tracePt t="125346" x="2044700" y="1778000"/>
          <p14:tracePt t="125363" x="2057400" y="1778000"/>
          <p14:tracePt t="126668" x="2044700" y="1778000"/>
          <p14:tracePt t="126676" x="2038350" y="1784350"/>
          <p14:tracePt t="126694" x="2032000" y="1790700"/>
          <p14:tracePt t="127300" x="2025650" y="1790700"/>
          <p14:tracePt t="127307" x="2019300" y="1790700"/>
          <p14:tracePt t="127420" x="2012950" y="1790700"/>
          <p14:tracePt t="127796" x="2006600" y="1790700"/>
          <p14:tracePt t="127812" x="2006600" y="1797050"/>
          <p14:tracePt t="127884" x="2006600" y="1803400"/>
          <p14:tracePt t="127916" x="2012950" y="1803400"/>
          <p14:tracePt t="127929" x="2019300" y="1803400"/>
          <p14:tracePt t="127930" x="2038350" y="1803400"/>
          <p14:tracePt t="127946" x="2051050" y="1803400"/>
          <p14:tracePt t="127962" x="2063750" y="1803400"/>
          <p14:tracePt t="127979" x="2070100" y="1803400"/>
          <p14:tracePt t="127996" x="2101850" y="1803400"/>
          <p14:tracePt t="128013" x="2120900" y="1803400"/>
          <p14:tracePt t="128029" x="2139950" y="1803400"/>
          <p14:tracePt t="128046" x="2152650" y="1803400"/>
          <p14:tracePt t="128062" x="2159000" y="1803400"/>
          <p14:tracePt t="128228" x="2171700" y="1803400"/>
          <p14:tracePt t="128420" x="2178050" y="1803400"/>
          <p14:tracePt t="128438" x="2184400" y="1803400"/>
          <p14:tracePt t="128468" x="2190750" y="1803400"/>
          <p14:tracePt t="128516" x="2209800" y="1803400"/>
          <p14:tracePt t="128524" x="2216150" y="1803400"/>
          <p14:tracePt t="128532" x="2235200" y="1803400"/>
          <p14:tracePt t="128546" x="2266950" y="1790700"/>
          <p14:tracePt t="128562" x="2305050" y="1790700"/>
          <p14:tracePt t="128579" x="2324100" y="1784350"/>
          <p14:tracePt t="128579" x="2330450" y="1778000"/>
          <p14:tracePt t="128908" x="2336800" y="1778000"/>
          <p14:tracePt t="128924" x="2343150" y="1778000"/>
          <p14:tracePt t="129013" x="2349500" y="1778000"/>
          <p14:tracePt t="129020" x="2355850" y="1778000"/>
          <p14:tracePt t="129024" x="2368550" y="1778000"/>
          <p14:tracePt t="129046" x="2381250" y="1778000"/>
          <p14:tracePt t="129062" x="2393950" y="1771650"/>
          <p14:tracePt t="129079" x="2400300" y="1765300"/>
          <p14:tracePt t="129124" x="2406650" y="1765300"/>
          <p14:tracePt t="129156" x="2413000" y="1765300"/>
          <p14:tracePt t="129164" x="2419350" y="1758950"/>
          <p14:tracePt t="129189" x="2425700" y="1752600"/>
          <p14:tracePt t="129196" x="2432050" y="1752600"/>
          <p14:tracePt t="129213" x="2444750" y="1746250"/>
          <p14:tracePt t="129214" x="2457450" y="1733550"/>
          <p14:tracePt t="129229" x="2476500" y="1727200"/>
          <p14:tracePt t="129246" x="2489200" y="1714500"/>
          <p14:tracePt t="129262" x="2495550" y="1708150"/>
          <p14:tracePt t="129556" x="2501900" y="1708150"/>
          <p14:tracePt t="129564" x="2514600" y="1708150"/>
          <p14:tracePt t="129572" x="2533650" y="1701800"/>
          <p14:tracePt t="129596" x="2540000" y="1701800"/>
          <p14:tracePt t="129612" x="2546350" y="1695450"/>
          <p14:tracePt t="129868" x="2552700" y="1695450"/>
          <p14:tracePt t="129892" x="2571750" y="1689100"/>
          <p14:tracePt t="129900" x="2603500" y="1682750"/>
          <p14:tracePt t="129913" x="2628900" y="1676400"/>
          <p14:tracePt t="129929" x="2647950" y="1663700"/>
          <p14:tracePt t="129946" x="2654300" y="1663700"/>
          <p14:tracePt t="129996" x="2660650" y="1663700"/>
          <p14:tracePt t="130252" x="2660650" y="1670050"/>
          <p14:tracePt t="130271" x="2660650" y="1682750"/>
          <p14:tracePt t="130272" x="2660650" y="1701800"/>
          <p14:tracePt t="130296" x="2660650" y="1708150"/>
          <p14:tracePt t="130332" x="2660650" y="1714500"/>
          <p14:tracePt t="130348" x="2660650" y="1720850"/>
          <p14:tracePt t="130349" x="2654300" y="1720850"/>
          <p14:tracePt t="130388" x="2647950" y="1720850"/>
          <p14:tracePt t="130395" x="2641600" y="1720850"/>
          <p14:tracePt t="130404" x="2603500" y="1695450"/>
          <p14:tracePt t="130429" x="2559050" y="1644650"/>
          <p14:tracePt t="130446" x="2476500" y="1562100"/>
          <p14:tracePt t="130462" x="2438400" y="1517650"/>
          <p14:tracePt t="130479" x="2393950" y="1441450"/>
          <p14:tracePt t="130496" x="2362200" y="1371600"/>
          <p14:tracePt t="130512" x="2343150" y="1314450"/>
          <p14:tracePt t="130529" x="2336800" y="1276350"/>
          <p14:tracePt t="130546" x="2330450" y="1231900"/>
          <p14:tracePt t="130563" x="2330450" y="1193800"/>
          <p14:tracePt t="130579" x="2330450" y="1155700"/>
          <p14:tracePt t="130596" x="2330450" y="1111250"/>
          <p14:tracePt t="130613" x="2330450" y="1085850"/>
          <p14:tracePt t="130629" x="2330450" y="1066800"/>
          <p14:tracePt t="130646" x="2330450" y="1054100"/>
          <p14:tracePt t="130663" x="2330450" y="1047750"/>
          <p14:tracePt t="130700" x="2330450" y="1035050"/>
          <p14:tracePt t="130732" x="2330450" y="1028700"/>
          <p14:tracePt t="130748" x="2330450" y="1016000"/>
          <p14:tracePt t="130772" x="2336800" y="1003300"/>
          <p14:tracePt t="130788" x="2349500" y="990600"/>
          <p14:tracePt t="131067" x="2349500" y="984250"/>
          <p14:tracePt t="131180" x="2355850" y="984250"/>
          <p14:tracePt t="131204" x="2368550" y="984250"/>
          <p14:tracePt t="131205" x="2374900" y="984250"/>
          <p14:tracePt t="131229" x="2381250" y="984250"/>
          <p14:tracePt t="131460" x="2387600" y="984250"/>
          <p14:tracePt t="131468" x="2400300" y="984250"/>
          <p14:tracePt t="131476" x="2413000" y="984250"/>
          <p14:tracePt t="131604" x="2419350" y="984250"/>
          <p14:tracePt t="131612" x="2438400" y="984250"/>
          <p14:tracePt t="131615" x="2470150" y="996950"/>
          <p14:tracePt t="131632" x="2508250" y="1009650"/>
          <p14:tracePt t="131646" x="2527300" y="1016000"/>
          <p14:tracePt t="131780" x="2540000" y="1016000"/>
          <p14:tracePt t="131788" x="2552700" y="1016000"/>
          <p14:tracePt t="131789" x="2565400" y="1016000"/>
          <p14:tracePt t="131844" x="2571750" y="1016000"/>
          <p14:tracePt t="131860" x="2578100" y="1016000"/>
          <p14:tracePt t="131864" x="2584450" y="1016000"/>
          <p14:tracePt t="131880" x="2590800" y="1016000"/>
          <p14:tracePt t="131898" x="2603500" y="1016000"/>
          <p14:tracePt t="131932" x="2609850" y="1016000"/>
          <p14:tracePt t="131933" x="2616200" y="1016000"/>
          <p14:tracePt t="131947" x="2622550" y="1016000"/>
          <p14:tracePt t="131963" x="2647950" y="1009650"/>
          <p14:tracePt t="131981" x="2660650" y="1003300"/>
          <p14:tracePt t="131997" x="2679700" y="996950"/>
          <p14:tracePt t="132013" x="2686050" y="984250"/>
          <p14:tracePt t="132030" x="2705100" y="977900"/>
          <p14:tracePt t="132047" x="2705100" y="965200"/>
          <p14:tracePt t="132063" x="2717800" y="952500"/>
          <p14:tracePt t="132080" x="2730500" y="939800"/>
          <p14:tracePt t="132097" x="2736850" y="939800"/>
          <p14:tracePt t="132114" x="2743200" y="927100"/>
          <p14:tracePt t="132131" x="2762250" y="914400"/>
          <p14:tracePt t="132147" x="2762250" y="908050"/>
          <p14:tracePt t="132163" x="2768600" y="895350"/>
          <p14:tracePt t="132181" x="2774950" y="882650"/>
          <p14:tracePt t="132197" x="2774950" y="869950"/>
          <p14:tracePt t="132214" x="2774950" y="857250"/>
          <p14:tracePt t="132231" x="2781300" y="831850"/>
          <p14:tracePt t="132247" x="2781300" y="819150"/>
          <p14:tracePt t="132263" x="2781300" y="793750"/>
          <p14:tracePt t="132280" x="2781300" y="781050"/>
          <p14:tracePt t="132296" x="2781300" y="774700"/>
          <p14:tracePt t="132313" x="2781300" y="762000"/>
          <p14:tracePt t="132330" x="2781300" y="749300"/>
          <p14:tracePt t="132346" x="2781300" y="742950"/>
          <p14:tracePt t="132364" x="2774950" y="736600"/>
          <p14:tracePt t="132524" x="2768600" y="730250"/>
          <p14:tracePt t="132532" x="2768600" y="717550"/>
          <p14:tracePt t="132538" x="2755900" y="711200"/>
          <p14:tracePt t="132580" x="2749550" y="704850"/>
          <p14:tracePt t="132581" x="2743200" y="698500"/>
          <p14:tracePt t="132597" x="2736850" y="698500"/>
          <p14:tracePt t="132613" x="2736850" y="692150"/>
          <p14:tracePt t="132630" x="2724150" y="685800"/>
          <p14:tracePt t="132646" x="2698750" y="673100"/>
          <p14:tracePt t="132663" x="2673350" y="666750"/>
          <p14:tracePt t="132680" x="2654300" y="660400"/>
          <p14:tracePt t="132696" x="2641600" y="660400"/>
          <p14:tracePt t="132713" x="2628900" y="660400"/>
          <p14:tracePt t="132729" x="2622550" y="654050"/>
          <p14:tracePt t="132746" x="2609850" y="654050"/>
          <p14:tracePt t="132763" x="2584450" y="654050"/>
          <p14:tracePt t="132763" x="2578100" y="654050"/>
          <p14:tracePt t="132781" x="2571750" y="654050"/>
          <p14:tracePt t="132796" x="2527300" y="654050"/>
          <p14:tracePt t="132813" x="2508250" y="654050"/>
          <p14:tracePt t="132829" x="2495550" y="654050"/>
          <p14:tracePt t="132846" x="2482850" y="654050"/>
          <p14:tracePt t="132863" x="2470150" y="654050"/>
          <p14:tracePt t="132900" x="2457450" y="660400"/>
          <p14:tracePt t="132901" x="2451100" y="666750"/>
          <p14:tracePt t="132913" x="2432050" y="679450"/>
          <p14:tracePt t="132930" x="2413000" y="698500"/>
          <p14:tracePt t="132946" x="2413000" y="717550"/>
          <p14:tracePt t="132963" x="2400300" y="730250"/>
          <p14:tracePt t="132963" x="2400300" y="736600"/>
          <p14:tracePt t="132980" x="2387600" y="749300"/>
          <p14:tracePt t="132996" x="2387600" y="768350"/>
          <p14:tracePt t="133013" x="2387600" y="787400"/>
          <p14:tracePt t="133030" x="2387600" y="806450"/>
          <p14:tracePt t="133046" x="2387600" y="819150"/>
          <p14:tracePt t="133063" x="2374900" y="844550"/>
          <p14:tracePt t="133080" x="2374900" y="857250"/>
          <p14:tracePt t="133096" x="2374900" y="863600"/>
          <p14:tracePt t="133113" x="2374900" y="895350"/>
          <p14:tracePt t="133129" x="2374900" y="908050"/>
          <p14:tracePt t="133147" x="2374900" y="933450"/>
          <p14:tracePt t="133163" x="2374900" y="946150"/>
          <p14:tracePt t="133163" x="2374900" y="958850"/>
          <p14:tracePt t="133196" x="2374900" y="965200"/>
          <p14:tracePt t="133196" x="2374900" y="971550"/>
          <p14:tracePt t="133212" x="2381250" y="984250"/>
          <p14:tracePt t="133229" x="2413000" y="996950"/>
          <p14:tracePt t="133245" x="2451100" y="1009650"/>
          <p14:tracePt t="133262" x="2489200" y="1009650"/>
          <p14:tracePt t="133278" x="2514600" y="1009650"/>
          <p14:tracePt t="133295" x="2533650" y="1009650"/>
          <p14:tracePt t="133372" x="2540000" y="1009650"/>
          <p14:tracePt t="133380" x="2552700" y="1009650"/>
          <p14:tracePt t="133388" x="2559050" y="1003300"/>
          <p14:tracePt t="133412" x="2565400" y="1003300"/>
          <p14:tracePt t="133429" x="2578100" y="1003300"/>
          <p14:tracePt t="133476" x="2578100" y="996950"/>
          <p14:tracePt t="133484" x="2584450" y="996950"/>
          <p14:tracePt t="133489" x="2590800" y="990600"/>
          <p14:tracePt t="133513" x="2590800" y="984250"/>
          <p14:tracePt t="133530" x="2597150" y="977900"/>
          <p14:tracePt t="133547" x="2603500" y="977900"/>
          <p14:tracePt t="133604" x="2603500" y="971550"/>
          <p14:tracePt t="133612" x="2609850" y="965200"/>
          <p14:tracePt t="133622" x="2622550" y="952500"/>
          <p14:tracePt t="133647" x="2628900" y="946150"/>
          <p14:tracePt t="133663" x="2628900" y="939800"/>
          <p14:tracePt t="133940" x="2641600" y="939800"/>
          <p14:tracePt t="134260" x="2647950" y="939800"/>
          <p14:tracePt t="134261" x="2654300" y="939800"/>
          <p14:tracePt t="134272" x="2660650" y="939800"/>
          <p14:tracePt t="134372" x="2667000" y="939800"/>
          <p14:tracePt t="134420" x="2673350" y="939800"/>
          <p14:tracePt t="134564" x="2679700" y="939800"/>
          <p14:tracePt t="135356" x="2679700" y="952500"/>
          <p14:tracePt t="135364" x="2679700" y="977900"/>
          <p14:tracePt t="135364" x="2673350" y="1022350"/>
          <p14:tracePt t="135372" x="2616200" y="1162050"/>
          <p14:tracePt t="135397" x="2571750" y="1263650"/>
          <p14:tracePt t="135413" x="2520950" y="1454150"/>
          <p14:tracePt t="135430" x="2495550" y="1511300"/>
          <p14:tracePt t="135447" x="2482850" y="1530350"/>
          <p14:tracePt t="135463" x="2476500" y="1549400"/>
          <p14:tracePt t="135708" x="2495550" y="1549400"/>
          <p14:tracePt t="135716" x="2514600" y="1549400"/>
          <p14:tracePt t="135724" x="2597150" y="1543050"/>
          <p14:tracePt t="135746" x="2679700" y="1536700"/>
          <p14:tracePt t="135746" x="2730500" y="1530350"/>
          <p14:tracePt t="135764" x="2851150" y="1517650"/>
          <p14:tracePt t="135779" x="3143250" y="1492250"/>
          <p14:tracePt t="135796" x="3441700" y="1454150"/>
          <p14:tracePt t="135813" x="3822700" y="1422400"/>
          <p14:tracePt t="135830" x="4165600" y="1403350"/>
          <p14:tracePt t="135846" x="4470400" y="1365250"/>
          <p14:tracePt t="135863" x="4743450" y="1308100"/>
          <p14:tracePt t="135879" x="4978400" y="1238250"/>
          <p14:tracePt t="135897" x="5187950" y="1181100"/>
          <p14:tracePt t="135913" x="5353050" y="1155700"/>
          <p14:tracePt t="135929" x="5473700" y="1098550"/>
          <p14:tracePt t="135947" x="5588000" y="1066800"/>
          <p14:tracePt t="135963" x="5670550" y="1047750"/>
          <p14:tracePt t="135980" x="5835650" y="1003300"/>
          <p14:tracePt t="135997" x="5943600" y="965200"/>
          <p14:tracePt t="136013" x="6026150" y="939800"/>
          <p14:tracePt t="136029" x="6083300" y="920750"/>
          <p14:tracePt t="136046" x="6121400" y="908050"/>
          <p14:tracePt t="136063" x="6159500" y="901700"/>
          <p14:tracePt t="136080" x="6216650" y="889000"/>
          <p14:tracePt t="136096" x="6286500" y="889000"/>
          <p14:tracePt t="136113" x="6457950" y="889000"/>
          <p14:tracePt t="136129" x="6635750" y="914400"/>
          <p14:tracePt t="136146" x="6826250" y="958850"/>
          <p14:tracePt t="136163" x="6985000" y="996950"/>
          <p14:tracePt t="136163" x="7054850" y="1009650"/>
          <p14:tracePt t="136180" x="7099300" y="1028700"/>
          <p14:tracePt t="136196" x="7200900" y="1066800"/>
          <p14:tracePt t="136213" x="7213600" y="1073150"/>
          <p14:tracePt t="136284" x="7213600" y="1079500"/>
          <p14:tracePt t="136293" x="7232650" y="1104900"/>
          <p14:tracePt t="136295" x="7251700" y="1130300"/>
          <p14:tracePt t="136313" x="7277100" y="1155700"/>
          <p14:tracePt t="136330" x="7283450" y="1168400"/>
          <p14:tracePt t="136346" x="7289800" y="1181100"/>
          <p14:tracePt t="136413" x="7289800" y="1193800"/>
          <p14:tracePt t="136420" x="7289800" y="1206500"/>
          <p14:tracePt t="136423" x="7289800" y="1244600"/>
          <p14:tracePt t="136446" x="7289800" y="1263650"/>
          <p14:tracePt t="136463" x="7289800" y="1270000"/>
          <p14:tracePt t="136660" x="7289800" y="1276350"/>
          <p14:tracePt t="136708" x="7296150" y="1276350"/>
          <p14:tracePt t="136716" x="7302500" y="1276350"/>
          <p14:tracePt t="136724" x="7308850" y="1276350"/>
          <p14:tracePt t="136731" x="7321550" y="1276350"/>
          <p14:tracePt t="136746" x="7346950" y="1276350"/>
          <p14:tracePt t="136763" x="7353300" y="1276350"/>
          <p14:tracePt t="136797" x="7359650" y="1270000"/>
          <p14:tracePt t="136892" x="7366000" y="1263650"/>
          <p14:tracePt t="136900" x="7366000" y="1257300"/>
          <p14:tracePt t="136908" x="7385050" y="1250950"/>
          <p14:tracePt t="136930" x="7404100" y="1244600"/>
          <p14:tracePt t="136947" x="7423150" y="1231900"/>
          <p14:tracePt t="136963" x="7429500" y="1231900"/>
          <p14:tracePt t="136980" x="7442200" y="1225550"/>
          <p14:tracePt t="136980" x="7442200" y="1219200"/>
          <p14:tracePt t="137036" x="7454900" y="1219200"/>
          <p14:tracePt t="137044" x="7467600" y="1219200"/>
          <p14:tracePt t="137045" x="7493000" y="1219200"/>
          <p14:tracePt t="137063" x="7505700" y="1219200"/>
          <p14:tracePt t="137156" x="7512050" y="1219200"/>
          <p14:tracePt t="137164" x="7524750" y="1238250"/>
          <p14:tracePt t="137170" x="7594600" y="1333500"/>
          <p14:tracePt t="137195" x="7658100" y="1435100"/>
          <p14:tracePt t="137212" x="7689850" y="1460500"/>
          <p14:tracePt t="137228" x="7715250" y="1479550"/>
          <p14:tracePt t="137245" x="7727950" y="1485900"/>
          <p14:tracePt t="137261" x="7740650" y="1485900"/>
          <p14:tracePt t="137278" x="7778750" y="1498600"/>
          <p14:tracePt t="137295" x="7823200" y="1498600"/>
          <p14:tracePt t="137312" x="7893050" y="1504950"/>
          <p14:tracePt t="137328" x="7981950" y="1504950"/>
          <p14:tracePt t="137345" x="8045450" y="1485900"/>
          <p14:tracePt t="137361" x="8083550" y="1460500"/>
          <p14:tracePt t="137378" x="8108950" y="1441450"/>
          <p14:tracePt t="137395" x="8121650" y="1428750"/>
          <p14:tracePt t="137411" x="8140700" y="1416050"/>
          <p14:tracePt t="137428" x="8172450" y="1377950"/>
          <p14:tracePt t="137445" x="8191500" y="1346200"/>
          <p14:tracePt t="137461" x="8204200" y="1333500"/>
          <p14:tracePt t="137478" x="8223250" y="1301750"/>
          <p14:tracePt t="137495" x="8235950" y="1289050"/>
          <p14:tracePt t="137512" x="8248650" y="1276350"/>
          <p14:tracePt t="137528" x="8255000" y="1257300"/>
          <p14:tracePt t="137545" x="8255000" y="1250950"/>
          <p14:tracePt t="138013" x="8255000" y="1257300"/>
          <p14:tracePt t="138023" x="8255000" y="1276350"/>
          <p14:tracePt t="138024" x="8210550" y="1320800"/>
          <p14:tracePt t="138047" x="8178800" y="1346200"/>
          <p14:tracePt t="138063" x="8140700" y="1352550"/>
          <p14:tracePt t="138080" x="8121650" y="1365250"/>
          <p14:tracePt t="138096" x="8115300" y="1365250"/>
          <p14:tracePt t="138112" x="8102600" y="1371600"/>
          <p14:tracePt t="138129" x="8077200" y="1371600"/>
          <p14:tracePt t="138146" x="8045450" y="1371600"/>
          <p14:tracePt t="138162" x="8001000" y="1371600"/>
          <p14:tracePt t="138179" x="7962900" y="1371600"/>
          <p14:tracePt t="138196" x="7931150" y="1371600"/>
          <p14:tracePt t="138213" x="7918450" y="1371600"/>
          <p14:tracePt t="138229" x="7899400" y="1371600"/>
          <p14:tracePt t="138246" x="7874000" y="1371600"/>
          <p14:tracePt t="138262" x="7835900" y="1371600"/>
          <p14:tracePt t="138279" x="7772400" y="1371600"/>
          <p14:tracePt t="138296" x="7677150" y="1371600"/>
          <p14:tracePt t="138313" x="7613650" y="1377950"/>
          <p14:tracePt t="138329" x="7569200" y="1384300"/>
          <p14:tracePt t="138346" x="7531100" y="1409700"/>
          <p14:tracePt t="138363" x="7518400" y="1409700"/>
          <p14:tracePt t="138379" x="7512050" y="1422400"/>
          <p14:tracePt t="138396" x="7493000" y="1441450"/>
          <p14:tracePt t="138413" x="7486650" y="1447800"/>
          <p14:tracePt t="138429" x="7486650" y="1454150"/>
          <p14:tracePt t="138700" x="7473950" y="1447800"/>
          <p14:tracePt t="138721" x="7461250" y="1447800"/>
          <p14:tracePt t="138722" x="7423150" y="1447800"/>
          <p14:tracePt t="138746" x="7410450" y="1435100"/>
          <p14:tracePt t="138762" x="7397750" y="1435100"/>
          <p14:tracePt t="138779" x="7391400" y="1435100"/>
          <p14:tracePt t="138796" x="7385050" y="1435100"/>
          <p14:tracePt t="138956" x="7378700" y="1435100"/>
          <p14:tracePt t="139860" x="7385050" y="1435100"/>
          <p14:tracePt t="139940" x="7385050" y="1428750"/>
          <p14:tracePt t="139964" x="7391400" y="1422400"/>
          <p14:tracePt t="141020" x="7397750" y="1416050"/>
          <p14:tracePt t="141030" x="7397750" y="1409700"/>
          <p14:tracePt t="141038" x="7410450" y="1384300"/>
          <p14:tracePt t="141064" x="7410450" y="1377950"/>
          <p14:tracePt t="141080" x="7416800" y="1371600"/>
          <p14:tracePt t="141356" x="7423150" y="1371600"/>
          <p14:tracePt t="141596" x="7423150" y="1377950"/>
          <p14:tracePt t="141636" x="7423150" y="1390650"/>
          <p14:tracePt t="141654" x="7410450" y="1397000"/>
          <p14:tracePt t="141655" x="7366000" y="1409700"/>
          <p14:tracePt t="141680" x="7334250" y="1422400"/>
          <p14:tracePt t="141696" x="7308850" y="1441450"/>
          <p14:tracePt t="141713" x="7289800" y="1447800"/>
          <p14:tracePt t="141730" x="7258050" y="1466850"/>
          <p14:tracePt t="141746" x="7226300" y="1479550"/>
          <p14:tracePt t="141763" x="7213600" y="1485900"/>
          <p14:tracePt t="141763" x="7207250" y="1492250"/>
          <p14:tracePt t="141780" x="7181850" y="1498600"/>
          <p14:tracePt t="141797" x="7162800" y="1511300"/>
          <p14:tracePt t="141813" x="7124700" y="1536700"/>
          <p14:tracePt t="141830" x="7086600" y="1549400"/>
          <p14:tracePt t="141846" x="7054850" y="1562100"/>
          <p14:tracePt t="141863" x="6997700" y="1587500"/>
          <p14:tracePt t="141880" x="6921500" y="1619250"/>
          <p14:tracePt t="141896" x="6832600" y="1644650"/>
          <p14:tracePt t="141913" x="6661150" y="1663700"/>
          <p14:tracePt t="141930" x="6508750" y="1682750"/>
          <p14:tracePt t="141946" x="6356350" y="1689100"/>
          <p14:tracePt t="141963" x="6184900" y="1689100"/>
          <p14:tracePt t="141980" x="5822950" y="1689100"/>
          <p14:tracePt t="141997" x="5511800" y="1619250"/>
          <p14:tracePt t="142013" x="5213350" y="1530350"/>
          <p14:tracePt t="142029" x="4870450" y="1466850"/>
          <p14:tracePt t="142046" x="4508500" y="1352550"/>
          <p14:tracePt t="142063" x="4235450" y="1295400"/>
          <p14:tracePt t="142079" x="4006850" y="1263650"/>
          <p14:tracePt t="142097" x="3778250" y="1225550"/>
          <p14:tracePt t="142113" x="3613150" y="1200150"/>
          <p14:tracePt t="142129" x="3492500" y="1181100"/>
          <p14:tracePt t="142146" x="3390900" y="1174750"/>
          <p14:tracePt t="142163" x="3365500" y="1174750"/>
          <p14:tracePt t="142180" x="3314700" y="1174750"/>
          <p14:tracePt t="142197" x="3295650" y="1174750"/>
          <p14:tracePt t="142213" x="3270250" y="1181100"/>
          <p14:tracePt t="142230" x="3238500" y="1193800"/>
          <p14:tracePt t="142247" x="3219450" y="1206500"/>
          <p14:tracePt t="142263" x="3194050" y="1231900"/>
          <p14:tracePt t="142279" x="3175000" y="1244600"/>
          <p14:tracePt t="142297" x="3149600" y="1263650"/>
          <p14:tracePt t="142313" x="3124200" y="1276350"/>
          <p14:tracePt t="142330" x="3111500" y="1295400"/>
          <p14:tracePt t="142346" x="3098800" y="1308100"/>
          <p14:tracePt t="142363" x="3086100" y="1327150"/>
          <p14:tracePt t="142363" x="3079750" y="1339850"/>
          <p14:tracePt t="142380" x="3054350" y="1358900"/>
          <p14:tracePt t="142396" x="3016250" y="1397000"/>
          <p14:tracePt t="142413" x="2965450" y="1435100"/>
          <p14:tracePt t="142430" x="2895600" y="1473200"/>
          <p14:tracePt t="142446" x="2806700" y="1498600"/>
          <p14:tracePt t="142463" x="2724150" y="1517650"/>
          <p14:tracePt t="142480" x="2673350" y="1549400"/>
          <p14:tracePt t="142496" x="2647950" y="1562100"/>
          <p14:tracePt t="142513" x="2635250" y="1574800"/>
          <p14:tracePt t="142612" x="2635250" y="1581150"/>
          <p14:tracePt t="142626" x="2635250" y="1587500"/>
          <p14:tracePt t="142629" x="2635250" y="1593850"/>
          <p14:tracePt t="142646" x="2635250" y="1606550"/>
          <p14:tracePt t="142663" x="2635250" y="1619250"/>
          <p14:tracePt t="142679" x="2622550" y="1644650"/>
          <p14:tracePt t="142696" x="2616200" y="1657350"/>
          <p14:tracePt t="142713" x="2609850" y="1682750"/>
          <p14:tracePt t="142836" x="2609850" y="1689100"/>
          <p14:tracePt t="142844" x="2603500" y="1689100"/>
          <p14:tracePt t="142850" x="2597150" y="1701800"/>
          <p14:tracePt t="142863" x="2590800" y="1714500"/>
          <p14:tracePt t="142879" x="2578100" y="1733550"/>
          <p14:tracePt t="142896" x="2571750" y="1746250"/>
          <p14:tracePt t="142913" x="2559050" y="1758950"/>
          <p14:tracePt t="142929" x="2552700" y="1765300"/>
          <p14:tracePt t="143708" x="2552700" y="1758950"/>
          <p14:tracePt t="143732" x="2552700" y="1746250"/>
          <p14:tracePt t="143748" x="2552700" y="1733550"/>
          <p14:tracePt t="143763" x="2559050" y="1714500"/>
          <p14:tracePt t="143764" x="2559050" y="1701800"/>
          <p14:tracePt t="143780" x="2571750" y="1689100"/>
          <p14:tracePt t="143780" x="2584450" y="1676400"/>
          <p14:tracePt t="143797" x="2603500" y="1676400"/>
          <p14:tracePt t="143813" x="2616200" y="1663700"/>
          <p14:tracePt t="143829" x="2616200" y="1657350"/>
          <p14:tracePt t="143846" x="2622550" y="1657350"/>
          <p14:tracePt t="143863" x="2628900" y="1651000"/>
          <p14:tracePt t="143880" x="2641600" y="1644650"/>
          <p14:tracePt t="143896" x="2647950" y="1644650"/>
          <p14:tracePt t="143913" x="2660650" y="1644650"/>
          <p14:tracePt t="144532" x="2660650" y="1651000"/>
          <p14:tracePt t="144548" x="2660650" y="1663700"/>
          <p14:tracePt t="144560" x="2654300" y="1670050"/>
          <p14:tracePt t="144572" x="2635250" y="1689100"/>
          <p14:tracePt t="144597" x="2622550" y="1701800"/>
          <p14:tracePt t="144613" x="2609850" y="1714500"/>
          <p14:tracePt t="144630" x="2603500" y="1714500"/>
          <p14:tracePt t="144668" x="2603500" y="1720850"/>
          <p14:tracePt t="144669" x="2597150" y="1720850"/>
          <p14:tracePt t="144700" x="2584450" y="1720850"/>
          <p14:tracePt t="144701" x="2571750" y="1720850"/>
          <p14:tracePt t="144713" x="2559050" y="1720850"/>
          <p14:tracePt t="144730" x="2533650" y="1720850"/>
          <p14:tracePt t="144746" x="2508250" y="1720850"/>
          <p14:tracePt t="144763" x="2470150" y="1720850"/>
          <p14:tracePt t="144763" x="2451100" y="1720850"/>
          <p14:tracePt t="144780" x="2432050" y="1720850"/>
          <p14:tracePt t="144796" x="2374900" y="1708150"/>
          <p14:tracePt t="144813" x="2317750" y="1695450"/>
          <p14:tracePt t="144830" x="2247900" y="1689100"/>
          <p14:tracePt t="144847" x="2184400" y="1689100"/>
          <p14:tracePt t="144863" x="2127250" y="1682750"/>
          <p14:tracePt t="144880" x="2076450" y="1682750"/>
          <p14:tracePt t="144896" x="2038350" y="1682750"/>
          <p14:tracePt t="144913" x="2012950" y="1682750"/>
          <p14:tracePt t="144930" x="1993900" y="1682750"/>
          <p14:tracePt t="144947" x="1981200" y="1682750"/>
          <p14:tracePt t="144963" x="1968500" y="1682750"/>
          <p14:tracePt t="144979" x="1955800" y="1689100"/>
          <p14:tracePt t="144996" x="1949450" y="1689100"/>
          <p14:tracePt t="145013" x="1936750" y="1689100"/>
          <p14:tracePt t="145030" x="1924050" y="1689100"/>
          <p14:tracePt t="145046" x="1911350" y="1689100"/>
          <p14:tracePt t="145063" x="1898650" y="1701800"/>
          <p14:tracePt t="145080" x="1892300" y="1701800"/>
          <p14:tracePt t="145096" x="1885950" y="1701800"/>
          <p14:tracePt t="145113" x="1873250" y="1708150"/>
          <p14:tracePt t="145157" x="1873250" y="1714500"/>
          <p14:tracePt t="145173" x="1873250" y="1720850"/>
          <p14:tracePt t="145220" x="1873250" y="1727200"/>
          <p14:tracePt t="145284" x="1866900" y="1733550"/>
          <p14:tracePt t="145292" x="1866900" y="1739900"/>
          <p14:tracePt t="145317" x="1854200" y="1739900"/>
          <p14:tracePt t="145332" x="1847850" y="1739900"/>
          <p14:tracePt t="145333" x="1841500" y="1739900"/>
          <p14:tracePt t="145346" x="1835150" y="1739900"/>
          <p14:tracePt t="145363" x="1828800" y="1739900"/>
          <p14:tracePt t="145380" x="1822450" y="1739900"/>
          <p14:tracePt t="145396" x="1816100" y="1739900"/>
          <p14:tracePt t="145445" x="1809750" y="1739900"/>
          <p14:tracePt t="145798" x="1822450" y="1739900"/>
          <p14:tracePt t="145805" x="1841500" y="1739900"/>
          <p14:tracePt t="145806" x="1879600" y="1739900"/>
          <p14:tracePt t="145830" x="1911350" y="1739900"/>
          <p14:tracePt t="145847" x="1936750" y="1739900"/>
          <p14:tracePt t="145863" x="1962150" y="1746250"/>
          <p14:tracePt t="145880" x="1987550" y="1752600"/>
          <p14:tracePt t="145896" x="2006600" y="1765300"/>
          <p14:tracePt t="145912" x="2025650" y="1765300"/>
          <p14:tracePt t="145929" x="2051050" y="1765300"/>
          <p14:tracePt t="145946" x="2082800" y="1765300"/>
          <p14:tracePt t="145963" x="2108200" y="1778000"/>
          <p14:tracePt t="145979" x="2159000" y="1778000"/>
          <p14:tracePt t="145996" x="2197100" y="1778000"/>
          <p14:tracePt t="146013" x="2228850" y="1778000"/>
          <p14:tracePt t="146030" x="2286000" y="1797050"/>
          <p14:tracePt t="146046" x="2330450" y="1797050"/>
          <p14:tracePt t="146063" x="2381250" y="1803400"/>
          <p14:tracePt t="146080" x="2425700" y="1809750"/>
          <p14:tracePt t="146096" x="2482850" y="1816100"/>
          <p14:tracePt t="146113" x="2559050" y="1828800"/>
          <p14:tracePt t="146129" x="2609850" y="1835150"/>
          <p14:tracePt t="146146" x="2673350" y="1847850"/>
          <p14:tracePt t="146163" x="2743200" y="1847850"/>
          <p14:tracePt t="146179" x="2870200" y="1847850"/>
          <p14:tracePt t="146197" x="2946400" y="1847850"/>
          <p14:tracePt t="146213" x="3009900" y="1847850"/>
          <p14:tracePt t="146229" x="3073400" y="1847850"/>
          <p14:tracePt t="146246" x="3111500" y="1847850"/>
          <p14:tracePt t="146263" x="3155950" y="1847850"/>
          <p14:tracePt t="146279" x="3175000" y="1847850"/>
          <p14:tracePt t="146296" x="3200400" y="1847850"/>
          <p14:tracePt t="146313" x="3213100" y="1847850"/>
          <p14:tracePt t="146329" x="3219450" y="1847850"/>
          <p14:tracePt t="146346" x="3232150" y="1847850"/>
          <p14:tracePt t="146363" x="3244850" y="1847850"/>
          <p14:tracePt t="146379" x="3289300" y="1847850"/>
          <p14:tracePt t="146396" x="3346450" y="1847850"/>
          <p14:tracePt t="146413" x="3378200" y="1854200"/>
          <p14:tracePt t="146429" x="3409950" y="1860550"/>
          <p14:tracePt t="146446" x="3409950" y="1866900"/>
          <p14:tracePt t="146500" x="3409950" y="1873250"/>
          <p14:tracePt t="146516" x="3422650" y="1879600"/>
          <p14:tracePt t="146521" x="3441700" y="1911350"/>
          <p14:tracePt t="146546" x="3454400" y="1924050"/>
          <p14:tracePt t="146562" x="3473450" y="1943100"/>
          <p14:tracePt t="146579" x="3479800" y="1949450"/>
          <p14:tracePt t="148804" x="3479800" y="1955800"/>
          <p14:tracePt t="149348" x="3473450" y="1962150"/>
          <p14:tracePt t="149356" x="3467100" y="1962150"/>
          <p14:tracePt t="149357" x="3454400" y="1962150"/>
          <p14:tracePt t="149379" x="3435350" y="1974850"/>
          <p14:tracePt t="149396" x="3409950" y="1981200"/>
          <p14:tracePt t="149413" x="3390900" y="1993900"/>
          <p14:tracePt t="149430" x="3365500" y="2006600"/>
          <p14:tracePt t="149446" x="3321050" y="2025650"/>
          <p14:tracePt t="149463" x="3276600" y="2025650"/>
          <p14:tracePt t="149479" x="3219450" y="2032000"/>
          <p14:tracePt t="149496" x="3168650" y="2032000"/>
          <p14:tracePt t="149513" x="3111500" y="2032000"/>
          <p14:tracePt t="149529" x="3073400" y="2032000"/>
          <p14:tracePt t="149546" x="3035300" y="2032000"/>
          <p14:tracePt t="149563" x="2997200" y="2032000"/>
          <p14:tracePt t="149579" x="2946400" y="2032000"/>
          <p14:tracePt t="149597" x="2908300" y="2032000"/>
          <p14:tracePt t="149613" x="2876550" y="2032000"/>
          <p14:tracePt t="149629" x="2832100" y="2038350"/>
          <p14:tracePt t="149646" x="2749550" y="2063750"/>
          <p14:tracePt t="149663" x="2679700" y="2076450"/>
          <p14:tracePt t="149679" x="2635250" y="2095500"/>
          <p14:tracePt t="149696" x="2578100" y="2101850"/>
          <p14:tracePt t="149713" x="2495550" y="2114550"/>
          <p14:tracePt t="149729" x="2406650" y="2114550"/>
          <p14:tracePt t="149746" x="2266950" y="2101850"/>
          <p14:tracePt t="149763" x="2184400" y="2082800"/>
          <p14:tracePt t="149779" x="2120900" y="2063750"/>
          <p14:tracePt t="149796" x="2032000" y="2057400"/>
          <p14:tracePt t="149812" x="1943100" y="2057400"/>
          <p14:tracePt t="149829" x="1797050" y="2057400"/>
          <p14:tracePt t="149846" x="1663700" y="2044700"/>
          <p14:tracePt t="149862" x="1524000" y="2038350"/>
          <p14:tracePt t="149879" x="1403350" y="2038350"/>
          <p14:tracePt t="149896" x="1282700" y="2019300"/>
          <p14:tracePt t="149912" x="1181100" y="2000250"/>
          <p14:tracePt t="149929" x="1104900" y="2000250"/>
          <p14:tracePt t="149946" x="1041400" y="2000250"/>
          <p14:tracePt t="149962" x="990600" y="2000250"/>
          <p14:tracePt t="149979" x="946150" y="2000250"/>
          <p14:tracePt t="149996" x="869950" y="2025650"/>
          <p14:tracePt t="150013" x="781050" y="2038350"/>
          <p14:tracePt t="150029" x="692150" y="2038350"/>
          <p14:tracePt t="150046" x="565150" y="2051050"/>
          <p14:tracePt t="150062" x="495300" y="2051050"/>
          <p14:tracePt t="150079" x="444500" y="2051050"/>
          <p14:tracePt t="150097" x="425450" y="2051050"/>
          <p14:tracePt t="150112" x="400050" y="2051050"/>
          <p14:tracePt t="150130" x="393700" y="2063750"/>
          <p14:tracePt t="150146" x="387350" y="2063750"/>
          <p14:tracePt t="150162" x="387350" y="2070100"/>
          <p14:tracePt t="150205" x="387350" y="2082800"/>
          <p14:tracePt t="150221" x="381000" y="2095500"/>
          <p14:tracePt t="150226" x="355600" y="2120900"/>
          <p14:tracePt t="150246" x="330200" y="2159000"/>
          <p14:tracePt t="150262" x="304800" y="2203450"/>
          <p14:tracePt t="150279" x="292100" y="2247900"/>
          <p14:tracePt t="150296" x="273050" y="2311400"/>
          <p14:tracePt t="150313" x="260350" y="2355850"/>
          <p14:tracePt t="150329" x="260350" y="2393950"/>
          <p14:tracePt t="150346" x="260350" y="2406650"/>
          <p14:tracePt t="150363" x="260350" y="2413000"/>
          <p14:tracePt t="150452" x="260350" y="2425700"/>
          <p14:tracePt t="150460" x="260350" y="2438400"/>
          <p14:tracePt t="150461" x="260350" y="2463800"/>
          <p14:tracePt t="150480" x="279400" y="2508250"/>
          <p14:tracePt t="150496" x="330200" y="2559050"/>
          <p14:tracePt t="150513" x="393700" y="2622550"/>
          <p14:tracePt t="150529" x="476250" y="2698750"/>
          <p14:tracePt t="150546" x="565150" y="2768600"/>
          <p14:tracePt t="150562" x="641350" y="2819400"/>
          <p14:tracePt t="150579" x="749300" y="2895600"/>
          <p14:tracePt t="150597" x="812800" y="2940050"/>
          <p14:tracePt t="150613" x="863600" y="2971800"/>
          <p14:tracePt t="150629" x="927100" y="3016250"/>
          <p14:tracePt t="150646" x="984250" y="3048000"/>
          <p14:tracePt t="150662" x="1047750" y="3086100"/>
          <p14:tracePt t="150680" x="1130300" y="3124200"/>
          <p14:tracePt t="150696" x="1200150" y="3143250"/>
          <p14:tracePt t="150712" x="1270000" y="3162300"/>
          <p14:tracePt t="150729" x="1327150" y="3181350"/>
          <p14:tracePt t="150746" x="1371600" y="3181350"/>
          <p14:tracePt t="150762" x="1390650" y="3181350"/>
          <p14:tracePt t="150779" x="1409700" y="3181350"/>
          <p14:tracePt t="150779" x="1416050" y="3181350"/>
          <p14:tracePt t="150796" x="1441450" y="3181350"/>
          <p14:tracePt t="150812" x="1460500" y="3181350"/>
          <p14:tracePt t="150829" x="1498600" y="3168650"/>
          <p14:tracePt t="150846" x="1530350" y="3149600"/>
          <p14:tracePt t="150864" x="1549400" y="3130550"/>
          <p14:tracePt t="150881" x="1568450" y="3117850"/>
          <p14:tracePt t="150897" x="1568450" y="3098800"/>
          <p14:tracePt t="150913" x="1568450" y="3086100"/>
          <p14:tracePt t="150930" x="1568450" y="3060700"/>
          <p14:tracePt t="150947" x="1568450" y="3041650"/>
          <p14:tracePt t="150963" x="1555750" y="3009900"/>
          <p14:tracePt t="150981" x="1543050" y="2997200"/>
          <p14:tracePt t="150996" x="1536700" y="2990850"/>
          <p14:tracePt t="151012" x="1530350" y="2984500"/>
          <p14:tracePt t="151029" x="1530350" y="2978150"/>
          <p14:tracePt t="151046" x="1524000" y="2978150"/>
          <p14:tracePt t="151062" x="1517650" y="2965450"/>
          <p14:tracePt t="151079" x="1511300" y="2959100"/>
          <p14:tracePt t="151096" x="1511300" y="2933700"/>
          <p14:tracePt t="151113" x="1511300" y="2895600"/>
          <p14:tracePt t="151129" x="1511300" y="2832100"/>
          <p14:tracePt t="151146" x="1498600" y="2641600"/>
          <p14:tracePt t="151165" x="1422400" y="2387600"/>
          <p14:tracePt t="151182" x="1358900" y="2266950"/>
          <p14:tracePt t="151197" x="1276350" y="2171700"/>
          <p14:tracePt t="151213" x="1238250" y="2127250"/>
          <p14:tracePt t="151230" x="1225550" y="2114550"/>
          <p14:tracePt t="151247" x="1219200" y="2057400"/>
          <p14:tracePt t="151264" x="1263650" y="2044700"/>
          <p14:tracePt t="151280" x="1289050" y="2038350"/>
          <p14:tracePt t="151297" x="1327150" y="2019300"/>
          <p14:tracePt t="151314" x="1358900" y="2006600"/>
          <p14:tracePt t="151330" x="1416050" y="2006600"/>
          <p14:tracePt t="151347" x="1466850" y="2006600"/>
          <p14:tracePt t="151347" x="1504950" y="2006600"/>
          <p14:tracePt t="151364" x="1549400" y="2006600"/>
          <p14:tracePt t="151381" x="1555750" y="2006600"/>
          <p14:tracePt t="151452" x="1562100" y="2012950"/>
          <p14:tracePt t="151476" x="1574800" y="2012950"/>
          <p14:tracePt t="151492" x="1587500" y="2012950"/>
          <p14:tracePt t="151493" x="1625600" y="2012950"/>
          <p14:tracePt t="151513" x="1670050" y="2012950"/>
          <p14:tracePt t="151530" x="1720850" y="2012950"/>
          <p14:tracePt t="151547" x="1765300" y="2012950"/>
          <p14:tracePt t="151563" x="1816100" y="2012950"/>
          <p14:tracePt t="151580" x="1835150" y="2012950"/>
          <p14:tracePt t="151597" x="1854200" y="2012950"/>
          <p14:tracePt t="151613" x="1873250" y="2012950"/>
          <p14:tracePt t="151630" x="1905000" y="2025650"/>
          <p14:tracePt t="151647" x="1930400" y="2032000"/>
          <p14:tracePt t="151663" x="1936750" y="2032000"/>
          <p14:tracePt t="151680" x="1943100" y="2032000"/>
          <p14:tracePt t="151732" x="1949450" y="2032000"/>
          <p14:tracePt t="151756" x="1962150" y="2032000"/>
          <p14:tracePt t="151772" x="1974850" y="2032000"/>
          <p14:tracePt t="151773" x="2006600" y="2006600"/>
          <p14:tracePt t="151798" x="2025650" y="1981200"/>
          <p14:tracePt t="151814" x="2032000" y="1981200"/>
          <p14:tracePt t="151830" x="2044700" y="1968500"/>
          <p14:tracePt t="151846" x="2051050" y="1962150"/>
          <p14:tracePt t="151863" x="2057400" y="1955800"/>
          <p14:tracePt t="151880" x="2063750" y="1955800"/>
          <p14:tracePt t="151896" x="2070100" y="1943100"/>
          <p14:tracePt t="152004" x="2082800" y="1943100"/>
          <p14:tracePt t="152012" x="2095500" y="1943100"/>
          <p14:tracePt t="152029" x="2133600" y="1943100"/>
          <p14:tracePt t="152031" x="2165350" y="1943100"/>
          <p14:tracePt t="152046" x="2203450" y="1943100"/>
          <p14:tracePt t="152063" x="2222500" y="1943100"/>
          <p14:tracePt t="152080" x="2228850" y="1943100"/>
          <p14:tracePt t="152096" x="2235200" y="1943100"/>
          <p14:tracePt t="152113" x="2247900" y="1943100"/>
          <p14:tracePt t="152130" x="2260600" y="1936750"/>
          <p14:tracePt t="152146" x="2286000" y="1930400"/>
          <p14:tracePt t="152163" x="2305050" y="1924050"/>
          <p14:tracePt t="152179" x="2343150" y="1905000"/>
          <p14:tracePt t="152197" x="2374900" y="1892300"/>
          <p14:tracePt t="152213" x="2413000" y="1866900"/>
          <p14:tracePt t="152230" x="2438400" y="1847850"/>
          <p14:tracePt t="152246" x="2470150" y="1835150"/>
          <p14:tracePt t="152263" x="2508250" y="1822450"/>
          <p14:tracePt t="152280" x="2540000" y="1809750"/>
          <p14:tracePt t="152296" x="2559050" y="1803400"/>
          <p14:tracePt t="152313" x="2571750" y="1790700"/>
          <p14:tracePt t="152330" x="2597150" y="1778000"/>
          <p14:tracePt t="152346" x="2603500" y="1771650"/>
          <p14:tracePt t="152363" x="2616200" y="1758950"/>
          <p14:tracePt t="152379" x="2647950" y="1739900"/>
          <p14:tracePt t="152397" x="2654300" y="1720850"/>
          <p14:tracePt t="152413" x="2667000" y="1701800"/>
          <p14:tracePt t="152430" x="2679700" y="1695450"/>
          <p14:tracePt t="152447" x="2686050" y="1682750"/>
          <p14:tracePt t="152463" x="2686050" y="1676400"/>
          <p14:tracePt t="152480" x="2692400" y="1670050"/>
          <p14:tracePt t="152496" x="2692400" y="1663700"/>
          <p14:tracePt t="152513" x="2692400" y="1657350"/>
          <p14:tracePt t="152529" x="2698750" y="1644650"/>
          <p14:tracePt t="152546" x="2698750" y="1631950"/>
          <p14:tracePt t="152563" x="2698750" y="1619250"/>
          <p14:tracePt t="152563" x="2698750" y="1606550"/>
          <p14:tracePt t="152580" x="2698750" y="1593850"/>
          <p14:tracePt t="152580" x="2698750" y="1574800"/>
          <p14:tracePt t="152597" x="2698750" y="1555750"/>
          <p14:tracePt t="152613" x="2698750" y="1524000"/>
          <p14:tracePt t="152630" x="2698750" y="1511300"/>
          <p14:tracePt t="152646" x="2692400" y="1479550"/>
          <p14:tracePt t="152663" x="2673350" y="1441450"/>
          <p14:tracePt t="152680" x="2654300" y="1422400"/>
          <p14:tracePt t="152696" x="2641600" y="1403350"/>
          <p14:tracePt t="152713" x="2622550" y="1384300"/>
          <p14:tracePt t="152730" x="2609850" y="1371600"/>
          <p14:tracePt t="152746" x="2603500" y="1365250"/>
          <p14:tracePt t="152763" x="2590800" y="1365250"/>
          <p14:tracePt t="152763" x="2590800" y="1358900"/>
          <p14:tracePt t="152780" x="2571750" y="1358900"/>
          <p14:tracePt t="152796" x="2533650" y="1346200"/>
          <p14:tracePt t="152813" x="2482850" y="1333500"/>
          <p14:tracePt t="152830" x="2438400" y="1333500"/>
          <p14:tracePt t="152846" x="2368550" y="1320800"/>
          <p14:tracePt t="152863" x="2286000" y="1314450"/>
          <p14:tracePt t="152880" x="2216150" y="1314450"/>
          <p14:tracePt t="152896" x="2146300" y="1314450"/>
          <p14:tracePt t="152913" x="2076450" y="1314450"/>
          <p14:tracePt t="152930" x="2019300" y="1314450"/>
          <p14:tracePt t="152946" x="1981200" y="1314450"/>
          <p14:tracePt t="152963" x="1936750" y="1314450"/>
          <p14:tracePt t="152980" x="1911350" y="1320800"/>
          <p14:tracePt t="152996" x="1879600" y="1352550"/>
          <p14:tracePt t="153014" x="1860550" y="1365250"/>
          <p14:tracePt t="153029" x="1841500" y="1384300"/>
          <p14:tracePt t="153046" x="1835150" y="1397000"/>
          <p14:tracePt t="153063" x="1835150" y="1403350"/>
          <p14:tracePt t="153100" x="1835150" y="1416050"/>
          <p14:tracePt t="153124" x="1828800" y="1428750"/>
          <p14:tracePt t="153140" x="1828800" y="1441450"/>
          <p14:tracePt t="153141" x="1828800" y="1454150"/>
          <p14:tracePt t="153163" x="1828800" y="1479550"/>
          <p14:tracePt t="153179" x="1828800" y="1517650"/>
          <p14:tracePt t="153197" x="1828800" y="1543050"/>
          <p14:tracePt t="153213" x="1828800" y="1574800"/>
          <p14:tracePt t="153229" x="1841500" y="1606550"/>
          <p14:tracePt t="153246" x="1847850" y="1631950"/>
          <p14:tracePt t="153263" x="1854200" y="1657350"/>
          <p14:tracePt t="153279" x="1873250" y="1689100"/>
          <p14:tracePt t="153296" x="1873250" y="1708150"/>
          <p14:tracePt t="153313" x="1885950" y="1720850"/>
          <p14:tracePt t="153330" x="1885950" y="1733550"/>
          <p14:tracePt t="153346" x="1898650" y="1746250"/>
          <p14:tracePt t="153363" x="1905000" y="1758950"/>
          <p14:tracePt t="153363" x="1911350" y="1771650"/>
          <p14:tracePt t="153380" x="1917700" y="1784350"/>
          <p14:tracePt t="153396" x="1955800" y="1822450"/>
          <p14:tracePt t="153413" x="1987550" y="1860550"/>
          <p14:tracePt t="153430" x="2012950" y="1885950"/>
          <p14:tracePt t="153446" x="2038350" y="1905000"/>
          <p14:tracePt t="155028" x="2044700" y="1905000"/>
          <p14:tracePt t="155044" x="2051050" y="1898650"/>
          <p14:tracePt t="155045" x="2089150" y="1892300"/>
          <p14:tracePt t="155063" x="2171700" y="1873250"/>
          <p14:tracePt t="155080" x="2266950" y="1854200"/>
          <p14:tracePt t="155096" x="2355850" y="1835150"/>
          <p14:tracePt t="155113" x="2413000" y="1835150"/>
          <p14:tracePt t="155130" x="2444750" y="1822450"/>
          <p14:tracePt t="155146" x="2451100" y="1822450"/>
          <p14:tracePt t="155163" x="2463800" y="1822450"/>
          <p14:tracePt t="155181" x="2470150" y="1822450"/>
          <p14:tracePt t="155181" x="2476500" y="1822450"/>
          <p14:tracePt t="155217" x="2489200" y="1822450"/>
          <p14:tracePt t="155244" x="2501900" y="1822450"/>
          <p14:tracePt t="155260" x="2508250" y="1822450"/>
          <p14:tracePt t="155268" x="2520950" y="1816100"/>
          <p14:tracePt t="155279" x="2527300" y="1809750"/>
          <p14:tracePt t="155316" x="2533650" y="1809750"/>
          <p14:tracePt t="155317" x="2540000" y="1803400"/>
          <p14:tracePt t="155364" x="2546350" y="1803400"/>
          <p14:tracePt t="155380" x="2552700" y="1797050"/>
          <p14:tracePt t="155403" x="2565400" y="1790700"/>
          <p14:tracePt t="155468" x="2571750" y="1790700"/>
          <p14:tracePt t="155476" x="2578100" y="1790700"/>
          <p14:tracePt t="155479" x="2609850" y="1771650"/>
          <p14:tracePt t="155496" x="2616200" y="1771650"/>
          <p14:tracePt t="155513" x="2635250" y="1758950"/>
          <p14:tracePt t="155530" x="2641600" y="1752600"/>
          <p14:tracePt t="155652" x="2641600" y="1758950"/>
          <p14:tracePt t="155668" x="2641600" y="1765300"/>
          <p14:tracePt t="155676" x="2641600" y="1771650"/>
          <p14:tracePt t="155676" x="2635250" y="1784350"/>
          <p14:tracePt t="155684" x="2628900" y="1790700"/>
          <p14:tracePt t="155696" x="2609850" y="1797050"/>
          <p14:tracePt t="155713" x="2597150" y="1797050"/>
          <p14:tracePt t="155764" x="2590800" y="1797050"/>
          <p14:tracePt t="155820" x="2578100" y="1797050"/>
          <p14:tracePt t="155844" x="2571750" y="1797050"/>
          <p14:tracePt t="155852" x="2559050" y="1797050"/>
          <p14:tracePt t="155892" x="2552700" y="1797050"/>
          <p14:tracePt t="155900" x="2546350" y="1797050"/>
          <p14:tracePt t="155908" x="2533650" y="1797050"/>
          <p14:tracePt t="155915" x="2520950" y="1797050"/>
          <p14:tracePt t="155929" x="2495550" y="1790700"/>
          <p14:tracePt t="155946" x="2482850" y="1790700"/>
          <p14:tracePt t="155963" x="2463800" y="1790700"/>
          <p14:tracePt t="155980" x="2451100" y="1790700"/>
          <p14:tracePt t="155996" x="2444750" y="1790700"/>
          <p14:tracePt t="156013" x="2413000" y="1797050"/>
          <p14:tracePt t="156029" x="2368550" y="1809750"/>
          <p14:tracePt t="156047" x="2343150" y="1809750"/>
          <p14:tracePt t="156063" x="2317750" y="1816100"/>
          <p14:tracePt t="156080" x="2317750" y="1822450"/>
          <p14:tracePt t="156096" x="2311400" y="1822450"/>
          <p14:tracePt t="156140" x="2298700" y="1828800"/>
          <p14:tracePt t="156147" x="2292350" y="1835150"/>
          <p14:tracePt t="156155" x="2273300" y="1860550"/>
          <p14:tracePt t="156181" x="2247900" y="1873250"/>
          <p14:tracePt t="156197" x="2241550" y="1873250"/>
          <p14:tracePt t="156213" x="2235200" y="1885950"/>
          <p14:tracePt t="156548" x="2228850" y="1885950"/>
          <p14:tracePt t="156588" x="2222500" y="1885950"/>
          <p14:tracePt t="156597" x="2216150" y="1892300"/>
          <p14:tracePt t="156598" x="2209800" y="1905000"/>
          <p14:tracePt t="156613" x="2190750" y="1924050"/>
          <p14:tracePt t="156629" x="2165350" y="1949450"/>
          <p14:tracePt t="156647" x="2127250" y="1987550"/>
          <p14:tracePt t="156663" x="2089150" y="2019300"/>
          <p14:tracePt t="156680" x="2057400" y="2063750"/>
          <p14:tracePt t="156697" x="2032000" y="2082800"/>
          <p14:tracePt t="156713" x="2012950" y="2101850"/>
          <p14:tracePt t="156730" x="2006600" y="2101850"/>
          <p14:tracePt t="156746" x="2000250" y="2108200"/>
          <p14:tracePt t="156780" x="1993900" y="2120900"/>
          <p14:tracePt t="156797" x="1987550" y="2120900"/>
          <p14:tracePt t="156798" x="1968500" y="2127250"/>
          <p14:tracePt t="156813" x="1930400" y="2133600"/>
          <p14:tracePt t="156830" x="1885950" y="2139950"/>
          <p14:tracePt t="156846" x="1841500" y="2152650"/>
          <p14:tracePt t="156863" x="1809750" y="2152650"/>
          <p14:tracePt t="156880" x="1784350" y="2159000"/>
          <p14:tracePt t="156896" x="1771650" y="2159000"/>
          <p14:tracePt t="156913" x="1758950" y="2159000"/>
          <p14:tracePt t="156930" x="1746250" y="2171700"/>
          <p14:tracePt t="156946" x="1720850" y="2178050"/>
          <p14:tracePt t="156963" x="1701800" y="2190750"/>
          <p14:tracePt t="156963" x="1682750" y="2203450"/>
          <p14:tracePt t="156980" x="1657350" y="2228850"/>
          <p14:tracePt t="156997" x="1625600" y="2260600"/>
          <p14:tracePt t="157013" x="1593850" y="2298700"/>
          <p14:tracePt t="157030" x="1562100" y="2324100"/>
          <p14:tracePt t="157046" x="1536700" y="2355850"/>
          <p14:tracePt t="157063" x="1511300" y="2393950"/>
          <p14:tracePt t="157080" x="1492250" y="2413000"/>
          <p14:tracePt t="157096" x="1473200" y="2432050"/>
          <p14:tracePt t="157113" x="1460500" y="2457450"/>
          <p14:tracePt t="157130" x="1460500" y="2476500"/>
          <p14:tracePt t="157146" x="1460500" y="2482850"/>
          <p14:tracePt t="157163" x="1460500" y="2495550"/>
          <p14:tracePt t="157196" x="1460500" y="2508250"/>
          <p14:tracePt t="157197" x="1460500" y="2520950"/>
          <p14:tracePt t="157212" x="1460500" y="2527300"/>
          <p14:tracePt t="157229" x="1460500" y="2533650"/>
          <p14:tracePt t="157245" x="1447800" y="2533650"/>
          <p14:tracePt t="157262" x="1441450" y="2546350"/>
          <p14:tracePt t="157716" x="1447800" y="2546350"/>
          <p14:tracePt t="157724" x="1460500" y="2546350"/>
          <p14:tracePt t="157725" x="1530350" y="2546350"/>
          <p14:tracePt t="157746" x="1625600" y="2527300"/>
          <p14:tracePt t="157763" x="1720850" y="2508250"/>
          <p14:tracePt t="157763" x="1816100" y="2495550"/>
          <p14:tracePt t="157780" x="1854200" y="2495550"/>
          <p14:tracePt t="157796" x="1892300" y="2482850"/>
          <p14:tracePt t="157813" x="1905000" y="2482850"/>
          <p14:tracePt t="157868" x="1911350" y="2482850"/>
          <p14:tracePt t="157900" x="1911350" y="2476500"/>
          <p14:tracePt t="157932" x="1911350" y="2470150"/>
          <p14:tracePt t="157949" x="1917700" y="2470150"/>
          <p14:tracePt t="157953" x="1924050" y="2463800"/>
          <p14:tracePt t="158836" x="1930400" y="2463800"/>
          <p14:tracePt t="158844" x="1955800" y="2432050"/>
          <p14:tracePt t="158855" x="1993900" y="2406650"/>
          <p14:tracePt t="158878" x="2000250" y="2406650"/>
          <p14:tracePt t="158896" x="2006600" y="2393950"/>
          <p14:tracePt t="159124" x="2012950" y="2393950"/>
          <p14:tracePt t="159356" x="2012950" y="2387600"/>
          <p14:tracePt t="159428" x="2019300" y="2387600"/>
          <p14:tracePt t="159708" x="2025650" y="2387600"/>
          <p14:tracePt t="159724" x="2032000" y="2387600"/>
          <p14:tracePt t="159916" x="2019300" y="2387600"/>
          <p14:tracePt t="159932" x="2006600" y="2387600"/>
          <p14:tracePt t="159938" x="1962150" y="2393950"/>
          <p14:tracePt t="159963" x="1943100" y="2393950"/>
          <p14:tracePt t="159979" x="1892300" y="2406650"/>
          <p14:tracePt t="159996" x="1866900" y="2413000"/>
          <p14:tracePt t="160013" x="1828800" y="2419350"/>
          <p14:tracePt t="160029" x="1790700" y="2425700"/>
          <p14:tracePt t="160046" x="1739900" y="2432050"/>
          <p14:tracePt t="160062" x="1695450" y="2451100"/>
          <p14:tracePt t="160079" x="1670050" y="2451100"/>
          <p14:tracePt t="160096" x="1644650" y="2451100"/>
          <p14:tracePt t="160112" x="1631950" y="2451100"/>
          <p14:tracePt t="160129" x="1612900" y="2451100"/>
          <p14:tracePt t="160146" x="1606550" y="2451100"/>
          <p14:tracePt t="160162" x="1568450" y="2451100"/>
          <p14:tracePt t="160180" x="1549400" y="2451100"/>
          <p14:tracePt t="160180" x="1524000" y="2451100"/>
          <p14:tracePt t="160196" x="1466850" y="2451100"/>
          <p14:tracePt t="160212" x="1422400" y="2451100"/>
          <p14:tracePt t="160230" x="1377950" y="2451100"/>
          <p14:tracePt t="160246" x="1352550" y="2451100"/>
          <p14:tracePt t="160262" x="1308100" y="2451100"/>
          <p14:tracePt t="160279" x="1295400" y="2451100"/>
          <p14:tracePt t="160296" x="1257300" y="2463800"/>
          <p14:tracePt t="160312" x="1219200" y="2470150"/>
          <p14:tracePt t="160329" x="1187450" y="2482850"/>
          <p14:tracePt t="160346" x="1149350" y="2495550"/>
          <p14:tracePt t="160362" x="1130300" y="2501900"/>
          <p14:tracePt t="160379" x="1111250" y="2508250"/>
          <p14:tracePt t="160396" x="1085850" y="2520950"/>
          <p14:tracePt t="160413" x="1079500" y="2527300"/>
          <p14:tracePt t="160429" x="1073150" y="2527300"/>
          <p14:tracePt t="160446" x="1066800" y="2533650"/>
          <p14:tracePt t="160492" x="1060450" y="2540000"/>
          <p14:tracePt t="160516" x="1047750" y="2552700"/>
          <p14:tracePt t="160527" x="1041400" y="2559050"/>
          <p14:tracePt t="160538" x="1022350" y="2571750"/>
          <p14:tracePt t="160563" x="1016000" y="2578100"/>
          <p14:tracePt t="160579" x="1009650" y="2584450"/>
          <p14:tracePt t="160596" x="1003300" y="2584450"/>
          <p14:tracePt t="160676" x="996950" y="2597150"/>
          <p14:tracePt t="160691" x="990600" y="2609850"/>
          <p14:tracePt t="160692" x="971550" y="2628900"/>
          <p14:tracePt t="160713" x="965200" y="2641600"/>
          <p14:tracePt t="160729" x="946150" y="2667000"/>
          <p14:tracePt t="160746" x="939800" y="2692400"/>
          <p14:tracePt t="160763" x="927100" y="2705100"/>
          <p14:tracePt t="160779" x="927100" y="2711450"/>
          <p14:tracePt t="160820" x="927100" y="2717800"/>
          <p14:tracePt t="160828" x="927100" y="2724150"/>
          <p14:tracePt t="160839" x="920750" y="2730500"/>
          <p14:tracePt t="160900" x="914400" y="2736850"/>
          <p14:tracePt t="160924" x="908050" y="2743200"/>
          <p14:tracePt t="160956" x="901700" y="2749550"/>
          <p14:tracePt t="161012" x="895350" y="2755900"/>
          <p14:tracePt t="161061" x="882650" y="2762250"/>
          <p14:tracePt t="161076" x="876300" y="2762250"/>
          <p14:tracePt t="161116" x="863600" y="2768600"/>
          <p14:tracePt t="161132" x="863600" y="2774950"/>
          <p14:tracePt t="161156" x="857250" y="2774950"/>
          <p14:tracePt t="161157" x="850900" y="2774950"/>
          <p14:tracePt t="161179" x="838200" y="2774950"/>
          <p14:tracePt t="161252" x="825500" y="2774950"/>
          <p14:tracePt t="161300" x="819150" y="2774950"/>
          <p14:tracePt t="161332" x="812800" y="2774950"/>
          <p14:tracePt t="161356" x="806450" y="2774950"/>
          <p14:tracePt t="161492" x="812800" y="2774950"/>
          <p14:tracePt t="161516" x="819150" y="2774950"/>
          <p14:tracePt t="161529" x="825500" y="2774950"/>
          <p14:tracePt t="161532" x="857250" y="2774950"/>
          <p14:tracePt t="161546" x="869950" y="2774950"/>
          <p14:tracePt t="161563" x="895350" y="2774950"/>
          <p14:tracePt t="161579" x="908050" y="2774950"/>
          <p14:tracePt t="161596" x="920750" y="2774950"/>
          <p14:tracePt t="161613" x="927100" y="2774950"/>
          <p14:tracePt t="161629" x="933450" y="2774950"/>
          <p14:tracePt t="161646" x="939800" y="2774950"/>
          <p14:tracePt t="161663" x="946150" y="2774950"/>
          <p14:tracePt t="161679" x="952500" y="2774950"/>
          <p14:tracePt t="161820" x="958850" y="2774950"/>
          <p14:tracePt t="161828" x="965200" y="2774950"/>
          <p14:tracePt t="161846" x="977900" y="2774950"/>
          <p14:tracePt t="161847" x="984250" y="2774950"/>
          <p14:tracePt t="161862" x="990600" y="2774950"/>
          <p14:tracePt t="161879" x="996950" y="2774950"/>
          <p14:tracePt t="162068" x="1009650" y="2774950"/>
          <p14:tracePt t="162077" x="1022350" y="2774950"/>
          <p14:tracePt t="162078" x="1047750" y="2774950"/>
          <p14:tracePt t="162096" x="1073150" y="2781300"/>
          <p14:tracePt t="162112" x="1079500" y="2781300"/>
          <p14:tracePt t="162220" x="1085850" y="2781300"/>
          <p14:tracePt t="162220" x="1092200" y="2781300"/>
          <p14:tracePt t="162228" x="1098550" y="2781300"/>
          <p14:tracePt t="162238" x="1123950" y="2781300"/>
          <p14:tracePt t="162263" x="1136650" y="2781300"/>
          <p14:tracePt t="162280" x="1143000" y="2781300"/>
          <p14:tracePt t="162296" x="1149350" y="2781300"/>
          <p14:tracePt t="162349" x="1155700" y="2774950"/>
          <p14:tracePt t="162356" x="1162050" y="2774950"/>
          <p14:tracePt t="162358" x="1181100" y="2768600"/>
          <p14:tracePt t="162379" x="1212850" y="2768600"/>
          <p14:tracePt t="162396" x="1238250" y="2768600"/>
          <p14:tracePt t="162413" x="1276350" y="2768600"/>
          <p14:tracePt t="162429" x="1308100" y="2781300"/>
          <p14:tracePt t="162446" x="1358900" y="2794000"/>
          <p14:tracePt t="162463" x="1384300" y="2800350"/>
          <p14:tracePt t="162479" x="1397000" y="2806700"/>
          <p14:tracePt t="162828" x="1397000" y="2794000"/>
          <p14:tracePt t="162844" x="1403350" y="2787650"/>
          <p14:tracePt t="162868" x="1409700" y="2768600"/>
          <p14:tracePt t="162892" x="1416050" y="2755900"/>
          <p14:tracePt t="162907" x="1416050" y="2743200"/>
          <p14:tracePt t="162956" x="1416050" y="2736850"/>
          <p14:tracePt t="162975" x="1416050" y="2730500"/>
          <p14:tracePt t="163116" x="1416050" y="2724150"/>
          <p14:tracePt t="163156" x="1409700" y="2724150"/>
          <p14:tracePt t="163188" x="1409700" y="2717800"/>
          <p14:tracePt t="163212" x="1409700" y="2711450"/>
          <p14:tracePt t="163364" x="1409700" y="2705100"/>
          <p14:tracePt t="163372" x="1409700" y="2698750"/>
          <p14:tracePt t="163382" x="1409700" y="2692400"/>
          <p14:tracePt t="163397" x="1409700" y="2686050"/>
          <p14:tracePt t="163413" x="1409700" y="2679700"/>
          <p14:tracePt t="163924" x="1409700" y="2673350"/>
          <p14:tracePt t="163932" x="1416050" y="2673350"/>
          <p14:tracePt t="163940" x="1447800" y="2673350"/>
          <p14:tracePt t="163948" x="1485900" y="2692400"/>
          <p14:tracePt t="163962" x="1511300" y="2692400"/>
          <p14:tracePt t="164252" x="1517650" y="2692400"/>
          <p14:tracePt t="164260" x="1536700" y="2692400"/>
          <p14:tracePt t="164271" x="1543050" y="2698750"/>
          <p14:tracePt t="164298" x="1555750" y="2698750"/>
          <p14:tracePt t="164412" x="1562100" y="2698750"/>
          <p14:tracePt t="164436" x="1574800" y="2698750"/>
          <p14:tracePt t="164445" x="1581150" y="2698750"/>
          <p14:tracePt t="164446" x="1612900" y="2711450"/>
          <p14:tracePt t="164462" x="1644650" y="2724150"/>
          <p14:tracePt t="164479" x="1670050" y="2730500"/>
          <p14:tracePt t="164496" x="1689100" y="2743200"/>
          <p14:tracePt t="164512" x="1701800" y="2743200"/>
          <p14:tracePt t="164564" x="1714500" y="2743200"/>
          <p14:tracePt t="164572" x="1720850" y="2749550"/>
          <p14:tracePt t="164573" x="1752600" y="2762250"/>
          <p14:tracePt t="164596" x="1803400" y="2787650"/>
          <p14:tracePt t="164612" x="1822450" y="2800350"/>
          <p14:tracePt t="164629" x="1828800" y="2800350"/>
          <p14:tracePt t="164646" x="1841500" y="2800350"/>
          <p14:tracePt t="164663" x="1847850" y="2800350"/>
          <p14:tracePt t="164820" x="1854200" y="2800350"/>
          <p14:tracePt t="164980" x="1860550" y="2800350"/>
          <p14:tracePt t="164996" x="1860550" y="2806700"/>
          <p14:tracePt t="165004" x="1866900" y="2806700"/>
          <p14:tracePt t="165060" x="1879600" y="2806700"/>
          <p14:tracePt t="165077" x="1885950" y="2806700"/>
          <p14:tracePt t="165084" x="1892300" y="2806700"/>
          <p14:tracePt t="165280" x="1898650" y="2806700"/>
          <p14:tracePt t="165301" x="1905000" y="2806700"/>
          <p14:tracePt t="165316" x="1911350" y="2806700"/>
          <p14:tracePt t="165318" x="1924050" y="2806700"/>
          <p14:tracePt t="165330" x="1936750" y="2806700"/>
          <p14:tracePt t="165347" x="1949450" y="2806700"/>
          <p14:tracePt t="165363" x="1962150" y="2806700"/>
          <p14:tracePt t="165381" x="1974850" y="2806700"/>
          <p14:tracePt t="165397" x="2012950" y="2806700"/>
          <p14:tracePt t="165413" x="2051050" y="2806700"/>
          <p14:tracePt t="165430" x="2108200" y="2806700"/>
          <p14:tracePt t="165447" x="2146300" y="2819400"/>
          <p14:tracePt t="165463" x="2152650" y="2819400"/>
          <p14:tracePt t="165852" x="2165350" y="2832100"/>
          <p14:tracePt t="165877" x="2178050" y="2832100"/>
          <p14:tracePt t="165877" x="2184400" y="2832100"/>
          <p14:tracePt t="165892" x="2197100" y="2832100"/>
          <p14:tracePt t="165893" x="2209800" y="2832100"/>
          <p14:tracePt t="165913" x="2235200" y="2832100"/>
          <p14:tracePt t="165929" x="2254250" y="2832100"/>
          <p14:tracePt t="165946" x="2286000" y="2832100"/>
          <p14:tracePt t="165963" x="2292350" y="2832100"/>
          <p14:tracePt t="165980" x="2305050" y="2832100"/>
          <p14:tracePt t="167108" x="2311400" y="2832100"/>
          <p14:tracePt t="167116" x="2317750" y="2832100"/>
          <p14:tracePt t="167132" x="2324100" y="2832100"/>
          <p14:tracePt t="167148" x="2330450" y="2832100"/>
          <p14:tracePt t="167244" x="2336800" y="2832100"/>
          <p14:tracePt t="167254" x="2343150" y="2832100"/>
          <p14:tracePt t="167284" x="2349500" y="2832100"/>
          <p14:tracePt t="167316" x="2362200" y="2825750"/>
          <p14:tracePt t="167372" x="2368550" y="2825750"/>
          <p14:tracePt t="167468" x="2374900" y="2825750"/>
          <p14:tracePt t="167492" x="2381250" y="2825750"/>
          <p14:tracePt t="167516" x="2393950" y="2825750"/>
          <p14:tracePt t="167531" x="2400300" y="2825750"/>
          <p14:tracePt t="167533" x="2406650" y="2825750"/>
          <p14:tracePt t="167546" x="2432050" y="2825750"/>
          <p14:tracePt t="167563" x="2463800" y="2825750"/>
          <p14:tracePt t="167580" x="2514600" y="2825750"/>
          <p14:tracePt t="167597" x="2520950" y="2825750"/>
          <p14:tracePt t="167804" x="2527300" y="2825750"/>
          <p14:tracePt t="167812" x="2540000" y="2825750"/>
          <p14:tracePt t="167815" x="2552700" y="2819400"/>
          <p14:tracePt t="167829" x="2578100" y="2819400"/>
          <p14:tracePt t="167847" x="2603500" y="2806700"/>
          <p14:tracePt t="167863" x="2641600" y="2794000"/>
          <p14:tracePt t="167880" x="2679700" y="2781300"/>
          <p14:tracePt t="167896" x="2705100" y="2768600"/>
          <p14:tracePt t="167913" x="2730500" y="2762250"/>
          <p14:tracePt t="167930" x="2743200" y="2749550"/>
          <p14:tracePt t="167946" x="2762250" y="2749550"/>
          <p14:tracePt t="167963" x="2787650" y="2736850"/>
          <p14:tracePt t="167980" x="2800350" y="2736850"/>
          <p14:tracePt t="167997" x="2819400" y="2736850"/>
          <p14:tracePt t="168013" x="2832100" y="2736850"/>
          <p14:tracePt t="168030" x="2851150" y="2736850"/>
          <p14:tracePt t="168046" x="2870200" y="2736850"/>
          <p14:tracePt t="168063" x="2882900" y="2736850"/>
          <p14:tracePt t="168080" x="2901950" y="2736850"/>
          <p14:tracePt t="168096" x="2914650" y="2736850"/>
          <p14:tracePt t="168113" x="2927350" y="2736850"/>
          <p14:tracePt t="168130" x="2946400" y="2736850"/>
          <p14:tracePt t="168146" x="2965450" y="2736850"/>
          <p14:tracePt t="168163" x="2990850" y="2736850"/>
          <p14:tracePt t="168163" x="3009900" y="2736850"/>
          <p14:tracePt t="168180" x="3028950" y="2736850"/>
          <p14:tracePt t="168196" x="3130550" y="2736850"/>
          <p14:tracePt t="168213" x="3200400" y="2736850"/>
          <p14:tracePt t="168230" x="3263900" y="2736850"/>
          <p14:tracePt t="168246" x="3302000" y="2755900"/>
          <p14:tracePt t="168263" x="3314700" y="2755900"/>
          <p14:tracePt t="168348" x="3321050" y="2762250"/>
          <p14:tracePt t="168348" x="3327400" y="2762250"/>
          <p14:tracePt t="168364" x="3346450" y="2774950"/>
          <p14:tracePt t="168372" x="3371850" y="2781300"/>
          <p14:tracePt t="168380" x="3435350" y="2813050"/>
          <p14:tracePt t="168380" x="3460750" y="2838450"/>
          <p14:tracePt t="168397" x="3511550" y="2844800"/>
          <p14:tracePt t="168413" x="3556000" y="2863850"/>
          <p14:tracePt t="168429" x="3581400" y="2870200"/>
          <p14:tracePt t="168447" x="3587750" y="2870200"/>
          <p14:tracePt t="168556" x="3594100" y="2876550"/>
          <p14:tracePt t="168562" x="3600450" y="2876550"/>
          <p14:tracePt t="168572" x="3663950" y="2895600"/>
          <p14:tracePt t="168597" x="3695700" y="2908300"/>
          <p14:tracePt t="168614" x="3740150" y="2921000"/>
          <p14:tracePt t="168629" x="3771900" y="2921000"/>
          <p14:tracePt t="168647" x="3790950" y="2921000"/>
          <p14:tracePt t="168663" x="3810000" y="2921000"/>
          <p14:tracePt t="168680" x="3816350" y="2921000"/>
          <p14:tracePt t="168696" x="3822700" y="2921000"/>
          <p14:tracePt t="168713" x="3835400" y="2901950"/>
          <p14:tracePt t="168729" x="3860800" y="2876550"/>
          <p14:tracePt t="168746" x="3879850" y="2844800"/>
          <p14:tracePt t="168763" x="3943350" y="2774950"/>
          <p14:tracePt t="168780" x="3956050" y="2755900"/>
          <p14:tracePt t="168780" x="3968750" y="2743200"/>
          <p14:tracePt t="168797" x="4019550" y="2686050"/>
          <p14:tracePt t="168813" x="4032250" y="2660650"/>
          <p14:tracePt t="168830" x="4051300" y="2628900"/>
          <p14:tracePt t="168847" x="4051300" y="2622550"/>
          <p14:tracePt t="168863" x="4051300" y="2609850"/>
          <p14:tracePt t="168909" x="4057650" y="2609850"/>
          <p14:tracePt t="168924" x="4057650" y="2603500"/>
          <p14:tracePt t="168924" x="4057650" y="2533650"/>
          <p14:tracePt t="168945" x="4038600" y="2482850"/>
          <p14:tracePt t="168962" x="4006850" y="2451100"/>
          <p14:tracePt t="168978" x="3987800" y="2438400"/>
          <p14:tracePt t="168995" x="3975100" y="2438400"/>
          <p14:tracePt t="169011" x="3930650" y="2432050"/>
          <p14:tracePt t="169028" x="3905250" y="2425700"/>
          <p14:tracePt t="169045" x="3867150" y="2425700"/>
          <p14:tracePt t="169061" x="3816350" y="2425700"/>
          <p14:tracePt t="169078" x="3765550" y="2425700"/>
          <p14:tracePt t="169095" x="3676650" y="2463800"/>
          <p14:tracePt t="169112" x="3600450" y="2495550"/>
          <p14:tracePt t="169129" x="3556000" y="2533650"/>
          <p14:tracePt t="169145" x="3511550" y="2552700"/>
          <p14:tracePt t="169162" x="3492500" y="2565400"/>
          <p14:tracePt t="169178" x="3479800" y="2578100"/>
          <p14:tracePt t="169195" x="3479800" y="2584450"/>
          <p14:tracePt t="169211" x="3460750" y="2603500"/>
          <p14:tracePt t="169228" x="3448050" y="2635250"/>
          <p14:tracePt t="169245" x="3435350" y="2654300"/>
          <p14:tracePt t="169261" x="3422650" y="2679700"/>
          <p14:tracePt t="169278" x="3403600" y="2711450"/>
          <p14:tracePt t="169295" x="3397250" y="2724150"/>
          <p14:tracePt t="169311" x="3390900" y="2755900"/>
          <p14:tracePt t="169328" x="3390900" y="2781300"/>
          <p14:tracePt t="169345" x="3384550" y="2794000"/>
          <p14:tracePt t="169362" x="3384550" y="2800350"/>
          <p14:tracePt t="169378" x="3384550" y="2806700"/>
          <p14:tracePt t="169395" x="3384550" y="2813050"/>
          <p14:tracePt t="169412" x="3384550" y="2819400"/>
          <p14:tracePt t="169428" x="3384550" y="2832100"/>
          <p14:tracePt t="169445" x="3384550" y="2838450"/>
          <p14:tracePt t="169462" x="3390900" y="2844800"/>
          <p14:tracePt t="169478" x="3403600" y="2857500"/>
          <p14:tracePt t="169495" x="3435350" y="2863850"/>
          <p14:tracePt t="169511" x="3441700" y="2863850"/>
          <p14:tracePt t="169588" x="3448050" y="2863850"/>
          <p14:tracePt t="169796" x="3454400" y="2863850"/>
          <p14:tracePt t="169799" x="3467100" y="2863850"/>
          <p14:tracePt t="169804" x="3492500" y="2857500"/>
          <p14:tracePt t="169830" x="3505200" y="2851150"/>
          <p14:tracePt t="169908" x="3511550" y="2851150"/>
          <p14:tracePt t="169916" x="3517900" y="2851150"/>
          <p14:tracePt t="169924" x="3530600" y="2844800"/>
          <p14:tracePt t="169930" x="3556000" y="2838450"/>
          <p14:tracePt t="169947" x="3587750" y="2819400"/>
          <p14:tracePt t="169947" x="3594100" y="2813050"/>
          <p14:tracePt t="169964" x="3600450" y="2806700"/>
          <p14:tracePt t="170188" x="3606800" y="2806700"/>
          <p14:tracePt t="170892" x="3606800" y="2800350"/>
          <p14:tracePt t="170924" x="3606800" y="2787650"/>
          <p14:tracePt t="170940" x="3606800" y="2781300"/>
          <p14:tracePt t="170964" x="3606800" y="2774950"/>
          <p14:tracePt t="170965" x="3613150" y="2768600"/>
          <p14:tracePt t="170980" x="3632200" y="2755900"/>
          <p14:tracePt t="170997" x="3632200" y="2749550"/>
          <p14:tracePt t="171013" x="3644900" y="2743200"/>
          <p14:tracePt t="171029" x="3657600" y="2736850"/>
          <p14:tracePt t="171046" x="3670300" y="2730500"/>
          <p14:tracePt t="171063" x="3689350" y="2717800"/>
          <p14:tracePt t="171100" x="3702050" y="2705100"/>
          <p14:tracePt t="171124" x="3714750" y="2705100"/>
          <p14:tracePt t="171140" x="3721100" y="2698750"/>
          <p14:tracePt t="171141" x="3740150" y="2692400"/>
          <p14:tracePt t="171163" x="3752850" y="2679700"/>
          <p14:tracePt t="171180" x="3765550" y="2679700"/>
          <p14:tracePt t="171197" x="3784600" y="2673350"/>
          <p14:tracePt t="171213" x="3790950" y="2667000"/>
          <p14:tracePt t="171230" x="3810000" y="2654300"/>
          <p14:tracePt t="171246" x="3829050" y="2647950"/>
          <p14:tracePt t="171263" x="3848100" y="2628900"/>
          <p14:tracePt t="171280" x="3873500" y="2616200"/>
          <p14:tracePt t="171296" x="3879850" y="2616200"/>
          <p14:tracePt t="171313" x="3898900" y="2609850"/>
          <p14:tracePt t="171330" x="3911600" y="2603500"/>
          <p14:tracePt t="171346" x="3924300" y="2597150"/>
          <p14:tracePt t="171380" x="3930650" y="2597150"/>
          <p14:tracePt t="171532" x="3937000" y="2597150"/>
          <p14:tracePt t="171540" x="3943350" y="2590800"/>
          <p14:tracePt t="171548" x="3956050" y="2584450"/>
          <p14:tracePt t="171563" x="3975100" y="2578100"/>
          <p14:tracePt t="171563" x="3981450" y="2578100"/>
          <p14:tracePt t="171596" x="3994150" y="2578100"/>
          <p14:tracePt t="171597" x="4000500" y="2565400"/>
          <p14:tracePt t="171613" x="4013200" y="2565400"/>
          <p14:tracePt t="171630" x="4019550" y="2559050"/>
          <p14:tracePt t="171668" x="4025900" y="2552700"/>
          <p14:tracePt t="171669" x="4025900" y="2546350"/>
          <p14:tracePt t="171680" x="4038600" y="2540000"/>
          <p14:tracePt t="171696" x="4044950" y="2533650"/>
          <p14:tracePt t="171713" x="4057650" y="2520950"/>
          <p14:tracePt t="172332" x="4057650" y="2527300"/>
          <p14:tracePt t="172340" x="4057650" y="2533650"/>
          <p14:tracePt t="172350" x="4044950" y="2552700"/>
          <p14:tracePt t="172363" x="4000500" y="2584450"/>
          <p14:tracePt t="172381" x="3968750" y="2616200"/>
          <p14:tracePt t="172397" x="3867150" y="2667000"/>
          <p14:tracePt t="172413" x="3784600" y="2711450"/>
          <p14:tracePt t="172430" x="3727450" y="2730500"/>
          <p14:tracePt t="172446" x="3702050" y="2730500"/>
          <p14:tracePt t="172463" x="3695700" y="2730500"/>
          <p14:tracePt t="172564" x="3683000" y="2730500"/>
          <p14:tracePt t="172572" x="3683000" y="2724150"/>
          <p14:tracePt t="172580" x="3676650" y="2717800"/>
          <p14:tracePt t="172685" x="3676650" y="2711450"/>
          <p14:tracePt t="172700" x="3676650" y="2705100"/>
          <p14:tracePt t="172717" x="3676650" y="2698750"/>
          <p14:tracePt t="172718" x="3663950" y="2698750"/>
          <p14:tracePt t="172730" x="3657600" y="2692400"/>
          <p14:tracePt t="172836" x="3651250" y="2692400"/>
          <p14:tracePt t="172844" x="3644900" y="2692400"/>
          <p14:tracePt t="172845" x="3625850" y="2692400"/>
          <p14:tracePt t="172863" x="3613150" y="2692400"/>
          <p14:tracePt t="172879" x="3600450" y="2692400"/>
          <p14:tracePt t="172896" x="3587750" y="2692400"/>
          <p14:tracePt t="172940" x="3581400" y="2692400"/>
          <p14:tracePt t="172957" x="3575050" y="2692400"/>
          <p14:tracePt t="172964" x="3568700" y="2692400"/>
          <p14:tracePt t="172972" x="3556000" y="2692400"/>
          <p14:tracePt t="172996" x="3549650" y="2692400"/>
          <p14:tracePt t="173013" x="3543300" y="2692400"/>
          <p14:tracePt t="173077" x="3536950" y="2686050"/>
          <p14:tracePt t="173078" x="3530600" y="2686050"/>
          <p14:tracePt t="173097" x="3517900" y="2679700"/>
          <p14:tracePt t="173113" x="3511550" y="2673350"/>
          <p14:tracePt t="173130" x="3498850" y="2673350"/>
          <p14:tracePt t="173146" x="3492500" y="2673350"/>
          <p14:tracePt t="173163" x="3479800" y="2673350"/>
          <p14:tracePt t="173163" x="3473450" y="2673350"/>
          <p14:tracePt t="173180" x="3467100" y="2673350"/>
          <p14:tracePt t="173197" x="3460750" y="2673350"/>
          <p14:tracePt t="173236" x="3454400" y="2673350"/>
          <p14:tracePt t="173254" x="3448050" y="2673350"/>
          <p14:tracePt t="173255" x="3435350" y="2673350"/>
          <p14:tracePt t="173280" x="3429000" y="2686050"/>
          <p14:tracePt t="173348" x="3422650" y="2686050"/>
          <p14:tracePt t="173548" x="3429000" y="2686050"/>
          <p14:tracePt t="173556" x="3441700" y="2686050"/>
          <p14:tracePt t="173560" x="3486150" y="2686050"/>
          <p14:tracePt t="173579" x="3549650" y="2705100"/>
          <p14:tracePt t="173579" x="3581400" y="2705100"/>
          <p14:tracePt t="173597" x="3670300" y="2717800"/>
          <p14:tracePt t="173613" x="3740150" y="2717800"/>
          <p14:tracePt t="173629" x="3778250" y="2717800"/>
          <p14:tracePt t="173647" x="3810000" y="2717800"/>
          <p14:tracePt t="173663" x="3835400" y="2717800"/>
          <p14:tracePt t="173680" x="3841750" y="2711450"/>
          <p14:tracePt t="173697" x="3854450" y="2705100"/>
          <p14:tracePt t="173713" x="3860800" y="2705100"/>
          <p14:tracePt t="174220" x="3867150" y="2705100"/>
          <p14:tracePt t="174228" x="3911600" y="2705100"/>
          <p14:tracePt t="174238" x="4191000" y="2717800"/>
          <p14:tracePt t="174263" x="4425950" y="2755900"/>
          <p14:tracePt t="174279" x="4718050" y="2813050"/>
          <p14:tracePt t="174296" x="5016500" y="2851150"/>
          <p14:tracePt t="174313" x="5276850" y="2901950"/>
          <p14:tracePt t="174329" x="5518150" y="2965450"/>
          <p14:tracePt t="174346" x="5670550" y="3022600"/>
          <p14:tracePt t="174363" x="5822950" y="3067050"/>
          <p14:tracePt t="174379" x="5930900" y="3117850"/>
          <p14:tracePt t="174396" x="6045200" y="3181350"/>
          <p14:tracePt t="174413" x="6083300" y="3200400"/>
          <p14:tracePt t="174429" x="6121400" y="3225800"/>
          <p14:tracePt t="174446" x="6153150" y="3238500"/>
          <p14:tracePt t="174463" x="6191250" y="3257550"/>
          <p14:tracePt t="174479" x="6242050" y="3270250"/>
          <p14:tracePt t="174496" x="6280150" y="3289300"/>
          <p14:tracePt t="174512" x="6356350" y="3308350"/>
          <p14:tracePt t="174529" x="6445250" y="3327400"/>
          <p14:tracePt t="174546" x="6534150" y="3333750"/>
          <p14:tracePt t="174562" x="6673850" y="3333750"/>
          <p14:tracePt t="174562" x="6731000" y="3333750"/>
          <p14:tracePt t="174580" x="6794500" y="3333750"/>
          <p14:tracePt t="174596" x="6953250" y="3327400"/>
          <p14:tracePt t="174613" x="7067550" y="3289300"/>
          <p14:tracePt t="174629" x="7169150" y="3263900"/>
          <p14:tracePt t="174646" x="7245350" y="3225800"/>
          <p14:tracePt t="174662" x="7302500" y="3175000"/>
          <p14:tracePt t="174679" x="7353300" y="3136900"/>
          <p14:tracePt t="174696" x="7385050" y="3105150"/>
          <p14:tracePt t="174712" x="7410450" y="3079750"/>
          <p14:tracePt t="174729" x="7423150" y="3067050"/>
          <p14:tracePt t="174948" x="7423150" y="3073400"/>
          <p14:tracePt t="174956" x="7423150" y="3086100"/>
          <p14:tracePt t="174957" x="7404100" y="3105150"/>
          <p14:tracePt t="174979" x="7340600" y="3168650"/>
          <p14:tracePt t="174996" x="7277100" y="3219450"/>
          <p14:tracePt t="175012" x="7207250" y="3289300"/>
          <p14:tracePt t="175029" x="7143750" y="3352800"/>
          <p14:tracePt t="175046" x="7086600" y="3409950"/>
          <p14:tracePt t="175063" x="7067550" y="3435350"/>
          <p14:tracePt t="175080" x="7054850" y="3460750"/>
          <p14:tracePt t="175096" x="7042150" y="3467100"/>
          <p14:tracePt t="175113" x="7042150" y="3473450"/>
          <p14:tracePt t="175129" x="7035800" y="3479800"/>
          <p14:tracePt t="175146" x="7035800" y="3486150"/>
          <p14:tracePt t="175308" x="7042150" y="3486150"/>
          <p14:tracePt t="175332" x="7042150" y="3479800"/>
          <p14:tracePt t="175348" x="7048500" y="3473450"/>
          <p14:tracePt t="175363" x="7048500" y="3467100"/>
          <p14:tracePt t="175364" x="7054850" y="3467100"/>
          <p14:tracePt t="175379" x="7054850" y="3448050"/>
          <p14:tracePt t="175396" x="7054850" y="3422650"/>
          <p14:tracePt t="175413" x="7054850" y="3397250"/>
          <p14:tracePt t="175429" x="7054850" y="3378200"/>
          <p14:tracePt t="175446" x="7054850" y="3365500"/>
          <p14:tracePt t="175462" x="7054850" y="3352800"/>
          <p14:tracePt t="175604" x="7048500" y="3352800"/>
          <p14:tracePt t="175756" x="7048500" y="3346450"/>
          <p14:tracePt t="175772" x="7042150" y="3346450"/>
          <p14:tracePt t="175775" x="7042150" y="3314700"/>
          <p14:tracePt t="175797" x="7042150" y="3270250"/>
          <p14:tracePt t="175813" x="7042150" y="3219450"/>
          <p14:tracePt t="175829" x="7042150" y="3175000"/>
          <p14:tracePt t="175846" x="7042150" y="3149600"/>
          <p14:tracePt t="175863" x="7048500" y="3124200"/>
          <p14:tracePt t="175879" x="7054850" y="3111500"/>
          <p14:tracePt t="177028" x="7042150" y="3105150"/>
          <p14:tracePt t="177036" x="6978650" y="3124200"/>
          <p14:tracePt t="177038" x="6534150" y="3187700"/>
          <p14:tracePt t="177063" x="5975350" y="3251200"/>
          <p14:tracePt t="177079" x="5213350" y="3257550"/>
          <p14:tracePt t="177096" x="4362450" y="3092450"/>
          <p14:tracePt t="177113" x="3371850" y="2705100"/>
          <p14:tracePt t="177129" x="2254250" y="2209800"/>
          <p14:tracePt t="177146" x="1371600" y="1765300"/>
          <p14:tracePt t="177162" x="971550" y="1606550"/>
          <p14:tracePt t="177162" x="889000" y="1574800"/>
          <p14:tracePt t="177180" x="850900" y="1549400"/>
          <p14:tracePt t="177196" x="844550" y="1543050"/>
          <p14:tracePt t="177396" x="844550" y="1536700"/>
          <p14:tracePt t="177428" x="844550" y="1530350"/>
          <p14:tracePt t="177429" x="857250" y="1524000"/>
          <p14:tracePt t="177438" x="920750" y="1524000"/>
          <p14:tracePt t="177463" x="971550" y="1524000"/>
          <p14:tracePt t="177480" x="1003300" y="1524000"/>
          <p14:tracePt t="177496" x="1054100" y="1524000"/>
          <p14:tracePt t="177513" x="1066800" y="1536700"/>
          <p14:tracePt t="177529" x="1085850" y="1549400"/>
          <p14:tracePt t="177546" x="1104900" y="1574800"/>
          <p14:tracePt t="177563" x="1111250" y="1581150"/>
          <p14:tracePt t="177579" x="1143000" y="1631950"/>
          <p14:tracePt t="177596" x="1155700" y="1657350"/>
          <p14:tracePt t="177613" x="1168400" y="1689100"/>
          <p14:tracePt t="177629" x="1181100" y="1708150"/>
          <p14:tracePt t="177772" x="1187450" y="1720850"/>
          <p14:tracePt t="177780" x="1200150" y="1727200"/>
          <p14:tracePt t="177788" x="1263650" y="1746250"/>
          <p14:tracePt t="177813" x="1327150" y="1765300"/>
          <p14:tracePt t="177829" x="1384300" y="1784350"/>
          <p14:tracePt t="177846" x="1422400" y="1790700"/>
          <p14:tracePt t="177863" x="1441450" y="1797050"/>
          <p14:tracePt t="177879" x="1466850" y="1797050"/>
          <p14:tracePt t="177896" x="1479550" y="1809750"/>
          <p14:tracePt t="177913" x="1511300" y="1809750"/>
          <p14:tracePt t="177929" x="1517650" y="1809750"/>
          <p14:tracePt t="177946" x="1536700" y="1809750"/>
          <p14:tracePt t="177962" x="1543050" y="1809750"/>
          <p14:tracePt t="178004" x="1555750" y="1816100"/>
          <p14:tracePt t="178013" x="1562100" y="1822450"/>
          <p14:tracePt t="178015" x="1581150" y="1828800"/>
          <p14:tracePt t="178029" x="1612900" y="1854200"/>
          <p14:tracePt t="178046" x="1638300" y="1866900"/>
          <p14:tracePt t="178062" x="1651000" y="1866900"/>
          <p14:tracePt t="178079" x="1670050" y="1873250"/>
          <p14:tracePt t="178096" x="1676400" y="1873250"/>
          <p14:tracePt t="178113" x="1714500" y="1873250"/>
          <p14:tracePt t="178129" x="1752600" y="1873250"/>
          <p14:tracePt t="178146" x="1809750" y="1873250"/>
          <p14:tracePt t="178162" x="1866900" y="1873250"/>
          <p14:tracePt t="178179" x="1917700" y="1873250"/>
          <p14:tracePt t="178197" x="1930400" y="1873250"/>
          <p14:tracePt t="178213" x="1936750" y="1873250"/>
          <p14:tracePt t="178229" x="1949450" y="1879600"/>
          <p14:tracePt t="178246" x="1968500" y="1905000"/>
          <p14:tracePt t="178262" x="2000250" y="1936750"/>
          <p14:tracePt t="178279" x="2032000" y="1968500"/>
          <p14:tracePt t="178296" x="2063750" y="1987550"/>
          <p14:tracePt t="178313" x="2082800" y="1993900"/>
          <p14:tracePt t="178412" x="2089150" y="1993900"/>
          <p14:tracePt t="178548" x="2095500" y="1993900"/>
          <p14:tracePt t="178580" x="2101850" y="1993900"/>
          <p14:tracePt t="179028" x="2114550" y="1987550"/>
          <p14:tracePt t="179045" x="2127250" y="1974850"/>
          <p14:tracePt t="179055" x="2139950" y="1968500"/>
          <p14:tracePt t="179080" x="2146300" y="1962150"/>
          <p14:tracePt t="179096" x="2159000" y="1949450"/>
          <p14:tracePt t="179113" x="2171700" y="1943100"/>
          <p14:tracePt t="179130" x="2178050" y="1936750"/>
          <p14:tracePt t="179146" x="2190750" y="1924050"/>
          <p14:tracePt t="179163" x="2203450" y="1924050"/>
          <p14:tracePt t="179163" x="2209800" y="1917700"/>
          <p14:tracePt t="179197" x="2216150" y="1917700"/>
          <p14:tracePt t="179268" x="2222500" y="1917700"/>
          <p14:tracePt t="179276" x="2235200" y="1917700"/>
          <p14:tracePt t="179279" x="2260600" y="1917700"/>
          <p14:tracePt t="179296" x="2298700" y="1917700"/>
          <p14:tracePt t="179313" x="2343150" y="1917700"/>
          <p14:tracePt t="179330" x="2368550" y="1917700"/>
          <p14:tracePt t="179346" x="2393950" y="1917700"/>
          <p14:tracePt t="179363" x="2406650" y="1924050"/>
          <p14:tracePt t="179379" x="2419350" y="1930400"/>
          <p14:tracePt t="179379" x="2425700" y="1930400"/>
          <p14:tracePt t="179397" x="2444750" y="1943100"/>
          <p14:tracePt t="179413" x="2470150" y="1955800"/>
          <p14:tracePt t="179429" x="2520950" y="1968500"/>
          <p14:tracePt t="179446" x="2578100" y="1981200"/>
          <p14:tracePt t="179463" x="2647950" y="2000250"/>
          <p14:tracePt t="179480" x="2724150" y="2019300"/>
          <p14:tracePt t="179496" x="2800350" y="2044700"/>
          <p14:tracePt t="179513" x="2889250" y="2076450"/>
          <p14:tracePt t="179530" x="3035300" y="2108200"/>
          <p14:tracePt t="179547" x="3175000" y="2152650"/>
          <p14:tracePt t="179563" x="3340100" y="2235200"/>
          <p14:tracePt t="179579" x="3657600" y="2400300"/>
          <p14:tracePt t="179597" x="3898900" y="2540000"/>
          <p14:tracePt t="179612" x="4140200" y="2679700"/>
          <p14:tracePt t="179628" x="4318000" y="2800350"/>
          <p14:tracePt t="179645" x="4572000" y="2940050"/>
          <p14:tracePt t="179662" x="4819650" y="3111500"/>
          <p14:tracePt t="179678" x="5022850" y="3263900"/>
          <p14:tracePt t="179695" x="5264150" y="3390900"/>
          <p14:tracePt t="179712" x="5524500" y="3543300"/>
          <p14:tracePt t="179728" x="5778500" y="3638550"/>
          <p14:tracePt t="179745" x="6026150" y="3746500"/>
          <p14:tracePt t="179761" x="6299200" y="3848100"/>
          <p14:tracePt t="179779" x="6496050" y="3924300"/>
          <p14:tracePt t="179795" x="6737350" y="3987800"/>
          <p14:tracePt t="179812" x="6851650" y="4006850"/>
          <p14:tracePt t="179828" x="6902450" y="4006850"/>
          <p14:tracePt t="179845" x="6915150" y="4006850"/>
          <p14:tracePt t="179884" x="6921500" y="4006850"/>
          <p14:tracePt t="179892" x="6927850" y="4006850"/>
          <p14:tracePt t="179911" x="6946900" y="3994150"/>
          <p14:tracePt t="179912" x="6965950" y="3968750"/>
          <p14:tracePt t="179928" x="6978650" y="3949700"/>
          <p14:tracePt t="179945" x="6997700" y="3930650"/>
          <p14:tracePt t="179962" x="7010400" y="3911600"/>
          <p14:tracePt t="179978" x="7010400" y="3898900"/>
          <p14:tracePt t="179995" x="7016750" y="3879850"/>
          <p14:tracePt t="180012" x="7029450" y="3854450"/>
          <p14:tracePt t="180028" x="7029450" y="3841750"/>
          <p14:tracePt t="180045" x="7029450" y="3816350"/>
          <p14:tracePt t="180062" x="7042150" y="3790950"/>
          <p14:tracePt t="180078" x="7048500" y="3752850"/>
          <p14:tracePt t="180095" x="7048500" y="3727450"/>
          <p14:tracePt t="180112" x="7054850" y="3708400"/>
          <p14:tracePt t="180196" x="7054850" y="3702050"/>
          <p14:tracePt t="180204" x="7054850" y="3683000"/>
          <p14:tracePt t="180205" x="7054850" y="3594100"/>
          <p14:tracePt t="180228" x="7035800" y="3517900"/>
          <p14:tracePt t="180246" x="7029450" y="3498850"/>
          <p14:tracePt t="180262" x="7023100" y="3486150"/>
          <p14:tracePt t="180279" x="7023100" y="3473450"/>
          <p14:tracePt t="180295" x="7023100" y="3467100"/>
          <p14:tracePt t="180557" x="7023100" y="3454400"/>
          <p14:tracePt t="180564" x="7023100" y="3448050"/>
          <p14:tracePt t="180564" x="7023100" y="3435350"/>
          <p14:tracePt t="180573" x="7023100" y="3403600"/>
          <p14:tracePt t="180597" x="7023100" y="3384550"/>
          <p14:tracePt t="180613" x="7023100" y="3371850"/>
          <p14:tracePt t="180630" x="7023100" y="3365500"/>
          <p14:tracePt t="181132" x="7023100" y="3359150"/>
          <p14:tracePt t="181140" x="7023100" y="3352800"/>
          <p14:tracePt t="181140" x="7023100" y="3333750"/>
          <p14:tracePt t="181163" x="7023100" y="3321050"/>
          <p14:tracePt t="181179" x="7023100" y="3295650"/>
          <p14:tracePt t="181196" x="7023100" y="3289300"/>
          <p14:tracePt t="181232" x="7023100" y="3282950"/>
          <p14:tracePt t="181516" x="7029450" y="3282950"/>
          <p14:tracePt t="181532" x="7042150" y="3282950"/>
          <p14:tracePt t="181548" x="7048500" y="3282950"/>
          <p14:tracePt t="181549" x="7061200" y="3282950"/>
          <p14:tracePt t="181562" x="7080250" y="3282950"/>
          <p14:tracePt t="181579" x="7099300" y="3282950"/>
          <p14:tracePt t="181596" x="7131050" y="3302000"/>
          <p14:tracePt t="181613" x="7162800" y="3314700"/>
          <p14:tracePt t="181629" x="7207250" y="3321050"/>
          <p14:tracePt t="181646" x="7245350" y="3333750"/>
          <p14:tracePt t="181662" x="7296150" y="3359150"/>
          <p14:tracePt t="181679" x="7372350" y="3390900"/>
          <p14:tracePt t="181696" x="7416800" y="3409950"/>
          <p14:tracePt t="181713" x="7448550" y="3416300"/>
          <p14:tracePt t="181729" x="7461250" y="3422650"/>
          <p14:tracePt t="181746" x="7461250" y="3429000"/>
          <p14:tracePt t="181763" x="7473950" y="3435350"/>
          <p14:tracePt t="181779" x="7493000" y="3441700"/>
          <p14:tracePt t="181797" x="7512050" y="3454400"/>
          <p14:tracePt t="181813" x="7518400" y="3460750"/>
          <p14:tracePt t="181830" x="7524750" y="3460750"/>
          <p14:tracePt t="181925" x="7537450" y="3460750"/>
          <p14:tracePt t="181925" x="7543800" y="3460750"/>
          <p14:tracePt t="181939" x="7556500" y="3460750"/>
          <p14:tracePt t="181940" x="7588250" y="3460750"/>
          <p14:tracePt t="181963" x="7594600" y="3460750"/>
          <p14:tracePt t="181979" x="7620000" y="3460750"/>
          <p14:tracePt t="181996" x="7632700" y="3460750"/>
          <p14:tracePt t="182013" x="7664450" y="3448050"/>
          <p14:tracePt t="182029" x="7677150" y="3435350"/>
          <p14:tracePt t="182046" x="7677150" y="3422650"/>
          <p14:tracePt t="182063" x="7689850" y="3403600"/>
          <p14:tracePt t="182079" x="7702550" y="3384550"/>
          <p14:tracePt t="182097" x="7702550" y="3371850"/>
          <p14:tracePt t="182112" x="7715250" y="3346450"/>
          <p14:tracePt t="182129" x="7721600" y="3327400"/>
          <p14:tracePt t="182146" x="7727950" y="3308350"/>
          <p14:tracePt t="182162" x="7734300" y="3289300"/>
          <p14:tracePt t="182179" x="7734300" y="3257550"/>
          <p14:tracePt t="182196" x="7740650" y="3219450"/>
          <p14:tracePt t="182212" x="7740650" y="3206750"/>
          <p14:tracePt t="182229" x="7740650" y="3175000"/>
          <p14:tracePt t="182246" x="7740650" y="3162300"/>
          <p14:tracePt t="182262" x="7740650" y="3136900"/>
          <p14:tracePt t="182279" x="7740650" y="3130550"/>
          <p14:tracePt t="182296" x="7740650" y="3117850"/>
          <p14:tracePt t="182312" x="7740650" y="3111500"/>
          <p14:tracePt t="182329" x="7740650" y="3105150"/>
          <p14:tracePt t="182346" x="7715250" y="3079750"/>
          <p14:tracePt t="182364" x="7689850" y="3060700"/>
          <p14:tracePt t="182381" x="7670800" y="3041650"/>
          <p14:tracePt t="182398" x="7658100" y="3041650"/>
          <p14:tracePt t="182468" x="7645400" y="3041650"/>
          <p14:tracePt t="182477" x="7626350" y="3041650"/>
          <p14:tracePt t="182478" x="7569200" y="3041650"/>
          <p14:tracePt t="182497" x="7537450" y="3041650"/>
          <p14:tracePt t="182514" x="7493000" y="3041650"/>
          <p14:tracePt t="182596" x="7480300" y="3041650"/>
          <p14:tracePt t="182612" x="7473950" y="3048000"/>
          <p14:tracePt t="182620" x="7461250" y="3054350"/>
          <p14:tracePt t="182630" x="7454900" y="3073400"/>
          <p14:tracePt t="182646" x="7448550" y="3086100"/>
          <p14:tracePt t="182663" x="7448550" y="3092450"/>
          <p14:tracePt t="182680" x="7442200" y="3105150"/>
          <p14:tracePt t="182696" x="7442200" y="3124200"/>
          <p14:tracePt t="182713" x="7429500" y="3136900"/>
          <p14:tracePt t="182730" x="7423150" y="3155950"/>
          <p14:tracePt t="182746" x="7423150" y="3181350"/>
          <p14:tracePt t="182763" x="7423150" y="3206750"/>
          <p14:tracePt t="182780" x="7423150" y="3219450"/>
          <p14:tracePt t="182780" x="7423150" y="3225800"/>
          <p14:tracePt t="182797" x="7423150" y="3251200"/>
          <p14:tracePt t="182813" x="7423150" y="3270250"/>
          <p14:tracePt t="182830" x="7423150" y="3295650"/>
          <p14:tracePt t="182847" x="7423150" y="3308350"/>
          <p14:tracePt t="182863" x="7423150" y="3321050"/>
          <p14:tracePt t="182880" x="7423150" y="3327400"/>
          <p14:tracePt t="182897" x="7429500" y="3346450"/>
          <p14:tracePt t="182913" x="7435850" y="3365500"/>
          <p14:tracePt t="182930" x="7442200" y="3371850"/>
          <p14:tracePt t="182946" x="7448550" y="3384550"/>
          <p14:tracePt t="182963" x="7454900" y="3390900"/>
          <p14:tracePt t="182997" x="7461250" y="3397250"/>
          <p14:tracePt t="182998" x="7473950" y="3403600"/>
          <p14:tracePt t="183013" x="7499350" y="3409950"/>
          <p14:tracePt t="183030" x="7512050" y="3409950"/>
          <p14:tracePt t="183047" x="7518400" y="3416300"/>
          <p14:tracePt t="183064" x="7524750" y="3416300"/>
          <p14:tracePt t="184732" x="7524750" y="3422650"/>
          <p14:tracePt t="184741" x="7524750" y="3429000"/>
          <p14:tracePt t="184742" x="7524750" y="3441700"/>
          <p14:tracePt t="184763" x="7524750" y="3460750"/>
          <p14:tracePt t="184780" x="7505700" y="3479800"/>
          <p14:tracePt t="184797" x="7480300" y="3492500"/>
          <p14:tracePt t="184813" x="7448550" y="3498850"/>
          <p14:tracePt t="184830" x="7385050" y="3498850"/>
          <p14:tracePt t="184847" x="7200900" y="3479800"/>
          <p14:tracePt t="184863" x="6940550" y="3397250"/>
          <p14:tracePt t="184880" x="6648450" y="3327400"/>
          <p14:tracePt t="184897" x="6311900" y="3225800"/>
          <p14:tracePt t="184913" x="5981700" y="3155950"/>
          <p14:tracePt t="184930" x="5708650" y="3098800"/>
          <p14:tracePt t="184947" x="5467350" y="3060700"/>
          <p14:tracePt t="184963" x="5219700" y="3028950"/>
          <p14:tracePt t="184980" x="5073650" y="2997200"/>
          <p14:tracePt t="184997" x="4927600" y="2984500"/>
          <p14:tracePt t="185013" x="4781550" y="2971800"/>
          <p14:tracePt t="185030" x="4622800" y="2965450"/>
          <p14:tracePt t="185047" x="4419600" y="2946400"/>
          <p14:tracePt t="185063" x="4089400" y="2882900"/>
          <p14:tracePt t="185081" x="3708400" y="2800350"/>
          <p14:tracePt t="185096" x="3448050" y="2774950"/>
          <p14:tracePt t="185113" x="3302000" y="2774950"/>
          <p14:tracePt t="185130" x="3232150" y="2774950"/>
          <p14:tracePt t="185147" x="3213100" y="2774950"/>
          <p14:tracePt t="185340" x="3206750" y="2774950"/>
          <p14:tracePt t="185380" x="3200400" y="2768600"/>
          <p14:tracePt t="185396" x="3206750" y="2762250"/>
          <p14:tracePt t="185413" x="3263900" y="2762250"/>
          <p14:tracePt t="185414" x="3397250" y="2762250"/>
          <p14:tracePt t="185430" x="3600450" y="2762250"/>
          <p14:tracePt t="185446" x="3898900" y="2794000"/>
          <p14:tracePt t="185463" x="4235450" y="2832100"/>
          <p14:tracePt t="185480" x="4540250" y="2851150"/>
          <p14:tracePt t="185496" x="4775200" y="2882900"/>
          <p14:tracePt t="185513" x="4914900" y="2882900"/>
          <p14:tracePt t="185530" x="4978400" y="2882900"/>
          <p14:tracePt t="185547" x="4984750" y="2882900"/>
          <p14:tracePt t="185684" x="4984750" y="2889250"/>
          <p14:tracePt t="185705" x="4984750" y="2901950"/>
          <p14:tracePt t="185724" x="4984750" y="2914650"/>
          <p14:tracePt t="185724" x="4984750" y="2927350"/>
          <p14:tracePt t="185746" x="5003800" y="2959100"/>
          <p14:tracePt t="185762" x="5022850" y="3009900"/>
          <p14:tracePt t="185779" x="5054600" y="3054350"/>
          <p14:tracePt t="185796" x="5118100" y="3136900"/>
          <p14:tracePt t="185813" x="5200650" y="3194050"/>
          <p14:tracePt t="185829" x="5276850" y="3232150"/>
          <p14:tracePt t="185846" x="5435600" y="3270250"/>
          <p14:tracePt t="185863" x="5562600" y="3289300"/>
          <p14:tracePt t="185879" x="5727700" y="3302000"/>
          <p14:tracePt t="185896" x="5873750" y="3302000"/>
          <p14:tracePt t="185913" x="6019800" y="3302000"/>
          <p14:tracePt t="185929" x="6140450" y="3302000"/>
          <p14:tracePt t="185946" x="6223000" y="3302000"/>
          <p14:tracePt t="185963" x="6286500" y="3282950"/>
          <p14:tracePt t="185979" x="6337300" y="3276600"/>
          <p14:tracePt t="185996" x="6394450" y="3257550"/>
          <p14:tracePt t="186013" x="6419850" y="3251200"/>
          <p14:tracePt t="186029" x="6426200" y="3244850"/>
          <p14:tracePt t="186252" x="6426200" y="3263900"/>
          <p14:tracePt t="186268" x="6419850" y="3276600"/>
          <p14:tracePt t="186291" x="6413500" y="3282950"/>
          <p14:tracePt t="186316" x="6413500" y="3295650"/>
          <p14:tracePt t="186332" x="6407150" y="3295650"/>
          <p14:tracePt t="186373" x="6407150" y="3302000"/>
          <p14:tracePt t="186420" x="6407150" y="3314700"/>
          <p14:tracePt t="186428" x="6394450" y="3321050"/>
          <p14:tracePt t="186438" x="6343650" y="3327400"/>
          <p14:tracePt t="186462" x="6305550" y="3333750"/>
          <p14:tracePt t="186479" x="6254750" y="3352800"/>
          <p14:tracePt t="186496" x="6203950" y="3371850"/>
          <p14:tracePt t="186512" x="6140450" y="3378200"/>
          <p14:tracePt t="186529" x="6108700" y="3384550"/>
          <p14:tracePt t="186546" x="6064250" y="3384550"/>
          <p14:tracePt t="186563" x="6051550" y="3384550"/>
          <p14:tracePt t="186579" x="6045200" y="3384550"/>
          <p14:tracePt t="186579" x="6038850" y="3384550"/>
          <p14:tracePt t="186597" x="6026150" y="3384550"/>
          <p14:tracePt t="186613" x="6019800" y="3384550"/>
          <p14:tracePt t="186629" x="6007100" y="3384550"/>
          <p14:tracePt t="186668" x="5994400" y="3384550"/>
          <p14:tracePt t="186692" x="5981700" y="3378200"/>
          <p14:tracePt t="186696" x="5975350" y="3378200"/>
          <p14:tracePt t="186704" x="5962650" y="3371850"/>
          <p14:tracePt t="186729" x="5937250" y="3365500"/>
          <p14:tracePt t="186746" x="5918200" y="3359150"/>
          <p14:tracePt t="186763" x="5892800" y="3346450"/>
          <p14:tracePt t="186779" x="5880100" y="3346450"/>
          <p14:tracePt t="186796" x="5867400" y="3333750"/>
          <p14:tracePt t="186836" x="5861050" y="3333750"/>
          <p14:tracePt t="186860" x="5848350" y="3321050"/>
          <p14:tracePt t="186870" x="5835650" y="3321050"/>
          <p14:tracePt t="186879" x="5822950" y="3314700"/>
          <p14:tracePt t="186896" x="5816600" y="3308350"/>
          <p14:tracePt t="186913" x="5810250" y="3308350"/>
          <p14:tracePt t="186929" x="5797550" y="3308350"/>
          <p14:tracePt t="186946" x="5791200" y="3302000"/>
          <p14:tracePt t="186963" x="5778500" y="3302000"/>
          <p14:tracePt t="186980" x="5765800" y="3295650"/>
          <p14:tracePt t="186996" x="5740400" y="3282950"/>
          <p14:tracePt t="187013" x="5727700" y="3282950"/>
          <p14:tracePt t="187029" x="5695950" y="3276600"/>
          <p14:tracePt t="187046" x="5676900" y="3276600"/>
          <p14:tracePt t="187063" x="5651500" y="3270250"/>
          <p14:tracePt t="187079" x="5632450" y="3270250"/>
          <p14:tracePt t="187096" x="5626100" y="3270250"/>
          <p14:tracePt t="187113" x="5613400" y="3270250"/>
          <p14:tracePt t="187129" x="5600700" y="3270250"/>
          <p14:tracePt t="187146" x="5594350" y="3270250"/>
          <p14:tracePt t="187163" x="5588000" y="3270250"/>
          <p14:tracePt t="187179" x="5575300" y="3270250"/>
          <p14:tracePt t="187220" x="5562600" y="3270250"/>
          <p14:tracePt t="187244" x="5556250" y="3270250"/>
          <p14:tracePt t="187252" x="5549900" y="3270250"/>
          <p14:tracePt t="187262" x="5537200" y="3270250"/>
          <p14:tracePt t="187420" x="5530850" y="3276600"/>
          <p14:tracePt t="187508" x="5524500" y="3276600"/>
          <p14:tracePt t="187548" x="5524500" y="3282950"/>
          <p14:tracePt t="187557" x="5518150" y="3282950"/>
          <p14:tracePt t="187579" x="5505450" y="3302000"/>
          <p14:tracePt t="187604" x="5492750" y="3302000"/>
          <p14:tracePt t="187612" x="5486400" y="3308350"/>
          <p14:tracePt t="187623" x="5480050" y="3321050"/>
          <p14:tracePt t="187748" x="5473700" y="3321050"/>
          <p14:tracePt t="187757" x="5467350" y="3321050"/>
          <p14:tracePt t="187757" x="5461000" y="3314700"/>
          <p14:tracePt t="187779" x="5461000" y="3282950"/>
          <p14:tracePt t="187796" x="5461000" y="3251200"/>
          <p14:tracePt t="187813" x="5461000" y="3225800"/>
          <p14:tracePt t="187829" x="5467350" y="3213100"/>
          <p14:tracePt t="187846" x="5467350" y="3206750"/>
          <p14:tracePt t="187862" x="5467350" y="3194050"/>
          <p14:tracePt t="187900" x="5473700" y="3194050"/>
          <p14:tracePt t="187924" x="5480050" y="3187700"/>
          <p14:tracePt t="187930" x="5486400" y="3181350"/>
          <p14:tracePt t="187938" x="5492750" y="3168650"/>
          <p14:tracePt t="187963" x="5511800" y="3168650"/>
          <p14:tracePt t="187979" x="5537200" y="3168650"/>
          <p14:tracePt t="187997" x="5556250" y="3168650"/>
          <p14:tracePt t="188013" x="5575300" y="3168650"/>
          <p14:tracePt t="188029" x="5594350" y="3168650"/>
          <p14:tracePt t="188046" x="5607050" y="3168650"/>
          <p14:tracePt t="188063" x="5626100" y="3168650"/>
          <p14:tracePt t="188079" x="5645150" y="3168650"/>
          <p14:tracePt t="188096" x="5664200" y="3175000"/>
          <p14:tracePt t="188113" x="5702300" y="3187700"/>
          <p14:tracePt t="188129" x="5715000" y="3194050"/>
          <p14:tracePt t="188146" x="5734050" y="3194050"/>
          <p14:tracePt t="188163" x="5753100" y="3206750"/>
          <p14:tracePt t="188179" x="5778500" y="3219450"/>
          <p14:tracePt t="188197" x="5797550" y="3238500"/>
          <p14:tracePt t="188212" x="5829300" y="3251200"/>
          <p14:tracePt t="188229" x="5854700" y="3263900"/>
          <p14:tracePt t="188246" x="5880100" y="3276600"/>
          <p14:tracePt t="188262" x="5886450" y="3276600"/>
          <p14:tracePt t="188279" x="5892800" y="3276600"/>
          <p14:tracePt t="188324" x="5899150" y="3276600"/>
          <p14:tracePt t="188332" x="5905500" y="3276600"/>
          <p14:tracePt t="188346" x="5905500" y="3282950"/>
          <p14:tracePt t="188347" x="5911850" y="3289300"/>
          <p14:tracePt t="188362" x="5924550" y="3295650"/>
          <p14:tracePt t="188379" x="5949950" y="3308350"/>
          <p14:tracePt t="188396" x="5956300" y="3308350"/>
          <p14:tracePt t="188413" x="5962650" y="3308350"/>
          <p14:tracePt t="188460" x="5969000" y="3308350"/>
          <p14:tracePt t="188468" x="5975350" y="3308350"/>
          <p14:tracePt t="188473" x="5975350" y="3314700"/>
          <p14:tracePt t="188564" x="5981700" y="3314700"/>
          <p14:tracePt t="188572" x="5988050" y="3314700"/>
          <p14:tracePt t="188575" x="6000750" y="3314700"/>
          <p14:tracePt t="188596" x="6013450" y="3314700"/>
          <p14:tracePt t="188613" x="6019800" y="3314700"/>
          <p14:tracePt t="188708" x="6032500" y="3314700"/>
          <p14:tracePt t="188716" x="6038850" y="3314700"/>
          <p14:tracePt t="188724" x="6045200" y="3314700"/>
          <p14:tracePt t="188731" x="6051550" y="3314700"/>
          <p14:tracePt t="188746" x="6057900" y="3314700"/>
          <p14:tracePt t="188763" x="6070600" y="3314700"/>
          <p14:tracePt t="188779" x="6083300" y="3314700"/>
          <p14:tracePt t="188796" x="6096000" y="3314700"/>
          <p14:tracePt t="188813" x="6108700" y="3314700"/>
          <p14:tracePt t="188829" x="6121400" y="3314700"/>
          <p14:tracePt t="188846" x="6134100" y="3314700"/>
          <p14:tracePt t="189020" x="6146800" y="3314700"/>
          <p14:tracePt t="189028" x="6165850" y="3314700"/>
          <p14:tracePt t="189036" x="6197600" y="3314700"/>
          <p14:tracePt t="189046" x="6223000" y="3321050"/>
          <p14:tracePt t="189244" x="6229350" y="3321050"/>
          <p14:tracePt t="189548" x="6235700" y="3321050"/>
          <p14:tracePt t="189796" x="6242050" y="3321050"/>
          <p14:tracePt t="189964" x="6248400" y="3321050"/>
          <p14:tracePt t="190012" x="6254750" y="3321050"/>
          <p14:tracePt t="190388" x="6254750" y="3314700"/>
          <p14:tracePt t="190396" x="6254750" y="3308350"/>
          <p14:tracePt t="190404" x="6254750" y="3302000"/>
          <p14:tracePt t="190572" x="6235700" y="3302000"/>
          <p14:tracePt t="190580" x="6223000" y="3302000"/>
          <p14:tracePt t="190587" x="6197600" y="3302000"/>
          <p14:tracePt t="191452" x="6197600" y="3295650"/>
          <p14:tracePt t="191492" x="6197600" y="3289300"/>
          <p14:tracePt t="191517" x="6197600" y="3282950"/>
          <p14:tracePt t="191572" x="6197600" y="3276600"/>
          <p14:tracePt t="191786" x="6197600" y="3270250"/>
          <p14:tracePt t="191964" x="6197600" y="3263900"/>
          <p14:tracePt t="191996" x="6197600" y="3251200"/>
          <p14:tracePt t="192012" x="6184900" y="3244850"/>
          <p14:tracePt t="192029" x="6172200" y="3232150"/>
          <p14:tracePt t="192030" x="6127750" y="3219450"/>
          <p14:tracePt t="192046" x="6089650" y="3200400"/>
          <p14:tracePt t="192063" x="6032500" y="3168650"/>
          <p14:tracePt t="192080" x="5956300" y="3130550"/>
          <p14:tracePt t="192096" x="5746750" y="3060700"/>
          <p14:tracePt t="192113" x="5568950" y="2990850"/>
          <p14:tracePt t="192129" x="5353050" y="2889250"/>
          <p14:tracePt t="192146" x="5111750" y="2787650"/>
          <p14:tracePt t="192163" x="4711700" y="2609850"/>
          <p14:tracePt t="192180" x="4597400" y="2552700"/>
          <p14:tracePt t="192180" x="4406900" y="2457450"/>
          <p14:tracePt t="192197" x="4095750" y="2279650"/>
          <p14:tracePt t="192213" x="3905250" y="2171700"/>
          <p14:tracePt t="192229" x="3784600" y="2108200"/>
          <p14:tracePt t="192246" x="3702050" y="2057400"/>
          <p14:tracePt t="192263" x="3670300" y="2032000"/>
          <p14:tracePt t="192279" x="3644900" y="2012950"/>
          <p14:tracePt t="192296" x="3625850" y="1993900"/>
          <p14:tracePt t="192313" x="3606800" y="1981200"/>
          <p14:tracePt t="192329" x="3587750" y="1962150"/>
          <p14:tracePt t="192346" x="3556000" y="1930400"/>
          <p14:tracePt t="192362" x="3530600" y="1911350"/>
          <p14:tracePt t="192379" x="3498850" y="1892300"/>
          <p14:tracePt t="192397" x="3498850" y="1879600"/>
          <p14:tracePt t="192612" x="3492500" y="1879600"/>
          <p14:tracePt t="192620" x="3486150" y="1885950"/>
          <p14:tracePt t="192622" x="3460750" y="1917700"/>
          <p14:tracePt t="192646" x="3435350" y="1943100"/>
          <p14:tracePt t="192662" x="3409950" y="1974850"/>
          <p14:tracePt t="192679" x="3403600" y="1987550"/>
          <p14:tracePt t="192696" x="3390900" y="2000250"/>
          <p14:tracePt t="192988" x="3384550" y="2006600"/>
          <p14:tracePt t="192996" x="3359150" y="2006600"/>
          <p14:tracePt t="193007" x="3321050" y="2006600"/>
          <p14:tracePt t="193029" x="3302000" y="2006600"/>
          <p14:tracePt t="193046" x="3289300" y="2006600"/>
          <p14:tracePt t="193063" x="3276600" y="2006600"/>
          <p14:tracePt t="193079" x="3263900" y="2006600"/>
          <p14:tracePt t="193096" x="3244850" y="2006600"/>
          <p14:tracePt t="193113" x="3232150" y="2006600"/>
          <p14:tracePt t="193156" x="3225800" y="2006600"/>
          <p14:tracePt t="193228" x="3219450" y="2012950"/>
          <p14:tracePt t="193820" x="3213100" y="2012950"/>
          <p14:tracePt t="193829" x="3200400" y="2012950"/>
          <p14:tracePt t="193839" x="3181350" y="2012950"/>
          <p14:tracePt t="193863" x="3168650" y="2012950"/>
          <p14:tracePt t="193879" x="3149600" y="2025650"/>
          <p14:tracePt t="193896" x="3136900" y="2032000"/>
          <p14:tracePt t="193913" x="3117850" y="2038350"/>
          <p14:tracePt t="193929" x="3111500" y="2038350"/>
          <p14:tracePt t="193996" x="3098800" y="2038350"/>
          <p14:tracePt t="194004" x="3079750" y="2038350"/>
          <p14:tracePt t="194011" x="2997200" y="2063750"/>
          <p14:tracePt t="194029" x="2901950" y="2127250"/>
          <p14:tracePt t="194046" x="2692400" y="2184400"/>
          <p14:tracePt t="194064" x="2590800" y="2235200"/>
          <p14:tracePt t="194081" x="2520950" y="2266950"/>
          <p14:tracePt t="194098" x="2482850" y="2273300"/>
          <p14:tracePt t="194114" x="2476500" y="2273300"/>
          <p14:tracePt t="194131" x="2470150" y="2279650"/>
          <p14:tracePt t="194147" x="2463800" y="2279650"/>
          <p14:tracePt t="194163" x="2419350" y="2279650"/>
          <p14:tracePt t="194181" x="2368550" y="2266950"/>
          <p14:tracePt t="194198" x="2286000" y="2228850"/>
          <p14:tracePt t="194213" x="2190750" y="2178050"/>
          <p14:tracePt t="194231" x="2006600" y="2120900"/>
          <p14:tracePt t="194247" x="1879600" y="2057400"/>
          <p14:tracePt t="194264" x="1752600" y="2000250"/>
          <p14:tracePt t="194280" x="1657350" y="1974850"/>
          <p14:tracePt t="194297" x="1581150" y="1943100"/>
          <p14:tracePt t="194313" x="1504950" y="1936750"/>
          <p14:tracePt t="194331" x="1479550" y="1917700"/>
          <p14:tracePt t="194347" x="1435100" y="1917700"/>
          <p14:tracePt t="194363" x="1333500" y="1905000"/>
          <p14:tracePt t="194381" x="1149350" y="1905000"/>
          <p14:tracePt t="194398" x="952500" y="1955800"/>
          <p14:tracePt t="194414" x="679450" y="2063750"/>
          <p14:tracePt t="194431" x="336550" y="2184400"/>
          <p14:tracePt t="194447" x="107950" y="2286000"/>
          <p14:tracePt t="194464" x="0" y="2336800"/>
          <p14:tracePt t="194481" x="0" y="2374900"/>
          <p14:tracePt t="194496" x="0" y="2406650"/>
          <p14:tracePt t="194513" x="0" y="2413000"/>
          <p14:tracePt t="194530" x="0" y="2425700"/>
          <p14:tracePt t="194546" x="0" y="2451100"/>
          <p14:tracePt t="194563" x="0" y="2489200"/>
          <p14:tracePt t="194563" x="0" y="2508250"/>
          <p14:tracePt t="194580" x="0" y="2559050"/>
          <p14:tracePt t="194597" x="0" y="2609850"/>
          <p14:tracePt t="194613" x="0" y="2660650"/>
          <p14:tracePt t="194630" x="0" y="2705100"/>
          <p14:tracePt t="194647" x="0" y="2749550"/>
          <p14:tracePt t="194663" x="0" y="2800350"/>
          <p14:tracePt t="194680" x="19050" y="2876550"/>
          <p14:tracePt t="194696" x="50800" y="2946400"/>
          <p14:tracePt t="194713" x="107950" y="3009900"/>
          <p14:tracePt t="194730" x="165100" y="3048000"/>
          <p14:tracePt t="194746" x="215900" y="3079750"/>
          <p14:tracePt t="194763" x="304800" y="3111500"/>
          <p14:tracePt t="194780" x="374650" y="3143250"/>
          <p14:tracePt t="194797" x="425450" y="3149600"/>
          <p14:tracePt t="194813" x="501650" y="3168650"/>
          <p14:tracePt t="194830" x="571500" y="3168650"/>
          <p14:tracePt t="194846" x="698500" y="3168650"/>
          <p14:tracePt t="194863" x="787400" y="3168650"/>
          <p14:tracePt t="194880" x="889000" y="3149600"/>
          <p14:tracePt t="194897" x="971550" y="3143250"/>
          <p14:tracePt t="194913" x="1041400" y="3130550"/>
          <p14:tracePt t="194930" x="1155700" y="3111500"/>
          <p14:tracePt t="194947" x="1250950" y="3105150"/>
          <p14:tracePt t="194963" x="1377950" y="3086100"/>
          <p14:tracePt t="194980" x="1524000" y="3048000"/>
          <p14:tracePt t="194997" x="1638300" y="3022600"/>
          <p14:tracePt t="195013" x="1727200" y="2971800"/>
          <p14:tracePt t="195030" x="1841500" y="2908300"/>
          <p14:tracePt t="195046" x="1955800" y="2838450"/>
          <p14:tracePt t="195063" x="2057400" y="2762250"/>
          <p14:tracePt t="195080" x="2152650" y="2698750"/>
          <p14:tracePt t="195097" x="2216150" y="2635250"/>
          <p14:tracePt t="195113" x="2260600" y="2584450"/>
          <p14:tracePt t="195130" x="2305050" y="2514600"/>
          <p14:tracePt t="195147" x="2336800" y="2476500"/>
          <p14:tracePt t="195163" x="2368550" y="2393950"/>
          <p14:tracePt t="195180" x="2374900" y="2355850"/>
          <p14:tracePt t="195197" x="2393950" y="2292350"/>
          <p14:tracePt t="195213" x="2393950" y="2222500"/>
          <p14:tracePt t="195230" x="2393950" y="2133600"/>
          <p14:tracePt t="195247" x="2387600" y="2032000"/>
          <p14:tracePt t="195263" x="2374900" y="1974850"/>
          <p14:tracePt t="195280" x="2368550" y="1962150"/>
          <p14:tracePt t="195297" x="2355850" y="1949450"/>
          <p14:tracePt t="195313" x="2343150" y="1930400"/>
          <p14:tracePt t="195330" x="2292350" y="1898650"/>
          <p14:tracePt t="195346" x="2203450" y="1860550"/>
          <p14:tracePt t="195363" x="2108200" y="1828800"/>
          <p14:tracePt t="195363" x="2063750" y="1822450"/>
          <p14:tracePt t="195380" x="1917700" y="1803400"/>
          <p14:tracePt t="195396" x="1790700" y="1784350"/>
          <p14:tracePt t="195413" x="1670050" y="1784350"/>
          <p14:tracePt t="195430" x="1568450" y="1790700"/>
          <p14:tracePt t="195446" x="1422400" y="1816100"/>
          <p14:tracePt t="195463" x="1289050" y="1854200"/>
          <p14:tracePt t="195480" x="1149350" y="1898650"/>
          <p14:tracePt t="195496" x="1016000" y="1962150"/>
          <p14:tracePt t="195513" x="869950" y="2025650"/>
          <p14:tracePt t="195529" x="774700" y="2076450"/>
          <p14:tracePt t="195546" x="698500" y="2127250"/>
          <p14:tracePt t="195563" x="628650" y="2190750"/>
          <p14:tracePt t="195580" x="596900" y="2228850"/>
          <p14:tracePt t="195597" x="565150" y="2279650"/>
          <p14:tracePt t="195613" x="546100" y="2324100"/>
          <p14:tracePt t="195630" x="527050" y="2362200"/>
          <p14:tracePt t="195646" x="501650" y="2432050"/>
          <p14:tracePt t="195663" x="488950" y="2489200"/>
          <p14:tracePt t="195680" x="476250" y="2527300"/>
          <p14:tracePt t="195697" x="463550" y="2571750"/>
          <p14:tracePt t="195713" x="463550" y="2603500"/>
          <p14:tracePt t="195730" x="463550" y="2635250"/>
          <p14:tracePt t="195747" x="463550" y="2641600"/>
          <p14:tracePt t="195763" x="450850" y="2654300"/>
          <p14:tracePt t="195804" x="450850" y="2667000"/>
          <p14:tracePt t="195812" x="450850" y="2679700"/>
          <p14:tracePt t="195822" x="450850" y="2730500"/>
          <p14:tracePt t="195847" x="476250" y="2762250"/>
          <p14:tracePt t="195863" x="520700" y="2787650"/>
          <p14:tracePt t="195880" x="539750" y="2787650"/>
          <p14:tracePt t="195897" x="558800" y="2800350"/>
          <p14:tracePt t="195913" x="577850" y="2800350"/>
          <p14:tracePt t="195930" x="596900" y="2813050"/>
          <p14:tracePt t="195947" x="628650" y="2819400"/>
          <p14:tracePt t="195963" x="679450" y="2844800"/>
          <p14:tracePt t="195980" x="717550" y="2844800"/>
          <p14:tracePt t="195998" x="768350" y="2876550"/>
          <p14:tracePt t="196013" x="812800" y="2882900"/>
          <p14:tracePt t="196030" x="869950" y="2895600"/>
          <p14:tracePt t="196046" x="901700" y="2908300"/>
          <p14:tracePt t="196063" x="939800" y="2908300"/>
          <p14:tracePt t="196080" x="971550" y="2908300"/>
          <p14:tracePt t="196096" x="1003300" y="2908300"/>
          <p14:tracePt t="196113" x="1028700" y="2908300"/>
          <p14:tracePt t="196130" x="1073150" y="2908300"/>
          <p14:tracePt t="196146" x="1117600" y="2908300"/>
          <p14:tracePt t="196163" x="1200150" y="2908300"/>
          <p14:tracePt t="196180" x="1250950" y="2889250"/>
          <p14:tracePt t="196197" x="1289050" y="2889250"/>
          <p14:tracePt t="196213" x="1314450" y="2882900"/>
          <p14:tracePt t="196231" x="1339850" y="2882900"/>
          <p14:tracePt t="196246" x="1371600" y="2876550"/>
          <p14:tracePt t="196263" x="1416050" y="2870200"/>
          <p14:tracePt t="196280" x="1460500" y="2870200"/>
          <p14:tracePt t="196297" x="1492250" y="2870200"/>
          <p14:tracePt t="196313" x="1511300" y="2870200"/>
          <p14:tracePt t="196348" x="1517650" y="2870200"/>
          <p14:tracePt t="196492" x="1524000" y="2863850"/>
          <p14:tracePt t="196500" x="1536700" y="2857500"/>
          <p14:tracePt t="196510" x="1549400" y="2844800"/>
          <p14:tracePt t="196529" x="1555750" y="2832100"/>
          <p14:tracePt t="196547" x="1568450" y="2825750"/>
          <p14:tracePt t="196589" x="1574800" y="2819400"/>
          <p14:tracePt t="196764" x="1568450" y="2819400"/>
          <p14:tracePt t="196772" x="1562100" y="2819400"/>
          <p14:tracePt t="196773" x="1555750" y="2832100"/>
          <p14:tracePt t="196852" x="1568450" y="2825750"/>
          <p14:tracePt t="196860" x="1644650" y="2755900"/>
          <p14:tracePt t="196872" x="1790700" y="2622550"/>
          <p14:tracePt t="196896" x="1847850" y="2578100"/>
          <p14:tracePt t="196956" x="1847850" y="2571750"/>
          <p14:tracePt t="196972" x="1847850" y="2609850"/>
          <p14:tracePt t="196973" x="1828800" y="2724150"/>
          <p14:tracePt t="196997" x="1828800" y="2743200"/>
          <p14:tracePt t="197013" x="1828800" y="2749550"/>
          <p14:tracePt t="197188" x="1828800" y="2755900"/>
          <p14:tracePt t="197196" x="1828800" y="2768600"/>
          <p14:tracePt t="197348" x="1828800" y="2781300"/>
          <p14:tracePt t="197356" x="1835150" y="2794000"/>
          <p14:tracePt t="197359" x="1854200" y="2806700"/>
          <p14:tracePt t="197380" x="1885950" y="2844800"/>
          <p14:tracePt t="197397" x="1898650" y="2870200"/>
          <p14:tracePt t="197413" x="1917700" y="2895600"/>
          <p14:tracePt t="197430" x="1924050" y="2914650"/>
          <p14:tracePt t="197446" x="1936750" y="2933700"/>
          <p14:tracePt t="197463" x="1936750" y="2940050"/>
          <p14:tracePt t="197480" x="1949450" y="2952750"/>
          <p14:tracePt t="197497" x="1974850" y="2952750"/>
          <p14:tracePt t="197513" x="2000250" y="2965450"/>
          <p14:tracePt t="197530" x="2032000" y="2971800"/>
          <p14:tracePt t="197547" x="2057400" y="2971800"/>
          <p14:tracePt t="197563" x="2089150" y="2971800"/>
          <p14:tracePt t="197580" x="2095500" y="2971800"/>
          <p14:tracePt t="197636" x="2108200" y="2971800"/>
          <p14:tracePt t="197644" x="2120900" y="2971800"/>
          <p14:tracePt t="197645" x="2139950" y="2978150"/>
          <p14:tracePt t="197663" x="2152650" y="2984500"/>
          <p14:tracePt t="197680" x="2159000" y="2984500"/>
          <p14:tracePt t="197741" x="2171700" y="2984500"/>
          <p14:tracePt t="197754" x="2178050" y="2990850"/>
          <p14:tracePt t="197755" x="2216150" y="2997200"/>
          <p14:tracePt t="197755" x="2241550" y="2997200"/>
          <p14:tracePt t="197780" x="2266950" y="2997200"/>
          <p14:tracePt t="197797" x="2298700" y="2997200"/>
          <p14:tracePt t="197813" x="2330450" y="2997200"/>
          <p14:tracePt t="197830" x="2368550" y="2997200"/>
          <p14:tracePt t="197846" x="2406650" y="2990850"/>
          <p14:tracePt t="197863" x="2444750" y="2984500"/>
          <p14:tracePt t="197880" x="2482850" y="2965450"/>
          <p14:tracePt t="197896" x="2501900" y="2965450"/>
          <p14:tracePt t="197913" x="2514600" y="2965450"/>
          <p14:tracePt t="197930" x="2527300" y="2959100"/>
          <p14:tracePt t="198020" x="2527300" y="2952750"/>
          <p14:tracePt t="198028" x="2546350" y="2952750"/>
          <p14:tracePt t="198030" x="2584450" y="2952750"/>
          <p14:tracePt t="198046" x="2654300" y="2952750"/>
          <p14:tracePt t="198063" x="2724150" y="2952750"/>
          <p14:tracePt t="198079" x="2806700" y="2952750"/>
          <p14:tracePt t="198096" x="2876550" y="2952750"/>
          <p14:tracePt t="198113" x="2946400" y="2952750"/>
          <p14:tracePt t="198130" x="2990850" y="2952750"/>
          <p14:tracePt t="198147" x="3041650" y="2965450"/>
          <p14:tracePt t="198163" x="3105150" y="2978150"/>
          <p14:tracePt t="198180" x="3143250" y="2984500"/>
          <p14:tracePt t="198197" x="3187700" y="3003550"/>
          <p14:tracePt t="198213" x="3251200" y="3016250"/>
          <p14:tracePt t="198229" x="3314700" y="3028950"/>
          <p14:tracePt t="198246" x="3397250" y="3035300"/>
          <p14:tracePt t="198264" x="3473450" y="3048000"/>
          <p14:tracePt t="198280" x="3536950" y="3054350"/>
          <p14:tracePt t="198297" x="3581400" y="3054350"/>
          <p14:tracePt t="198313" x="3594100" y="3054350"/>
          <p14:tracePt t="198330" x="3619500" y="3054350"/>
          <p14:tracePt t="198347" x="3644900" y="3054350"/>
          <p14:tracePt t="198363" x="3708400" y="3054350"/>
          <p14:tracePt t="198380" x="3765550" y="3041650"/>
          <p14:tracePt t="198397" x="3841750" y="3035300"/>
          <p14:tracePt t="198413" x="3924300" y="3016250"/>
          <p14:tracePt t="198430" x="4051300" y="3016250"/>
          <p14:tracePt t="198447" x="4133850" y="3003550"/>
          <p14:tracePt t="198463" x="4191000" y="3003550"/>
          <p14:tracePt t="198480" x="4216400" y="3003550"/>
          <p14:tracePt t="198497" x="4229100" y="3009900"/>
          <p14:tracePt t="198572" x="4241800" y="3016250"/>
          <p14:tracePt t="198588" x="4254500" y="3022600"/>
          <p14:tracePt t="198612" x="4260850" y="3022600"/>
          <p14:tracePt t="198620" x="4273550" y="3028950"/>
          <p14:tracePt t="198630" x="4279900" y="3035300"/>
          <p14:tracePt t="198646" x="4286250" y="3048000"/>
          <p14:tracePt t="198663" x="4292600" y="3048000"/>
          <p14:tracePt t="198680" x="4311650" y="3073400"/>
          <p14:tracePt t="198696" x="4343400" y="3098800"/>
          <p14:tracePt t="198713" x="4394200" y="3136900"/>
          <p14:tracePt t="198730" x="4445000" y="3168650"/>
          <p14:tracePt t="198746" x="4495800" y="3200400"/>
          <p14:tracePt t="198763" x="4533900" y="3219450"/>
          <p14:tracePt t="198763" x="4552950" y="3225800"/>
          <p14:tracePt t="198781" x="4572000" y="3238500"/>
          <p14:tracePt t="198797" x="4584700" y="3251200"/>
          <p14:tracePt t="198813" x="4591050" y="3251200"/>
          <p14:tracePt t="198972" x="4616450" y="3257550"/>
          <p14:tracePt t="198980" x="4635500" y="3257550"/>
          <p14:tracePt t="198981" x="4660900" y="3263900"/>
          <p14:tracePt t="198997" x="4781550" y="3282950"/>
          <p14:tracePt t="199013" x="4851400" y="3302000"/>
          <p14:tracePt t="199030" x="4883150" y="3302000"/>
          <p14:tracePt t="199047" x="4889500" y="3314700"/>
          <p14:tracePt t="199063" x="4895850" y="3314700"/>
          <p14:tracePt t="199268" x="4889500" y="3314700"/>
          <p14:tracePt t="199276" x="4883150" y="3340100"/>
          <p14:tracePt t="199283" x="4857750" y="3378200"/>
          <p14:tracePt t="199298" x="4819650" y="3435350"/>
          <p14:tracePt t="199313" x="4762500" y="3498850"/>
          <p14:tracePt t="199330" x="4705350" y="3549650"/>
          <p14:tracePt t="199347" x="4673600" y="3575050"/>
          <p14:tracePt t="199363" x="4648200" y="3587750"/>
          <p14:tracePt t="199413" x="4641850" y="3587750"/>
          <p14:tracePt t="199436" x="4629150" y="3587750"/>
          <p14:tracePt t="199444" x="4597400" y="3575050"/>
          <p14:tracePt t="199455" x="4527550" y="3543300"/>
          <p14:tracePt t="199480" x="4489450" y="3543300"/>
          <p14:tracePt t="199496" x="4457700" y="3517900"/>
          <p14:tracePt t="199513" x="4425950" y="3505200"/>
          <p14:tracePt t="199530" x="4419600" y="3505200"/>
          <p14:tracePt t="199546" x="4413250" y="3505200"/>
          <p14:tracePt t="199596" x="4400550" y="3492500"/>
          <p14:tracePt t="199599" x="4394200" y="3492500"/>
          <p14:tracePt t="199605" x="4362450" y="3473450"/>
          <p14:tracePt t="199630" x="4324350" y="3454400"/>
          <p14:tracePt t="199646" x="4286250" y="3441700"/>
          <p14:tracePt t="199663" x="4273550" y="3435350"/>
          <p14:tracePt t="199680" x="4254500" y="3422650"/>
          <p14:tracePt t="199764" x="4248150" y="3422650"/>
          <p14:tracePt t="199788" x="4241800" y="3422650"/>
          <p14:tracePt t="199796" x="4235450" y="3422650"/>
          <p14:tracePt t="199806" x="4222750" y="3435350"/>
          <p14:tracePt t="199829" x="4216400" y="3441700"/>
          <p14:tracePt t="199846" x="4210050" y="3448050"/>
          <p14:tracePt t="199863" x="4210050" y="3454400"/>
          <p14:tracePt t="200220" x="4203700" y="3454400"/>
          <p14:tracePt t="200228" x="4197350" y="3441700"/>
          <p14:tracePt t="200268" x="4184650" y="3441700"/>
          <p14:tracePt t="200279" x="4165600" y="3441700"/>
          <p14:tracePt t="200280" x="4133850" y="3441700"/>
          <p14:tracePt t="200297" x="4114800" y="3441700"/>
          <p14:tracePt t="200314" x="4102100" y="3441700"/>
          <p14:tracePt t="200330" x="4095750" y="3441700"/>
          <p14:tracePt t="200444" x="4083050" y="3441700"/>
          <p14:tracePt t="200454" x="4070350" y="3441700"/>
          <p14:tracePt t="200455" x="4025900" y="3460750"/>
          <p14:tracePt t="200480" x="4006850" y="3473450"/>
          <p14:tracePt t="200496" x="3987800" y="3492500"/>
          <p14:tracePt t="200708" x="3975100" y="3492500"/>
          <p14:tracePt t="200716" x="3956050" y="3467100"/>
          <p14:tracePt t="200730" x="3943350" y="3454400"/>
          <p14:tracePt t="200732" x="3841750" y="3371850"/>
          <p14:tracePt t="200747" x="3740150" y="3295650"/>
          <p14:tracePt t="200763" x="3619500" y="3251200"/>
          <p14:tracePt t="200780" x="3587750" y="3238500"/>
          <p14:tracePt t="200797" x="3581400" y="3238500"/>
          <p14:tracePt t="200900" x="3575050" y="3238500"/>
          <p14:tracePt t="200940" x="3568700" y="3238500"/>
          <p14:tracePt t="200956" x="3562350" y="3244850"/>
          <p14:tracePt t="201004" x="3556000" y="3251200"/>
          <p14:tracePt t="201015" x="3549650" y="3263900"/>
          <p14:tracePt t="201020" x="3543300" y="3295650"/>
          <p14:tracePt t="201045" x="3536950" y="3321050"/>
          <p14:tracePt t="201061" x="3536950" y="3333750"/>
          <p14:tracePt t="201078" x="3530600" y="3346450"/>
          <p14:tracePt t="201588" x="3524250" y="3346450"/>
          <p14:tracePt t="201852" x="3517900" y="3346450"/>
          <p14:tracePt t="201891" x="3511550" y="3346450"/>
          <p14:tracePt t="201980" x="3505200" y="3346450"/>
          <p14:tracePt t="201988" x="3498850" y="3346450"/>
          <p14:tracePt t="201993" x="3454400" y="3346450"/>
          <p14:tracePt t="202012" x="3422650" y="3365500"/>
          <p14:tracePt t="202029" x="3371850" y="3384550"/>
          <p14:tracePt t="202045" x="3333750" y="3397250"/>
          <p14:tracePt t="202062" x="3308350" y="3397250"/>
          <p14:tracePt t="202079" x="3295650" y="3397250"/>
          <p14:tracePt t="202096" x="3289300" y="3397250"/>
          <p14:tracePt t="202112" x="3289300" y="3403600"/>
          <p14:tracePt t="202500" x="3282950" y="3409950"/>
          <p14:tracePt t="202829" x="3257550" y="3409950"/>
          <p14:tracePt t="202855" x="3244850" y="3409950"/>
          <p14:tracePt t="202855" x="3175000" y="3409950"/>
          <p14:tracePt t="202880" x="3149600" y="3409950"/>
          <p14:tracePt t="202896" x="3136900" y="3409950"/>
          <p14:tracePt t="202988" x="3130550" y="3409950"/>
          <p14:tracePt t="202996" x="3117850" y="3409950"/>
          <p14:tracePt t="203004" x="3098800" y="3409950"/>
          <p14:tracePt t="203029" x="3086100" y="3409950"/>
          <p14:tracePt t="203108" x="3079750" y="3409950"/>
          <p14:tracePt t="203116" x="3073400" y="3403600"/>
          <p14:tracePt t="203124" x="3048000" y="3390900"/>
          <p14:tracePt t="203146" x="3022600" y="3384550"/>
          <p14:tracePt t="203163" x="2984500" y="3365500"/>
          <p14:tracePt t="203179" x="2946400" y="3365500"/>
          <p14:tracePt t="203196" x="2876550" y="3365500"/>
          <p14:tracePt t="203213" x="2851150" y="3365500"/>
          <p14:tracePt t="203230" x="2844800" y="3365500"/>
          <p14:tracePt t="203404" x="2844800" y="3359150"/>
          <p14:tracePt t="203612" x="2838450" y="3371850"/>
          <p14:tracePt t="203628" x="2825750" y="3371850"/>
          <p14:tracePt t="203636" x="2762250" y="3397250"/>
          <p14:tracePt t="203646" x="2679700" y="3441700"/>
          <p14:tracePt t="203663" x="2578100" y="3479800"/>
          <p14:tracePt t="203679" x="2482850" y="3511550"/>
          <p14:tracePt t="203696" x="2393950" y="3524250"/>
          <p14:tracePt t="203713" x="2362200" y="3536950"/>
          <p14:tracePt t="203729" x="2336800" y="3536950"/>
          <p14:tracePt t="203948" x="2324100" y="3530600"/>
          <p14:tracePt t="203957" x="2317750" y="3524250"/>
          <p14:tracePt t="203957" x="2311400" y="3524250"/>
          <p14:tracePt t="203979" x="2298700" y="3524250"/>
          <p14:tracePt t="203996" x="2292350" y="3517900"/>
          <p14:tracePt t="204107" x="2286000" y="3517900"/>
          <p14:tracePt t="204116" x="2279650" y="3517900"/>
          <p14:tracePt t="204188" x="2273300" y="3517900"/>
          <p14:tracePt t="204236" x="2266950" y="3511550"/>
          <p14:tracePt t="204268" x="2254250" y="3511550"/>
          <p14:tracePt t="204348" x="2241550" y="3511550"/>
          <p14:tracePt t="204372" x="2235200" y="3505200"/>
          <p14:tracePt t="204412" x="2228850" y="3505200"/>
          <p14:tracePt t="204532" x="2228850" y="3498850"/>
          <p14:tracePt t="204540" x="2222500" y="3492500"/>
          <p14:tracePt t="204544" x="2216150" y="3492500"/>
          <p14:tracePt t="204563" x="2216150" y="3486150"/>
          <p14:tracePt t="204579" x="2216150" y="3473450"/>
          <p14:tracePt t="204596" x="2216150" y="3467100"/>
          <p14:tracePt t="204613" x="2216150" y="3460750"/>
          <p14:tracePt t="204748" x="2216150" y="3454400"/>
          <p14:tracePt t="204796" x="2209800" y="3448050"/>
          <p14:tracePt t="205315" x="2203450" y="3448050"/>
          <p14:tracePt t="205323" x="2197100" y="3448050"/>
          <p14:tracePt t="205324" x="2190750" y="3448050"/>
          <p14:tracePt t="205346" x="2178050" y="3448050"/>
          <p14:tracePt t="206612" x="2184400" y="3448050"/>
          <p14:tracePt t="206796" x="2184400" y="3441700"/>
          <p14:tracePt t="212020" x="2178050" y="3435350"/>
          <p14:tracePt t="212028" x="2171700" y="3435350"/>
          <p14:tracePt t="212037" x="2165350" y="3441700"/>
          <p14:tracePt t="212084" x="2159000" y="3448050"/>
          <p14:tracePt t="212124" x="2152650" y="3454400"/>
          <p14:tracePt t="212140" x="2146300" y="3460750"/>
          <p14:tracePt t="212148" x="2139950" y="3460750"/>
          <p14:tracePt t="212156" x="2133600" y="3460750"/>
          <p14:tracePt t="212165" x="2127250" y="3467100"/>
          <p14:tracePt t="212179" x="2127250" y="3473450"/>
          <p14:tracePt t="212212" x="2114550" y="3479800"/>
          <p14:tracePt t="212252" x="2101850" y="3486150"/>
          <p14:tracePt t="212260" x="2095500" y="3492500"/>
          <p14:tracePt t="212278" x="2089150" y="3492500"/>
          <p14:tracePt t="212279" x="2070100" y="3505200"/>
          <p14:tracePt t="212295" x="2057400" y="3511550"/>
          <p14:tracePt t="212313" x="2044700" y="3517900"/>
          <p14:tracePt t="212330" x="2032000" y="3524250"/>
          <p14:tracePt t="212345" x="2019300" y="3530600"/>
          <p14:tracePt t="212363" x="2000250" y="3543300"/>
          <p14:tracePt t="212381" x="1993900" y="3543300"/>
          <p14:tracePt t="212399" x="1981200" y="3556000"/>
          <p14:tracePt t="212413" x="1974850" y="3556000"/>
          <p14:tracePt t="212430" x="1968500" y="3556000"/>
          <p14:tracePt t="212447" x="1955800" y="3568700"/>
          <p14:tracePt t="212464" x="1949450" y="3568700"/>
          <p14:tracePt t="212481" x="1930400" y="3568700"/>
          <p14:tracePt t="212498" x="1905000" y="3575050"/>
          <p14:tracePt t="212514" x="1860550" y="3600450"/>
          <p14:tracePt t="212530" x="1828800" y="3613150"/>
          <p14:tracePt t="212547" x="1746250" y="3657600"/>
          <p14:tracePt t="212565" x="1708150" y="3670300"/>
          <p14:tracePt t="212581" x="1670050" y="3683000"/>
          <p14:tracePt t="212597" x="1625600" y="3702050"/>
          <p14:tracePt t="212614" x="1593850" y="3714750"/>
          <p14:tracePt t="212631" x="1562100" y="3727450"/>
          <p14:tracePt t="212648" x="1530350" y="3746500"/>
          <p14:tracePt t="212664" x="1511300" y="3752850"/>
          <p14:tracePt t="212680" x="1492250" y="3759200"/>
          <p14:tracePt t="212697" x="1473200" y="3759200"/>
          <p14:tracePt t="212714" x="1460500" y="3765550"/>
          <p14:tracePt t="212730" x="1435100" y="3765550"/>
          <p14:tracePt t="212747" x="1416050" y="3771900"/>
          <p14:tracePt t="212747" x="1397000" y="3771900"/>
          <p14:tracePt t="212764" x="1377950" y="3771900"/>
          <p14:tracePt t="212781" x="1365250" y="3778250"/>
          <p14:tracePt t="212798" x="1352550" y="3778250"/>
          <p14:tracePt t="212814" x="1339850" y="3784600"/>
          <p14:tracePt t="212830" x="1333500" y="3790950"/>
          <p14:tracePt t="212847" x="1314450" y="3797300"/>
          <p14:tracePt t="212864" x="1308100" y="3803650"/>
          <p14:tracePt t="212880" x="1289050" y="3810000"/>
          <p14:tracePt t="212898" x="1263650" y="3822700"/>
          <p14:tracePt t="212914" x="1238250" y="3829050"/>
          <p14:tracePt t="212930" x="1225550" y="3829050"/>
          <p14:tracePt t="212947" x="1200150" y="3848100"/>
          <p14:tracePt t="212963" x="1181100" y="3848100"/>
          <p14:tracePt t="212982" x="1174750" y="3848100"/>
          <p14:tracePt t="212997" x="1168400" y="3848100"/>
          <p14:tracePt t="213108" x="1162050" y="3848100"/>
          <p14:tracePt t="213116" x="1155700" y="3854450"/>
          <p14:tracePt t="213364" x="1155700" y="3860800"/>
          <p14:tracePt t="213381" x="1155700" y="3867150"/>
          <p14:tracePt t="213396" x="1155700" y="3873500"/>
          <p14:tracePt t="213420" x="1155700" y="3879850"/>
          <p14:tracePt t="213444" x="1155700" y="3886200"/>
          <p14:tracePt t="213452" x="1162050" y="3892550"/>
          <p14:tracePt t="213492" x="1168400" y="3898900"/>
          <p14:tracePt t="213517" x="1168400" y="3911600"/>
          <p14:tracePt t="213540" x="1168400" y="3924300"/>
          <p14:tracePt t="213572" x="1168400" y="3930650"/>
          <p14:tracePt t="213579" x="1168400" y="3937000"/>
          <p14:tracePt t="213588" x="1168400" y="3943350"/>
          <p14:tracePt t="213612" x="1168400" y="3949700"/>
          <p14:tracePt t="213629" x="1168400" y="3956050"/>
          <p14:tracePt t="213646" x="1168400" y="3962400"/>
          <p14:tracePt t="213662" x="1168400" y="3968750"/>
          <p14:tracePt t="214100" x="1168400" y="3962400"/>
          <p14:tracePt t="214108" x="1162050" y="3962400"/>
          <p14:tracePt t="214116" x="1123950" y="3937000"/>
          <p14:tracePt t="214130" x="1085850" y="3892550"/>
          <p14:tracePt t="214146" x="1028700" y="3810000"/>
          <p14:tracePt t="214163" x="984250" y="3740150"/>
          <p14:tracePt t="214179" x="933450" y="3644900"/>
          <p14:tracePt t="214197" x="920750" y="3625850"/>
          <p14:tracePt t="214213" x="908050" y="3606800"/>
          <p14:tracePt t="214260" x="895350" y="3600450"/>
          <p14:tracePt t="214284" x="889000" y="3594100"/>
          <p14:tracePt t="214285" x="882650" y="3587750"/>
          <p14:tracePt t="214296" x="876300" y="3575050"/>
          <p14:tracePt t="214313" x="869950" y="3530600"/>
          <p14:tracePt t="214329" x="869950" y="3486150"/>
          <p14:tracePt t="214346" x="869950" y="3435350"/>
          <p14:tracePt t="214363" x="869950" y="3371850"/>
          <p14:tracePt t="214379" x="882650" y="3333750"/>
          <p14:tracePt t="214379" x="889000" y="3308350"/>
          <p14:tracePt t="214396" x="908050" y="3257550"/>
          <p14:tracePt t="214413" x="920750" y="3225800"/>
          <p14:tracePt t="214429" x="939800" y="3200400"/>
          <p14:tracePt t="214446" x="952500" y="3175000"/>
          <p14:tracePt t="214463" x="965200" y="3155950"/>
          <p14:tracePt t="214479" x="977900" y="3143250"/>
          <p14:tracePt t="214496" x="990600" y="3130550"/>
          <p14:tracePt t="214513" x="1003300" y="3117850"/>
          <p14:tracePt t="214529" x="1009650" y="3117850"/>
          <p14:tracePt t="214546" x="1016000" y="3105150"/>
          <p14:tracePt t="214563" x="1016000" y="3098800"/>
          <p14:tracePt t="214579" x="1028700" y="3086100"/>
          <p14:tracePt t="214661" x="1035050" y="3079750"/>
          <p14:tracePt t="214661" x="1041400" y="3079750"/>
          <p14:tracePt t="214684" x="1047750" y="3079750"/>
          <p14:tracePt t="214692" x="1054100" y="3079750"/>
          <p14:tracePt t="214696" x="1060450" y="3079750"/>
          <p14:tracePt t="214713" x="1073150" y="3079750"/>
          <p14:tracePt t="214729" x="1079500" y="3079750"/>
          <p14:tracePt t="214746" x="1098550" y="3067050"/>
          <p14:tracePt t="214762" x="1111250" y="3067050"/>
          <p14:tracePt t="214780" x="1117600" y="3067050"/>
          <p14:tracePt t="214796" x="1123950" y="3060700"/>
          <p14:tracePt t="214852" x="1123950" y="3054350"/>
          <p14:tracePt t="214871" x="1136650" y="3048000"/>
          <p14:tracePt t="214873" x="1143000" y="3048000"/>
          <p14:tracePt t="214896" x="1143000" y="3041650"/>
          <p14:tracePt t="214914" x="1155700" y="3035300"/>
          <p14:tracePt t="214931" x="1181100" y="3016250"/>
          <p14:tracePt t="214947" x="1193800" y="2997200"/>
          <p14:tracePt t="214947" x="1206500" y="2990850"/>
          <p14:tracePt t="214964" x="1225550" y="2971800"/>
          <p14:tracePt t="214981" x="1225550" y="2965450"/>
          <p14:tracePt t="214997" x="1238250" y="2959100"/>
          <p14:tracePt t="215136" x="1244600" y="2959100"/>
          <p14:tracePt t="215164" x="1244600" y="2952750"/>
          <p14:tracePt t="215172" x="1257300" y="2946400"/>
          <p14:tracePt t="215180" x="1263650" y="2946400"/>
          <p14:tracePt t="215180" x="1263650" y="2940050"/>
          <p14:tracePt t="215197" x="1276350" y="2933700"/>
          <p14:tracePt t="215213" x="1282700" y="2927350"/>
          <p14:tracePt t="215230" x="1289050" y="2921000"/>
          <p14:tracePt t="215436" x="1295400" y="2921000"/>
          <p14:tracePt t="216484" x="1282700" y="2908300"/>
          <p14:tracePt t="216495" x="1282700" y="2901950"/>
          <p14:tracePt t="216505" x="1263650" y="2838450"/>
          <p14:tracePt t="216530" x="1250950" y="2806700"/>
          <p14:tracePt t="216546" x="1250950" y="2781300"/>
          <p14:tracePt t="216563" x="1250950" y="2768600"/>
          <p14:tracePt t="216580" x="1244600" y="2749550"/>
          <p14:tracePt t="216597" x="1244600" y="2743200"/>
          <p14:tracePt t="216613" x="1244600" y="2730500"/>
          <p14:tracePt t="216630" x="1244600" y="2705100"/>
          <p14:tracePt t="216646" x="1244600" y="2679700"/>
          <p14:tracePt t="216663" x="1244600" y="2654300"/>
          <p14:tracePt t="216680" x="1244600" y="2622550"/>
          <p14:tracePt t="216696" x="1250950" y="2609850"/>
          <p14:tracePt t="216748" x="1250950" y="2597150"/>
          <p14:tracePt t="216797" x="1250950" y="2590800"/>
          <p14:tracePt t="216804" x="1250950" y="2584450"/>
          <p14:tracePt t="216807" x="1250950" y="2565400"/>
          <p14:tracePt t="216829" x="1250950" y="2552700"/>
          <p14:tracePt t="216846" x="1250950" y="2546350"/>
          <p14:tracePt t="217068" x="1250950" y="2540000"/>
          <p14:tracePt t="217076" x="1250950" y="2533650"/>
          <p14:tracePt t="217096" x="1250950" y="2527300"/>
          <p14:tracePt t="217157" x="1257300" y="2520950"/>
          <p14:tracePt t="217212" x="1257300" y="2514600"/>
          <p14:tracePt t="217222" x="1263650" y="2514600"/>
          <p14:tracePt t="217222" x="1276350" y="2508250"/>
          <p14:tracePt t="217247" x="1282700" y="2495550"/>
          <p14:tracePt t="217263" x="1289050" y="2495550"/>
          <p14:tracePt t="217280" x="1295400" y="2482850"/>
          <p14:tracePt t="217661" x="1295400" y="2476500"/>
          <p14:tracePt t="217711" x="1301750" y="2476500"/>
          <p14:tracePt t="217756" x="1308100" y="2476500"/>
          <p14:tracePt t="217788" x="1314450" y="2476500"/>
          <p14:tracePt t="218084" x="1320800" y="2482850"/>
          <p14:tracePt t="218100" x="1320800" y="2495550"/>
          <p14:tracePt t="218108" x="1320800" y="2520950"/>
          <p14:tracePt t="218116" x="1320800" y="2552700"/>
          <p14:tracePt t="218130" x="1320800" y="2603500"/>
          <p14:tracePt t="218147" x="1295400" y="2654300"/>
          <p14:tracePt t="218163" x="1219200" y="2787650"/>
          <p14:tracePt t="218180" x="1174750" y="2870200"/>
          <p14:tracePt t="218197" x="1117600" y="2965450"/>
          <p14:tracePt t="218213" x="1066800" y="3035300"/>
          <p14:tracePt t="218230" x="1028700" y="3086100"/>
          <p14:tracePt t="218247" x="996950" y="3136900"/>
          <p14:tracePt t="218263" x="965200" y="3175000"/>
          <p14:tracePt t="218280" x="952500" y="3194050"/>
          <p14:tracePt t="218296" x="939800" y="3225800"/>
          <p14:tracePt t="218313" x="939800" y="3232150"/>
          <p14:tracePt t="218330" x="933450" y="3244850"/>
          <p14:tracePt t="218346" x="927100" y="3276600"/>
          <p14:tracePt t="218363" x="908050" y="3333750"/>
          <p14:tracePt t="218380" x="882650" y="3397250"/>
          <p14:tracePt t="218397" x="876300" y="3454400"/>
          <p14:tracePt t="218413" x="857250" y="3505200"/>
          <p14:tracePt t="218430" x="838200" y="3556000"/>
          <p14:tracePt t="218446" x="838200" y="3594100"/>
          <p14:tracePt t="218463" x="825500" y="3625850"/>
          <p14:tracePt t="218480" x="825500" y="3644900"/>
          <p14:tracePt t="218496" x="825500" y="3663950"/>
          <p14:tracePt t="218513" x="825500" y="3695700"/>
          <p14:tracePt t="218530" x="825500" y="3714750"/>
          <p14:tracePt t="218546" x="825500" y="3746500"/>
          <p14:tracePt t="218563" x="825500" y="3784600"/>
          <p14:tracePt t="218581" x="825500" y="3797300"/>
          <p14:tracePt t="218596" x="825500" y="3822700"/>
          <p14:tracePt t="218613" x="825500" y="3835400"/>
          <p14:tracePt t="218652" x="825500" y="3841750"/>
          <p14:tracePt t="218676" x="825500" y="3848100"/>
          <p14:tracePt t="218679" x="819150" y="3854450"/>
          <p14:tracePt t="218689" x="812800" y="3873500"/>
          <p14:tracePt t="218713" x="812800" y="3886200"/>
          <p14:tracePt t="218868" x="812800" y="3879850"/>
          <p14:tracePt t="218884" x="812800" y="3873500"/>
          <p14:tracePt t="218891" x="819150" y="3860800"/>
          <p14:tracePt t="218896" x="831850" y="3841750"/>
          <p14:tracePt t="218913" x="838200" y="3829050"/>
          <p14:tracePt t="218930" x="838200" y="3822700"/>
          <p14:tracePt t="218947" x="844550" y="3810000"/>
          <p14:tracePt t="218981" x="844550" y="3803650"/>
          <p14:tracePt t="219044" x="850900" y="3797300"/>
          <p14:tracePt t="219060" x="850900" y="3790950"/>
          <p14:tracePt t="219062" x="857250" y="3784600"/>
          <p14:tracePt t="219212" x="863600" y="3797300"/>
          <p14:tracePt t="219220" x="876300" y="3810000"/>
          <p14:tracePt t="219225" x="889000" y="3854450"/>
          <p14:tracePt t="219246" x="889000" y="3873500"/>
          <p14:tracePt t="219263" x="895350" y="3886200"/>
          <p14:tracePt t="219332" x="901700" y="3886200"/>
          <p14:tracePt t="219357" x="908050" y="3886200"/>
          <p14:tracePt t="219363" x="914400" y="3886200"/>
          <p14:tracePt t="219364" x="920750" y="3886200"/>
          <p14:tracePt t="219397" x="927100" y="3886200"/>
          <p14:tracePt t="219398" x="933450" y="3886200"/>
          <p14:tracePt t="219413" x="939800" y="3886200"/>
          <p14:tracePt t="219492" x="952500" y="3886200"/>
          <p14:tracePt t="219636" x="946150" y="3886200"/>
          <p14:tracePt t="219668" x="939800" y="3879850"/>
          <p14:tracePt t="219730" x="933450" y="3873500"/>
          <p14:tracePt t="219772" x="933450" y="3860800"/>
          <p14:tracePt t="219788" x="933450" y="3848100"/>
          <p14:tracePt t="219791" x="958850" y="3829050"/>
          <p14:tracePt t="219813" x="984250" y="3829050"/>
          <p14:tracePt t="219830" x="1009650" y="3816350"/>
          <p14:tracePt t="219847" x="1028700" y="3803650"/>
          <p14:tracePt t="219863" x="1047750" y="3790950"/>
          <p14:tracePt t="219880" x="1079500" y="3778250"/>
          <p14:tracePt t="219897" x="1098550" y="3765550"/>
          <p14:tracePt t="219913" x="1136650" y="3740150"/>
          <p14:tracePt t="219930" x="1155700" y="3727450"/>
          <p14:tracePt t="219947" x="1174750" y="3714750"/>
          <p14:tracePt t="219963" x="1187450" y="3708400"/>
          <p14:tracePt t="219980" x="1193800" y="3702050"/>
          <p14:tracePt t="219997" x="1225550" y="3689350"/>
          <p14:tracePt t="220013" x="1250950" y="3676650"/>
          <p14:tracePt t="220030" x="1282700" y="3670300"/>
          <p14:tracePt t="220046" x="1314450" y="3657600"/>
          <p14:tracePt t="220063" x="1333500" y="3644900"/>
          <p14:tracePt t="220080" x="1339850" y="3644900"/>
          <p14:tracePt t="220097" x="1352550" y="3644900"/>
          <p14:tracePt t="220113" x="1371600" y="3644900"/>
          <p14:tracePt t="220130" x="1397000" y="3632200"/>
          <p14:tracePt t="220146" x="1435100" y="3632200"/>
          <p14:tracePt t="220164" x="1473200" y="3632200"/>
          <p14:tracePt t="220181" x="1485900" y="3632200"/>
          <p14:tracePt t="220197" x="1511300" y="3619500"/>
          <p14:tracePt t="220213" x="1524000" y="3613150"/>
          <p14:tracePt t="220230" x="1574800" y="3613150"/>
          <p14:tracePt t="220246" x="1612900" y="3613150"/>
          <p14:tracePt t="220263" x="1644650" y="3613150"/>
          <p14:tracePt t="220280" x="1676400" y="3613150"/>
          <p14:tracePt t="220296" x="1689100" y="3606800"/>
          <p14:tracePt t="220313" x="1701800" y="3606800"/>
          <p14:tracePt t="220330" x="1708150" y="3606800"/>
          <p14:tracePt t="220346" x="1708150" y="3600450"/>
          <p14:tracePt t="220363" x="1752600" y="3587750"/>
          <p14:tracePt t="220381" x="1797050" y="3562350"/>
          <p14:tracePt t="220397" x="1841500" y="3543300"/>
          <p14:tracePt t="220413" x="1892300" y="3524250"/>
          <p14:tracePt t="220430" x="1924050" y="3511550"/>
          <p14:tracePt t="220447" x="1955800" y="3492500"/>
          <p14:tracePt t="220463" x="1981200" y="3479800"/>
          <p14:tracePt t="220480" x="2006600" y="3467100"/>
          <p14:tracePt t="220497" x="2032000" y="3448050"/>
          <p14:tracePt t="220513" x="2082800" y="3435350"/>
          <p14:tracePt t="220530" x="2139950" y="3422650"/>
          <p14:tracePt t="220547" x="2235200" y="3397250"/>
          <p14:tracePt t="220563" x="2470150" y="3352800"/>
          <p14:tracePt t="220580" x="2597150" y="3340100"/>
          <p14:tracePt t="220597" x="2724150" y="3333750"/>
          <p14:tracePt t="220613" x="2889250" y="3321050"/>
          <p14:tracePt t="220630" x="2990850" y="3314700"/>
          <p14:tracePt t="220647" x="3105150" y="3289300"/>
          <p14:tracePt t="220663" x="3181350" y="3257550"/>
          <p14:tracePt t="220680" x="3232150" y="3251200"/>
          <p14:tracePt t="220697" x="3276600" y="3244850"/>
          <p14:tracePt t="220713" x="3340100" y="3238500"/>
          <p14:tracePt t="220730" x="3365500" y="3225800"/>
          <p14:tracePt t="220747" x="3397250" y="3213100"/>
          <p14:tracePt t="220763" x="3416300" y="3200400"/>
          <p14:tracePt t="220780" x="3429000" y="3187700"/>
          <p14:tracePt t="220797" x="3441700" y="3168650"/>
          <p14:tracePt t="220813" x="3441700" y="3136900"/>
          <p14:tracePt t="220830" x="3460750" y="3105150"/>
          <p14:tracePt t="220847" x="3479800" y="3048000"/>
          <p14:tracePt t="220863" x="3492500" y="2959100"/>
          <p14:tracePt t="220880" x="3492500" y="2743200"/>
          <p14:tracePt t="220896" x="3492500" y="2609850"/>
          <p14:tracePt t="220913" x="3486150" y="2540000"/>
          <p14:tracePt t="220930" x="3479800" y="2476500"/>
          <p14:tracePt t="220946" x="3479800" y="2425700"/>
          <p14:tracePt t="220963" x="3448050" y="2368550"/>
          <p14:tracePt t="220963" x="3441700" y="2336800"/>
          <p14:tracePt t="220980" x="3422650" y="2279650"/>
          <p14:tracePt t="220997" x="3390900" y="2216150"/>
          <p14:tracePt t="221013" x="3378200" y="2165350"/>
          <p14:tracePt t="221030" x="3359150" y="2133600"/>
          <p14:tracePt t="221047" x="3340100" y="2120900"/>
          <p14:tracePt t="221063" x="3321050" y="2095500"/>
          <p14:tracePt t="221080" x="3308350" y="2082800"/>
          <p14:tracePt t="221096" x="3289300" y="2070100"/>
          <p14:tracePt t="221114" x="3251200" y="2051050"/>
          <p14:tracePt t="221130" x="3206750" y="2032000"/>
          <p14:tracePt t="221147" x="3155950" y="2019300"/>
          <p14:tracePt t="221163" x="3086100" y="2019300"/>
          <p14:tracePt t="221180" x="3035300" y="2006600"/>
          <p14:tracePt t="221197" x="2971800" y="2006600"/>
          <p14:tracePt t="221213" x="2914650" y="2006600"/>
          <p14:tracePt t="221230" x="2851150" y="2006600"/>
          <p14:tracePt t="221246" x="2806700" y="2006600"/>
          <p14:tracePt t="221263" x="2768600" y="2006600"/>
          <p14:tracePt t="221280" x="2724150" y="2006600"/>
          <p14:tracePt t="221297" x="2673350" y="2019300"/>
          <p14:tracePt t="221313" x="2622550" y="2038350"/>
          <p14:tracePt t="221330" x="2559050" y="2051050"/>
          <p14:tracePt t="221347" x="2495550" y="2076450"/>
          <p14:tracePt t="221363" x="2400300" y="2108200"/>
          <p14:tracePt t="221380" x="2355850" y="2120900"/>
          <p14:tracePt t="221397" x="2305050" y="2133600"/>
          <p14:tracePt t="221413" x="2273300" y="2139950"/>
          <p14:tracePt t="221430" x="2235200" y="2152650"/>
          <p14:tracePt t="221447" x="2216150" y="2165350"/>
          <p14:tracePt t="221463" x="2171700" y="2178050"/>
          <p14:tracePt t="221480" x="2139950" y="2184400"/>
          <p14:tracePt t="221497" x="2108200" y="2197100"/>
          <p14:tracePt t="221513" x="2082800" y="2216150"/>
          <p14:tracePt t="221530" x="2051050" y="2228850"/>
          <p14:tracePt t="221547" x="2000250" y="2254250"/>
          <p14:tracePt t="221563" x="1936750" y="2292350"/>
          <p14:tracePt t="221580" x="1898650" y="2317750"/>
          <p14:tracePt t="221597" x="1841500" y="2355850"/>
          <p14:tracePt t="221613" x="1803400" y="2381250"/>
          <p14:tracePt t="221630" x="1765300" y="2419350"/>
          <p14:tracePt t="221647" x="1720850" y="2457450"/>
          <p14:tracePt t="221663" x="1663700" y="2501900"/>
          <p14:tracePt t="221680" x="1625600" y="2540000"/>
          <p14:tracePt t="221697" x="1581150" y="2584450"/>
          <p14:tracePt t="221713" x="1543050" y="2635250"/>
          <p14:tracePt t="221730" x="1511300" y="2667000"/>
          <p14:tracePt t="221747" x="1473200" y="2705100"/>
          <p14:tracePt t="221763" x="1447800" y="2749550"/>
          <p14:tracePt t="221781" x="1435100" y="2768600"/>
          <p14:tracePt t="221796" x="1422400" y="2781300"/>
          <p14:tracePt t="221813" x="1422400" y="2800350"/>
          <p14:tracePt t="221830" x="1403350" y="2825750"/>
          <p14:tracePt t="221846" x="1397000" y="2863850"/>
          <p14:tracePt t="221863" x="1377950" y="2901950"/>
          <p14:tracePt t="221880" x="1371600" y="2933700"/>
          <p14:tracePt t="221896" x="1365250" y="2971800"/>
          <p14:tracePt t="221913" x="1358900" y="2997200"/>
          <p14:tracePt t="221930" x="1352550" y="3041650"/>
          <p14:tracePt t="221947" x="1352550" y="3073400"/>
          <p14:tracePt t="221963" x="1352550" y="3111500"/>
          <p14:tracePt t="221981" x="1352550" y="3124200"/>
          <p14:tracePt t="221997" x="1352550" y="3136900"/>
          <p14:tracePt t="222013" x="1352550" y="3149600"/>
          <p14:tracePt t="222052" x="1346200" y="3162300"/>
          <p14:tracePt t="222057" x="1339850" y="3162300"/>
          <p14:tracePt t="222063" x="1339850" y="3168650"/>
          <p14:tracePt t="222108" x="1333500" y="3168650"/>
          <p14:tracePt t="222140" x="1333500" y="3175000"/>
          <p14:tracePt t="222154" x="1339850" y="3175000"/>
          <p14:tracePt t="222156" x="1358900" y="3168650"/>
          <p14:tracePt t="222179" x="1365250" y="3162300"/>
          <p14:tracePt t="222195" x="1371600" y="3162300"/>
          <p14:tracePt t="222356" x="1371600" y="3155950"/>
          <p14:tracePt t="222364" x="1377950" y="3155950"/>
          <p14:tracePt t="222380" x="1384300" y="3155950"/>
          <p14:tracePt t="222388" x="1390650" y="3162300"/>
          <p14:tracePt t="222395" x="1416050" y="3257550"/>
          <p14:tracePt t="222412" x="1447800" y="3352800"/>
          <p14:tracePt t="222428" x="1492250" y="3441700"/>
          <p14:tracePt t="222445" x="1536700" y="3581400"/>
          <p14:tracePt t="222462" x="1568450" y="3638550"/>
          <p14:tracePt t="222478" x="1593850" y="3695700"/>
          <p14:tracePt t="222495" x="1619250" y="3740150"/>
          <p14:tracePt t="222513" x="1638300" y="3771900"/>
          <p14:tracePt t="222528" x="1651000" y="3790950"/>
          <p14:tracePt t="222546" x="1651000" y="3803650"/>
          <p14:tracePt t="222562" x="1663700" y="3810000"/>
          <p14:tracePt t="222578" x="1676400" y="3822700"/>
          <p14:tracePt t="222595" x="1701800" y="3848100"/>
          <p14:tracePt t="222612" x="1752600" y="3886200"/>
          <p14:tracePt t="222629" x="1803400" y="3905250"/>
          <p14:tracePt t="222645" x="1841500" y="3924300"/>
          <p14:tracePt t="222662" x="1892300" y="3949700"/>
          <p14:tracePt t="222679" x="1949450" y="3968750"/>
          <p14:tracePt t="222695" x="1993900" y="3975100"/>
          <p14:tracePt t="222711" x="2012950" y="3975100"/>
          <p14:tracePt t="222729" x="2025650" y="3981450"/>
          <p14:tracePt t="223356" x="2032000" y="3981450"/>
          <p14:tracePt t="223972" x="2038350" y="3981450"/>
          <p14:tracePt t="224116" x="2038350" y="3975100"/>
          <p14:tracePt t="224140" x="2038350" y="3968750"/>
          <p14:tracePt t="224173" x="2025650" y="3962400"/>
          <p14:tracePt t="224236" x="2012950" y="3956050"/>
          <p14:tracePt t="224276" x="2012950" y="3949700"/>
          <p14:tracePt t="224788" x="2012950" y="3943350"/>
          <p14:tracePt t="224797" x="2012950" y="3937000"/>
          <p14:tracePt t="224804" x="2012950" y="3924300"/>
          <p14:tracePt t="224814" x="2012950" y="3905250"/>
          <p14:tracePt t="224830" x="2012950" y="3886200"/>
          <p14:tracePt t="224847" x="2012950" y="3867150"/>
          <p14:tracePt t="224863" x="2012950" y="3848100"/>
          <p14:tracePt t="224880" x="2012950" y="3829050"/>
          <p14:tracePt t="224897" x="2012950" y="3810000"/>
          <p14:tracePt t="224913" x="2025650" y="3784600"/>
          <p14:tracePt t="224930" x="2044700" y="3752850"/>
          <p14:tracePt t="224947" x="2057400" y="3727450"/>
          <p14:tracePt t="224963" x="2070100" y="3721100"/>
          <p14:tracePt t="224981" x="2070100" y="3708400"/>
          <p14:tracePt t="225068" x="2076450" y="3708400"/>
          <p14:tracePt t="225084" x="2082800" y="3708400"/>
          <p14:tracePt t="225097" x="2089150" y="3708400"/>
          <p14:tracePt t="225106" x="2095500" y="3708400"/>
          <p14:tracePt t="225130" x="2101850" y="3714750"/>
          <p14:tracePt t="225147" x="2101850" y="3746500"/>
          <p14:tracePt t="225163" x="2101850" y="3790950"/>
          <p14:tracePt t="225181" x="2101850" y="3816350"/>
          <p14:tracePt t="225197" x="2089150" y="3829050"/>
          <p14:tracePt t="225213" x="2082800" y="3848100"/>
          <p14:tracePt t="225230" x="2082800" y="3854450"/>
          <p14:tracePt t="225247" x="2076450" y="3854450"/>
          <p14:tracePt t="225308" x="2070100" y="3854450"/>
          <p14:tracePt t="225564" x="2063750" y="3848100"/>
          <p14:tracePt t="225588" x="2057400" y="3841750"/>
          <p14:tracePt t="225604" x="2057400" y="3835400"/>
          <p14:tracePt t="225652" x="2051050" y="3835400"/>
          <p14:tracePt t="225684" x="2051050" y="3822700"/>
          <p14:tracePt t="225692" x="2044700" y="3822700"/>
          <p14:tracePt t="225693" x="2044700" y="3816350"/>
          <p14:tracePt t="225713" x="2038350" y="3816350"/>
          <p14:tracePt t="225940" x="2051050" y="3816350"/>
          <p14:tracePt t="225996" x="2057400" y="3822700"/>
          <p14:tracePt t="226132" x="2063750" y="3822700"/>
          <p14:tracePt t="226184" x="2063750" y="3816350"/>
          <p14:tracePt t="226212" x="2070100" y="3816350"/>
          <p14:tracePt t="226228" x="2070100" y="3810000"/>
          <p14:tracePt t="226268" x="2070100" y="3803650"/>
          <p14:tracePt t="226276" x="2070100" y="3790950"/>
          <p14:tracePt t="226281" x="2057400" y="3765550"/>
          <p14:tracePt t="226296" x="2032000" y="3740150"/>
          <p14:tracePt t="226313" x="1987550" y="3702050"/>
          <p14:tracePt t="226330" x="1962150" y="3689350"/>
          <p14:tracePt t="226372" x="1955800" y="3689350"/>
          <p14:tracePt t="226517" x="1949450" y="3689350"/>
          <p14:tracePt t="226524" x="1943100" y="3689350"/>
          <p14:tracePt t="226532" x="1930400" y="3689350"/>
          <p14:tracePt t="226546" x="1898650" y="3689350"/>
          <p14:tracePt t="226563" x="1879600" y="3702050"/>
          <p14:tracePt t="226597" x="1873250" y="3708400"/>
          <p14:tracePt t="226716" x="1866900" y="3708400"/>
          <p14:tracePt t="226724" x="1860550" y="3721100"/>
          <p14:tracePt t="226748" x="1860550" y="3727450"/>
          <p14:tracePt t="226908" x="1860550" y="3733800"/>
          <p14:tracePt t="226922" x="1866900" y="3733800"/>
          <p14:tracePt t="226922" x="1879600" y="3733800"/>
          <p14:tracePt t="226924" x="1885950" y="3727450"/>
          <p14:tracePt t="226946" x="1898650" y="3714750"/>
          <p14:tracePt t="226963" x="1911350" y="3695700"/>
          <p14:tracePt t="226980" x="1924050" y="3670300"/>
          <p14:tracePt t="226997" x="1943100" y="3625850"/>
          <p14:tracePt t="227013" x="1955800" y="3587750"/>
          <p14:tracePt t="227030" x="1962150" y="3543300"/>
          <p14:tracePt t="227047" x="1981200" y="3505200"/>
          <p14:tracePt t="227064" x="1993900" y="3460750"/>
          <p14:tracePt t="227080" x="1993900" y="3429000"/>
          <p14:tracePt t="227096" x="2006600" y="3403600"/>
          <p14:tracePt t="227113" x="2006600" y="3378200"/>
          <p14:tracePt t="227130" x="2006600" y="3346450"/>
          <p14:tracePt t="227147" x="2006600" y="3333750"/>
          <p14:tracePt t="227164" x="2019300" y="3327400"/>
          <p14:tracePt t="227205" x="2019300" y="3321050"/>
          <p14:tracePt t="227220" x="2019300" y="3314700"/>
          <p14:tracePt t="227228" x="1981200" y="3295650"/>
          <p14:tracePt t="227239" x="1860550" y="3257550"/>
          <p14:tracePt t="227263" x="1790700" y="3257550"/>
          <p14:tracePt t="227280" x="1720850" y="3257550"/>
          <p14:tracePt t="227297" x="1701800" y="3270250"/>
          <p14:tracePt t="227313" x="1682750" y="3289300"/>
          <p14:tracePt t="227330" x="1682750" y="3308350"/>
          <p14:tracePt t="227347" x="1676400" y="3321050"/>
          <p14:tracePt t="227363" x="1676400" y="3359150"/>
          <p14:tracePt t="227380" x="1670050" y="3384550"/>
          <p14:tracePt t="227397" x="1663700" y="3422650"/>
          <p14:tracePt t="227413" x="1663700" y="3441700"/>
          <p14:tracePt t="227430" x="1663700" y="3473450"/>
          <p14:tracePt t="227447" x="1663700" y="3530600"/>
          <p14:tracePt t="227463" x="1663700" y="3581400"/>
          <p14:tracePt t="227480" x="1663700" y="3638550"/>
          <p14:tracePt t="227497" x="1663700" y="3670300"/>
          <p14:tracePt t="227513" x="1663700" y="3708400"/>
          <p14:tracePt t="227530" x="1663700" y="3721100"/>
          <p14:tracePt t="227547" x="1663700" y="3727450"/>
          <p14:tracePt t="227636" x="1670050" y="3740150"/>
          <p14:tracePt t="227644" x="1701800" y="3752850"/>
          <p14:tracePt t="227656" x="1771650" y="3784600"/>
          <p14:tracePt t="227680" x="1835150" y="3822700"/>
          <p14:tracePt t="227697" x="1873250" y="3841750"/>
          <p14:tracePt t="227713" x="1885950" y="3854450"/>
          <p14:tracePt t="227730" x="1892300" y="3854450"/>
          <p14:tracePt t="227956" x="1898650" y="3854450"/>
          <p14:tracePt t="227964" x="1905000" y="3854450"/>
          <p14:tracePt t="228060" x="1911350" y="3854450"/>
          <p14:tracePt t="228100" x="1917700" y="3854450"/>
          <p14:tracePt t="228116" x="1917700" y="3848100"/>
          <p14:tracePt t="228929" x="1924050" y="3848100"/>
          <p14:tracePt t="228948" x="1949450" y="3848100"/>
          <p14:tracePt t="228956" x="1955800" y="3848100"/>
          <p14:tracePt t="228963" x="1993900" y="3848100"/>
          <p14:tracePt t="228980" x="2025650" y="3848100"/>
          <p14:tracePt t="228997" x="2032000" y="3848100"/>
          <p14:tracePt t="229037" x="2044700" y="3848100"/>
          <p14:tracePt t="229067" x="2051050" y="3841750"/>
          <p14:tracePt t="229089" x="2057400" y="3841750"/>
          <p14:tracePt t="229772" x="2063750" y="3835400"/>
          <p14:tracePt t="229932" x="2070100" y="3835400"/>
          <p14:tracePt t="229973" x="2070100" y="3841750"/>
          <p14:tracePt t="229988" x="2070100" y="3848100"/>
          <p14:tracePt t="229991" x="2070100" y="3860800"/>
          <p14:tracePt t="230037" x="2070100" y="3867150"/>
          <p14:tracePt t="230052" x="2063750" y="3873500"/>
          <p14:tracePt t="232252" x="2070100" y="3879850"/>
          <p14:tracePt t="232260" x="2057400" y="3911600"/>
          <p14:tracePt t="232261" x="2038350" y="3962400"/>
          <p14:tracePt t="232280" x="2000250" y="4064000"/>
          <p14:tracePt t="232296" x="1974850" y="4133850"/>
          <p14:tracePt t="232313" x="1974850" y="4152900"/>
          <p14:tracePt t="232452" x="1974850" y="4159250"/>
          <p14:tracePt t="232588" x="1968500" y="4159250"/>
          <p14:tracePt t="232661" x="1962150" y="4159250"/>
          <p14:tracePt t="235036" x="1962150" y="4152900"/>
          <p14:tracePt t="235524" x="1962150" y="4140200"/>
          <p14:tracePt t="235540" x="1968500" y="4133850"/>
          <p14:tracePt t="235541" x="1974850" y="4127500"/>
          <p14:tracePt t="235563" x="1974850" y="4121150"/>
          <p14:tracePt t="235636" x="1974850" y="4114800"/>
          <p14:tracePt t="235644" x="1987550" y="4108450"/>
          <p14:tracePt t="235656" x="2000250" y="4108450"/>
          <p14:tracePt t="235679" x="2006600" y="4108450"/>
          <p14:tracePt t="235748" x="2012950" y="4108450"/>
          <p14:tracePt t="235756" x="2025650" y="4108450"/>
          <p14:tracePt t="235759" x="2038350" y="4108450"/>
          <p14:tracePt t="235779" x="2063750" y="4102100"/>
          <p14:tracePt t="235779" x="2082800" y="4102100"/>
          <p14:tracePt t="235797" x="2114550" y="4095750"/>
          <p14:tracePt t="235813" x="2146300" y="4095750"/>
          <p14:tracePt t="235829" x="2165350" y="4095750"/>
          <p14:tracePt t="235846" x="2178050" y="4095750"/>
          <p14:tracePt t="235863" x="2197100" y="4095750"/>
          <p14:tracePt t="235879" x="2222500" y="4089400"/>
          <p14:tracePt t="235896" x="2247900" y="4083050"/>
          <p14:tracePt t="235913" x="2273300" y="4070350"/>
          <p14:tracePt t="235929" x="2286000" y="4070350"/>
          <p14:tracePt t="235946" x="2311400" y="4070350"/>
          <p14:tracePt t="235963" x="2330450" y="4057650"/>
          <p14:tracePt t="235963" x="2355850" y="4051300"/>
          <p14:tracePt t="235980" x="2387600" y="4038600"/>
          <p14:tracePt t="235996" x="2463800" y="4019550"/>
          <p14:tracePt t="236013" x="2508250" y="4006850"/>
          <p14:tracePt t="236029" x="2552700" y="3994150"/>
          <p14:tracePt t="236046" x="2578100" y="3981450"/>
          <p14:tracePt t="236063" x="2609850" y="3968750"/>
          <p14:tracePt t="236079" x="2635250" y="3956050"/>
          <p14:tracePt t="236096" x="2667000" y="3949700"/>
          <p14:tracePt t="236113" x="2698750" y="3949700"/>
          <p14:tracePt t="236130" x="2711450" y="3949700"/>
          <p14:tracePt t="236180" x="2717800" y="3949700"/>
          <p14:tracePt t="236196" x="2730500" y="3949700"/>
          <p14:tracePt t="236205" x="2743200" y="3949700"/>
          <p14:tracePt t="236230" x="2749550" y="3949700"/>
          <p14:tracePt t="236246" x="2768600" y="3949700"/>
          <p14:tracePt t="236263" x="2787650" y="3962400"/>
          <p14:tracePt t="236348" x="2800350" y="3975100"/>
          <p14:tracePt t="236364" x="2813050" y="3987800"/>
          <p14:tracePt t="236380" x="2819400" y="4000500"/>
          <p14:tracePt t="236381" x="2825750" y="4000500"/>
          <p14:tracePt t="236396" x="2844800" y="4013200"/>
          <p14:tracePt t="236413" x="2857500" y="4025900"/>
          <p14:tracePt t="236429" x="2863850" y="4025900"/>
          <p14:tracePt t="236446" x="2876550" y="4038600"/>
          <p14:tracePt t="236516" x="2882900" y="4038600"/>
          <p14:tracePt t="236524" x="2889250" y="4038600"/>
          <p14:tracePt t="236532" x="2914650" y="4038600"/>
          <p14:tracePt t="236546" x="2959100" y="4038600"/>
          <p14:tracePt t="236563" x="2997200" y="4038600"/>
          <p14:tracePt t="236579" x="3048000" y="4038600"/>
          <p14:tracePt t="236596" x="3060700" y="4038600"/>
          <p14:tracePt t="236613" x="3067050" y="4038600"/>
          <p14:tracePt t="236828" x="3073400" y="4038600"/>
          <p14:tracePt t="236836" x="3079750" y="4038600"/>
          <p14:tracePt t="236842" x="3086100" y="4038600"/>
          <p14:tracePt t="236863" x="3098800" y="4038600"/>
          <p14:tracePt t="236879" x="3111500" y="4038600"/>
          <p14:tracePt t="236896" x="3117850" y="4051300"/>
          <p14:tracePt t="236913" x="3124200" y="4051300"/>
          <p14:tracePt t="236929" x="3143250" y="4064000"/>
          <p14:tracePt t="236946" x="3155950" y="4064000"/>
          <p14:tracePt t="236963" x="3168650" y="4070350"/>
          <p14:tracePt t="236996" x="3175000" y="4076700"/>
          <p14:tracePt t="236997" x="3181350" y="4076700"/>
          <p14:tracePt t="237060" x="3187700" y="4076700"/>
          <p14:tracePt t="238244" x="3194050" y="4076700"/>
          <p14:tracePt t="239412" x="3200400" y="4076700"/>
          <p14:tracePt t="239468" x="3206750" y="4076700"/>
          <p14:tracePt t="240181" x="3219450" y="4076700"/>
          <p14:tracePt t="240196" x="3225800" y="4076700"/>
          <p14:tracePt t="240204" x="3232150" y="4064000"/>
          <p14:tracePt t="240213" x="3244850" y="4044950"/>
          <p14:tracePt t="240229" x="3244850" y="4000500"/>
          <p14:tracePt t="240246" x="3244850" y="3930650"/>
          <p14:tracePt t="240263" x="3244850" y="3835400"/>
          <p14:tracePt t="240279" x="3244850" y="3746500"/>
          <p14:tracePt t="240296" x="3244850" y="3651250"/>
          <p14:tracePt t="240313" x="3244850" y="3587750"/>
          <p14:tracePt t="240329" x="3244850" y="3543300"/>
          <p14:tracePt t="240346" x="3257550" y="3536950"/>
          <p14:tracePt t="240492" x="3251200" y="3536950"/>
          <p14:tracePt t="240496" x="3244850" y="3543300"/>
          <p14:tracePt t="240505" x="3200400" y="3606800"/>
          <p14:tracePt t="240530" x="3181350" y="3644900"/>
          <p14:tracePt t="240546" x="3155950" y="3683000"/>
          <p14:tracePt t="240563" x="3149600" y="3702050"/>
          <p14:tracePt t="240563" x="3149600" y="3708400"/>
          <p14:tracePt t="240597" x="3149600" y="3714750"/>
          <p14:tracePt t="240724" x="3149600" y="3721100"/>
          <p14:tracePt t="240748" x="3155950" y="3721100"/>
          <p14:tracePt t="240860" x="3168650" y="3721100"/>
          <p14:tracePt t="240909" x="3168650" y="3727450"/>
          <p14:tracePt t="240923" x="3168650" y="3740150"/>
          <p14:tracePt t="240924" x="3168650" y="3752850"/>
          <p14:tracePt t="240946" x="3168650" y="3778250"/>
          <p14:tracePt t="240963" x="3168650" y="3803650"/>
          <p14:tracePt t="240979" x="3175000" y="3835400"/>
          <p14:tracePt t="240996" x="3187700" y="3867150"/>
          <p14:tracePt t="241013" x="3200400" y="3886200"/>
          <p14:tracePt t="241029" x="3219450" y="3911600"/>
          <p14:tracePt t="241046" x="3225800" y="3924300"/>
          <p14:tracePt t="241063" x="3232150" y="3930650"/>
          <p14:tracePt t="241173" x="3232150" y="3937000"/>
          <p14:tracePt t="241188" x="3238500" y="3937000"/>
          <p14:tracePt t="241194" x="3257550" y="3937000"/>
          <p14:tracePt t="241205" x="3295650" y="3937000"/>
          <p14:tracePt t="241231" x="3327400" y="3937000"/>
          <p14:tracePt t="241248" x="3359150" y="3930650"/>
          <p14:tracePt t="241264" x="3371850" y="3924300"/>
          <p14:tracePt t="241281" x="3378200" y="3924300"/>
          <p14:tracePt t="241296" x="3390900" y="3924300"/>
          <p14:tracePt t="241313" x="3416300" y="3924300"/>
          <p14:tracePt t="241330" x="3454400" y="3924300"/>
          <p14:tracePt t="241346" x="3524250" y="3924300"/>
          <p14:tracePt t="241363" x="3606800" y="3924300"/>
          <p14:tracePt t="241380" x="3829050" y="3924300"/>
          <p14:tracePt t="241397" x="3943350" y="3917950"/>
          <p14:tracePt t="241413" x="4019550" y="3917950"/>
          <p14:tracePt t="241430" x="4089400" y="3917950"/>
          <p14:tracePt t="241446" x="4133850" y="3917950"/>
          <p14:tracePt t="241463" x="4165600" y="3917950"/>
          <p14:tracePt t="241479" x="4203700" y="3917950"/>
          <p14:tracePt t="241496" x="4235450" y="3917950"/>
          <p14:tracePt t="241513" x="4305300" y="3917950"/>
          <p14:tracePt t="241529" x="4368800" y="3917950"/>
          <p14:tracePt t="241546" x="4457700" y="3930650"/>
          <p14:tracePt t="241563" x="4610100" y="3949700"/>
          <p14:tracePt t="241579" x="4870450" y="3981450"/>
          <p14:tracePt t="241596" x="5099050" y="4000500"/>
          <p14:tracePt t="241613" x="5435600" y="4051300"/>
          <p14:tracePt t="241629" x="5759450" y="4108450"/>
          <p14:tracePt t="241646" x="6076950" y="4152900"/>
          <p14:tracePt t="241663" x="6381750" y="4210050"/>
          <p14:tracePt t="241679" x="6604000" y="4254500"/>
          <p14:tracePt t="241696" x="6800850" y="4286250"/>
          <p14:tracePt t="241713" x="6965950" y="4305300"/>
          <p14:tracePt t="241729" x="7112000" y="4324350"/>
          <p14:tracePt t="241746" x="7264400" y="4349750"/>
          <p14:tracePt t="241763" x="7378700" y="4362450"/>
          <p14:tracePt t="241779" x="7473950" y="4381500"/>
          <p14:tracePt t="241779" x="7518400" y="4381500"/>
          <p14:tracePt t="241797" x="7569200" y="4387850"/>
          <p14:tracePt t="241813" x="7620000" y="4400550"/>
          <p14:tracePt t="241829" x="7658100" y="4400550"/>
          <p14:tracePt t="241846" x="7677150" y="4400550"/>
          <p14:tracePt t="241863" x="7683500" y="4413250"/>
          <p14:tracePt t="241972" x="7689850" y="4413250"/>
          <p14:tracePt t="242036" x="7689850" y="4419600"/>
          <p14:tracePt t="242036" x="7689850" y="4425950"/>
          <p14:tracePt t="242060" x="7689850" y="4432300"/>
          <p14:tracePt t="242065" x="7689850" y="4445000"/>
          <p14:tracePt t="242079" x="7689850" y="4470400"/>
          <p14:tracePt t="242096" x="7677150" y="4489450"/>
          <p14:tracePt t="242113" x="7651750" y="4527550"/>
          <p14:tracePt t="242129" x="7632700" y="4552950"/>
          <p14:tracePt t="242146" x="7607300" y="4584700"/>
          <p14:tracePt t="242163" x="7588250" y="4597400"/>
          <p14:tracePt t="242180" x="7575550" y="4616450"/>
          <p14:tracePt t="242196" x="7531100" y="4648200"/>
          <p14:tracePt t="242213" x="7518400" y="4660900"/>
          <p14:tracePt t="242230" x="7505700" y="4667250"/>
          <p14:tracePt t="242246" x="7486650" y="4679950"/>
          <p14:tracePt t="242263" x="7473950" y="4679950"/>
          <p14:tracePt t="242280" x="7461250" y="4686300"/>
          <p14:tracePt t="242296" x="7448550" y="4686300"/>
          <p14:tracePt t="242313" x="7429500" y="4692650"/>
          <p14:tracePt t="242329" x="7410450" y="4692650"/>
          <p14:tracePt t="242346" x="7372350" y="4692650"/>
          <p14:tracePt t="242363" x="7346950" y="4711700"/>
          <p14:tracePt t="242380" x="7321550" y="4711700"/>
          <p14:tracePt t="242396" x="7308850" y="4724400"/>
          <p14:tracePt t="242483" x="7296150" y="4724400"/>
          <p14:tracePt t="242492" x="7289800" y="4724400"/>
          <p14:tracePt t="242500" x="7264400" y="4724400"/>
          <p14:tracePt t="242513" x="7219950" y="4724400"/>
          <p14:tracePt t="242529" x="7188200" y="4724400"/>
          <p14:tracePt t="242546" x="7169150" y="4724400"/>
          <p14:tracePt t="242563" x="7156450" y="4724400"/>
          <p14:tracePt t="242579" x="7143750" y="4724400"/>
          <p14:tracePt t="242596" x="7124700" y="4724400"/>
          <p14:tracePt t="242613" x="7105650" y="4724400"/>
          <p14:tracePt t="242629" x="7092950" y="4724400"/>
          <p14:tracePt t="242646" x="7067550" y="4724400"/>
          <p14:tracePt t="242663" x="7042150" y="4724400"/>
          <p14:tracePt t="242679" x="7023100" y="4724400"/>
          <p14:tracePt t="242696" x="6997700" y="4724400"/>
          <p14:tracePt t="242713" x="6965950" y="4730750"/>
          <p14:tracePt t="242729" x="6940550" y="4743450"/>
          <p14:tracePt t="242746" x="6908800" y="4749800"/>
          <p14:tracePt t="242763" x="6877050" y="4768850"/>
          <p14:tracePt t="242763" x="6858000" y="4775200"/>
          <p14:tracePt t="242781" x="6826250" y="4781550"/>
          <p14:tracePt t="242781" x="6813550" y="4781550"/>
          <p14:tracePt t="242797" x="6769100" y="4806950"/>
          <p14:tracePt t="242813" x="6737350" y="4819650"/>
          <p14:tracePt t="242829" x="6692900" y="4838700"/>
          <p14:tracePt t="242847" x="6661150" y="4851400"/>
          <p14:tracePt t="242863" x="6635750" y="4864100"/>
          <p14:tracePt t="242879" x="6591300" y="4883150"/>
          <p14:tracePt t="242897" x="6565900" y="4889500"/>
          <p14:tracePt t="242913" x="6546850" y="4889500"/>
          <p14:tracePt t="242930" x="6515100" y="4895850"/>
          <p14:tracePt t="242947" x="6483350" y="4895850"/>
          <p14:tracePt t="242963" x="6445250" y="4895850"/>
          <p14:tracePt t="242963" x="6432550" y="4895850"/>
          <p14:tracePt t="242980" x="6419850" y="4895850"/>
          <p14:tracePt t="242996" x="6375400" y="4895850"/>
          <p14:tracePt t="243013" x="6330950" y="4895850"/>
          <p14:tracePt t="243029" x="6286500" y="4883150"/>
          <p14:tracePt t="243046" x="6235700" y="4870450"/>
          <p14:tracePt t="243063" x="6191250" y="4864100"/>
          <p14:tracePt t="243080" x="6146800" y="4845050"/>
          <p14:tracePt t="243096" x="6096000" y="4826000"/>
          <p14:tracePt t="243113" x="6057900" y="4819650"/>
          <p14:tracePt t="243130" x="6038850" y="4819650"/>
          <p14:tracePt t="243146" x="6013450" y="4819650"/>
          <p14:tracePt t="243163" x="5994400" y="4813300"/>
          <p14:tracePt t="243179" x="5975350" y="4813300"/>
          <p14:tracePt t="243196" x="5962650" y="4806950"/>
          <p14:tracePt t="243213" x="5949950" y="4806950"/>
          <p14:tracePt t="243229" x="5937250" y="4806950"/>
          <p14:tracePt t="243246" x="5924550" y="4800600"/>
          <p14:tracePt t="243263" x="5911850" y="4800600"/>
          <p14:tracePt t="243324" x="5905500" y="4800600"/>
          <p14:tracePt t="243340" x="5899150" y="4800600"/>
          <p14:tracePt t="243344" x="5886450" y="4800600"/>
          <p14:tracePt t="243362" x="5867400" y="4800600"/>
          <p14:tracePt t="243379" x="5829300" y="4800600"/>
          <p14:tracePt t="243379" x="5816600" y="4800600"/>
          <p14:tracePt t="243396" x="5778500" y="4800600"/>
          <p14:tracePt t="243412" x="5746750" y="4800600"/>
          <p14:tracePt t="243428" x="5708650" y="4800600"/>
          <p14:tracePt t="243445" x="5683250" y="4800600"/>
          <p14:tracePt t="243462" x="5657850" y="4800600"/>
          <p14:tracePt t="243479" x="5645150" y="4800600"/>
          <p14:tracePt t="243495" x="5632450" y="4800600"/>
          <p14:tracePt t="243532" x="5619750" y="4800600"/>
          <p14:tracePt t="243538" x="5613400" y="4794250"/>
          <p14:tracePt t="243545" x="5594350" y="4787900"/>
          <p14:tracePt t="243562" x="5568950" y="4775200"/>
          <p14:tracePt t="243578" x="5543550" y="4775200"/>
          <p14:tracePt t="243595" x="5505450" y="4762500"/>
          <p14:tracePt t="243612" x="5480050" y="4756150"/>
          <p14:tracePt t="243628" x="5454650" y="4749800"/>
          <p14:tracePt t="243645" x="5441950" y="4749800"/>
          <p14:tracePt t="243662" x="5416550" y="4749800"/>
          <p14:tracePt t="243678" x="5384800" y="4749800"/>
          <p14:tracePt t="243695" x="5359400" y="4749800"/>
          <p14:tracePt t="243712" x="5314950" y="4749800"/>
          <p14:tracePt t="243728" x="5283200" y="4749800"/>
          <p14:tracePt t="243746" x="5257800" y="4749800"/>
          <p14:tracePt t="243762" x="5232400" y="4749800"/>
          <p14:tracePt t="243804" x="5226050" y="4743450"/>
          <p14:tracePt t="243844" x="5219700" y="4743450"/>
          <p14:tracePt t="243860" x="5207000" y="4743450"/>
          <p14:tracePt t="243868" x="5181600" y="4743450"/>
          <p14:tracePt t="243878" x="5149850" y="4743450"/>
          <p14:tracePt t="243895" x="5124450" y="4743450"/>
          <p14:tracePt t="243912" x="5086350" y="4743450"/>
          <p14:tracePt t="243929" x="5041900" y="4743450"/>
          <p14:tracePt t="243945" x="5003800" y="4743450"/>
          <p14:tracePt t="243963" x="4959350" y="4743450"/>
          <p14:tracePt t="243979" x="4921250" y="4743450"/>
          <p14:tracePt t="243996" x="4908550" y="4743450"/>
          <p14:tracePt t="244012" x="4895850" y="4743450"/>
          <p14:tracePt t="244029" x="4883150" y="4743450"/>
          <p14:tracePt t="244046" x="4870450" y="4743450"/>
          <p14:tracePt t="244084" x="4864100" y="4743450"/>
          <p14:tracePt t="244108" x="4857750" y="4743450"/>
          <p14:tracePt t="244116" x="4851400" y="4743450"/>
          <p14:tracePt t="244132" x="4845050" y="4743450"/>
          <p14:tracePt t="244133" x="4832350" y="4743450"/>
          <p14:tracePt t="244146" x="4819650" y="4743450"/>
          <p14:tracePt t="244163" x="4813300" y="4743450"/>
          <p14:tracePt t="244179" x="4800600" y="4737100"/>
          <p14:tracePt t="244196" x="4787900" y="4737100"/>
          <p14:tracePt t="244213" x="4781550" y="4737100"/>
          <p14:tracePt t="244820" x="4775200" y="4730750"/>
          <p14:tracePt t="244852" x="4768850" y="4724400"/>
          <p14:tracePt t="244853" x="4762500" y="4724400"/>
          <p14:tracePt t="244863" x="4756150" y="4718050"/>
          <p14:tracePt t="244880" x="4756150" y="4711700"/>
          <p14:tracePt t="244896" x="4756150" y="4705350"/>
          <p14:tracePt t="244913" x="4756150" y="4692650"/>
          <p14:tracePt t="244931" x="4756150" y="4686300"/>
          <p14:tracePt t="244947" x="4756150" y="4679950"/>
          <p14:tracePt t="244963" x="4756150" y="4641850"/>
          <p14:tracePt t="244980" x="4762500" y="4616450"/>
          <p14:tracePt t="244997" x="4768850" y="4597400"/>
          <p14:tracePt t="245013" x="4800600" y="4565650"/>
          <p14:tracePt t="245030" x="4851400" y="4521200"/>
          <p14:tracePt t="245047" x="4921250" y="4495800"/>
          <p14:tracePt t="245063" x="5022850" y="4464050"/>
          <p14:tracePt t="245080" x="5219700" y="4419600"/>
          <p14:tracePt t="245096" x="5327650" y="4394200"/>
          <p14:tracePt t="245113" x="5397500" y="4356100"/>
          <p14:tracePt t="245130" x="5454650" y="4337050"/>
          <p14:tracePt t="245147" x="5492750" y="4311650"/>
          <p14:tracePt t="245163" x="5530850" y="4305300"/>
          <p14:tracePt t="245180" x="5543550" y="4298950"/>
          <p14:tracePt t="245196" x="5549900" y="4298950"/>
          <p14:tracePt t="245214" x="5556250" y="4298950"/>
          <p14:tracePt t="245231" x="5562600" y="4298950"/>
          <p14:tracePt t="245247" x="5568950" y="4298950"/>
          <p14:tracePt t="245264" x="5581650" y="4286250"/>
          <p14:tracePt t="245280" x="5594350" y="4286250"/>
          <p14:tracePt t="245297" x="5607050" y="4279900"/>
          <p14:tracePt t="245314" x="5619750" y="4267200"/>
          <p14:tracePt t="245331" x="5626100" y="4267200"/>
          <p14:tracePt t="245347" x="5626100" y="4260850"/>
          <p14:tracePt t="245363" x="5645150" y="4248150"/>
          <p14:tracePt t="245381" x="5657850" y="4235450"/>
          <p14:tracePt t="245397" x="5670550" y="4210050"/>
          <p14:tracePt t="245413" x="5683250" y="4197350"/>
          <p14:tracePt t="245429" x="5702300" y="4184650"/>
          <p14:tracePt t="245446" x="5721350" y="4178300"/>
          <p14:tracePt t="245462" x="5734050" y="4171950"/>
          <p14:tracePt t="245740" x="5715000" y="4159250"/>
          <p14:tracePt t="245748" x="5695950" y="4159250"/>
          <p14:tracePt t="245755" x="5537200" y="4146550"/>
          <p14:tracePt t="245780" x="5448300" y="4146550"/>
          <p14:tracePt t="245796" x="5372100" y="4146550"/>
          <p14:tracePt t="245813" x="5295900" y="4146550"/>
          <p14:tracePt t="245829" x="5238750" y="4146550"/>
          <p14:tracePt t="245846" x="5156200" y="4146550"/>
          <p14:tracePt t="245863" x="5086350" y="4140200"/>
          <p14:tracePt t="245879" x="4965700" y="4121150"/>
          <p14:tracePt t="245896" x="4832350" y="4102100"/>
          <p14:tracePt t="245913" x="4692650" y="4083050"/>
          <p14:tracePt t="245929" x="4565650" y="4064000"/>
          <p14:tracePt t="245947" x="4464050" y="4057650"/>
          <p14:tracePt t="245963" x="4368800" y="4032250"/>
          <p14:tracePt t="245979" x="4254500" y="4019550"/>
          <p14:tracePt t="245997" x="4216400" y="4019550"/>
          <p14:tracePt t="246013" x="4165600" y="4019550"/>
          <p14:tracePt t="246029" x="4121150" y="4019550"/>
          <p14:tracePt t="246046" x="4070350" y="4019550"/>
          <p14:tracePt t="246063" x="4013200" y="4019550"/>
          <p14:tracePt t="246079" x="3981450" y="4019550"/>
          <p14:tracePt t="246096" x="3956050" y="4019550"/>
          <p14:tracePt t="246113" x="3943350" y="4019550"/>
          <p14:tracePt t="246129" x="3905250" y="4019550"/>
          <p14:tracePt t="246146" x="3867150" y="4032250"/>
          <p14:tracePt t="246163" x="3803650" y="4051300"/>
          <p14:tracePt t="246163" x="3784600" y="4064000"/>
          <p14:tracePt t="246180" x="3733800" y="4064000"/>
          <p14:tracePt t="246197" x="3670300" y="4070350"/>
          <p14:tracePt t="246213" x="3613150" y="4083050"/>
          <p14:tracePt t="246229" x="3556000" y="4095750"/>
          <p14:tracePt t="246246" x="3498850" y="4114800"/>
          <p14:tracePt t="246263" x="3441700" y="4133850"/>
          <p14:tracePt t="246279" x="3359150" y="4152900"/>
          <p14:tracePt t="246296" x="3263900" y="4171950"/>
          <p14:tracePt t="246313" x="3155950" y="4178300"/>
          <p14:tracePt t="246329" x="3079750" y="4191000"/>
          <p14:tracePt t="246346" x="3022600" y="4210050"/>
          <p14:tracePt t="246363" x="2952750" y="4210050"/>
          <p14:tracePt t="246363" x="2927350" y="4210050"/>
          <p14:tracePt t="246381" x="2889250" y="4210050"/>
          <p14:tracePt t="246396" x="2730500" y="4203700"/>
          <p14:tracePt t="246413" x="2654300" y="4203700"/>
          <p14:tracePt t="246429" x="2590800" y="4203700"/>
          <p14:tracePt t="246446" x="2520950" y="4197350"/>
          <p14:tracePt t="246463" x="2457450" y="4197350"/>
          <p14:tracePt t="246479" x="2400300" y="4191000"/>
          <p14:tracePt t="246496" x="2311400" y="4178300"/>
          <p14:tracePt t="246512" x="2241550" y="4171950"/>
          <p14:tracePt t="246529" x="2152650" y="4159250"/>
          <p14:tracePt t="246546" x="2070100" y="4140200"/>
          <p14:tracePt t="246563" x="1987550" y="4133850"/>
          <p14:tracePt t="246579" x="1905000" y="4114800"/>
          <p14:tracePt t="246596" x="1847850" y="4114800"/>
          <p14:tracePt t="246612" x="1803400" y="4095750"/>
          <p14:tracePt t="246629" x="1746250" y="4083050"/>
          <p14:tracePt t="246646" x="1695450" y="4076700"/>
          <p14:tracePt t="246663" x="1644650" y="4070350"/>
          <p14:tracePt t="246679" x="1587500" y="4051300"/>
          <p14:tracePt t="246696" x="1530350" y="4044950"/>
          <p14:tracePt t="246713" x="1504950" y="4044950"/>
          <p14:tracePt t="246729" x="1460500" y="4032250"/>
          <p14:tracePt t="246746" x="1435100" y="4032250"/>
          <p14:tracePt t="246763" x="1403350" y="4032250"/>
          <p14:tracePt t="246779" x="1371600" y="4032250"/>
          <p14:tracePt t="246796" x="1346200" y="4032250"/>
          <p14:tracePt t="246813" x="1333500" y="4032250"/>
          <p14:tracePt t="246829" x="1327150" y="4038600"/>
          <p14:tracePt t="246846" x="1320800" y="4044950"/>
          <p14:tracePt t="246864" x="1320800" y="4051300"/>
          <p14:tracePt t="247068" x="1320800" y="4044950"/>
          <p14:tracePt t="247076" x="1320800" y="4019550"/>
          <p14:tracePt t="247084" x="1314450" y="3962400"/>
          <p14:tracePt t="247096" x="1238250" y="3892550"/>
          <p14:tracePt t="247113" x="1174750" y="3841750"/>
          <p14:tracePt t="247130" x="1104900" y="3790950"/>
          <p14:tracePt t="247146" x="1073150" y="3765550"/>
          <p14:tracePt t="247163" x="1054100" y="3759200"/>
          <p14:tracePt t="247163" x="1035050" y="3746500"/>
          <p14:tracePt t="247180" x="1028700" y="3746500"/>
          <p14:tracePt t="247197" x="1003300" y="3746500"/>
          <p14:tracePt t="247212" x="965200" y="3746500"/>
          <p14:tracePt t="247230" x="908050" y="3784600"/>
          <p14:tracePt t="247246" x="831850" y="3841750"/>
          <p14:tracePt t="247263" x="781050" y="3873500"/>
          <p14:tracePt t="247280" x="736600" y="3911600"/>
          <p14:tracePt t="247296" x="704850" y="3930650"/>
          <p14:tracePt t="247313" x="692150" y="3943350"/>
          <p14:tracePt t="247330" x="692150" y="3956050"/>
          <p14:tracePt t="247346" x="685800" y="3962400"/>
          <p14:tracePt t="247363" x="679450" y="3968750"/>
          <p14:tracePt t="247379" x="673100" y="3981450"/>
          <p14:tracePt t="247396" x="666750" y="3981450"/>
          <p14:tracePt t="247413" x="654050" y="3994150"/>
          <p14:tracePt t="247430" x="647700" y="4013200"/>
          <p14:tracePt t="247446" x="628650" y="4025900"/>
          <p14:tracePt t="247463" x="615950" y="4044950"/>
          <p14:tracePt t="247479" x="596900" y="4070350"/>
          <p14:tracePt t="247496" x="584200" y="4076700"/>
          <p14:tracePt t="247513" x="558800" y="4089400"/>
          <p14:tracePt t="247529" x="539750" y="4089400"/>
          <p14:tracePt t="247546" x="514350" y="4089400"/>
          <p14:tracePt t="247563" x="501650" y="4089400"/>
          <p14:tracePt t="247579" x="482600" y="4095750"/>
          <p14:tracePt t="247597" x="469900" y="4095750"/>
          <p14:tracePt t="247613" x="457200" y="4095750"/>
          <p14:tracePt t="247629" x="444500" y="4095750"/>
          <p14:tracePt t="247646" x="438150" y="4095750"/>
          <p14:tracePt t="247708" x="431800" y="4095750"/>
          <p14:tracePt t="247756" x="425450" y="4095750"/>
          <p14:tracePt t="247771" x="419100" y="4095750"/>
          <p14:tracePt t="247932" x="419100" y="4083050"/>
          <p14:tracePt t="247956" x="419100" y="4070350"/>
          <p14:tracePt t="247957" x="412750" y="4070350"/>
          <p14:tracePt t="247957" x="406400" y="4064000"/>
          <p14:tracePt t="248052" x="406400" y="4057650"/>
          <p14:tracePt t="248116" x="400050" y="4057650"/>
          <p14:tracePt t="248132" x="400050" y="4044950"/>
          <p14:tracePt t="248140" x="400050" y="4038600"/>
          <p14:tracePt t="248148" x="400050" y="4025900"/>
          <p14:tracePt t="248204" x="393700" y="4019550"/>
          <p14:tracePt t="248236" x="393700" y="4013200"/>
          <p14:tracePt t="248268" x="387350" y="4006850"/>
          <p14:tracePt t="248292" x="381000" y="4000500"/>
          <p14:tracePt t="248324" x="381000" y="3994150"/>
          <p14:tracePt t="248330" x="381000" y="3987800"/>
          <p14:tracePt t="248411" x="381000" y="3981450"/>
          <p14:tracePt t="248444" x="381000" y="3975100"/>
          <p14:tracePt t="248461" x="381000" y="3968750"/>
          <p14:tracePt t="248484" x="381000" y="3956050"/>
          <p14:tracePt t="248500" x="381000" y="3949700"/>
          <p14:tracePt t="248508" x="381000" y="3943350"/>
          <p14:tracePt t="248513" x="381000" y="3937000"/>
          <p14:tracePt t="248529" x="393700" y="3924300"/>
          <p14:tracePt t="248546" x="393700" y="3911600"/>
          <p14:tracePt t="248563" x="406400" y="3892550"/>
          <p14:tracePt t="248579" x="419100" y="3873500"/>
          <p14:tracePt t="248596" x="419100" y="3860800"/>
          <p14:tracePt t="248612" x="419100" y="3854450"/>
          <p14:tracePt t="248629" x="419100" y="3848100"/>
          <p14:tracePt t="248676" x="419100" y="3835400"/>
          <p14:tracePt t="248748" x="419100" y="3829050"/>
          <p14:tracePt t="248780" x="419100" y="3822700"/>
          <p14:tracePt t="248796" x="419100" y="3816350"/>
          <p14:tracePt t="248796" x="419100" y="3810000"/>
          <p14:tracePt t="248812" x="419100" y="3803650"/>
          <p14:tracePt t="248829" x="419100" y="3797300"/>
          <p14:tracePt t="248846" x="419100" y="3790950"/>
          <p14:tracePt t="248862" x="425450" y="3790950"/>
          <p14:tracePt t="248879" x="431800" y="3778250"/>
          <p14:tracePt t="248896" x="444500" y="3771900"/>
          <p14:tracePt t="248912" x="444500" y="3765550"/>
          <p14:tracePt t="248948" x="444500" y="3759200"/>
          <p14:tracePt t="248972" x="457200" y="3746500"/>
          <p14:tracePt t="248980" x="457200" y="3740150"/>
          <p14:tracePt t="248981" x="469900" y="3727450"/>
          <p14:tracePt t="248996" x="488950" y="3714750"/>
          <p14:tracePt t="249013" x="520700" y="3683000"/>
          <p14:tracePt t="249029" x="558800" y="3644900"/>
          <p14:tracePt t="249046" x="590550" y="3625850"/>
          <p14:tracePt t="249062" x="609600" y="3606800"/>
          <p14:tracePt t="249079" x="615950" y="3594100"/>
          <p14:tracePt t="249096" x="622300" y="3594100"/>
          <p14:tracePt t="249113" x="628650" y="3587750"/>
          <p14:tracePt t="249129" x="635000" y="3581400"/>
          <p14:tracePt t="249146" x="647700" y="3575050"/>
          <p14:tracePt t="249162" x="654050" y="3568700"/>
          <p14:tracePt t="249179" x="666750" y="3562350"/>
          <p14:tracePt t="249196" x="679450" y="3556000"/>
          <p14:tracePt t="249213" x="685800" y="3549650"/>
          <p14:tracePt t="249229" x="692150" y="3549650"/>
          <p14:tracePt t="249246" x="704850" y="3549650"/>
          <p14:tracePt t="249263" x="717550" y="3549650"/>
          <p14:tracePt t="249279" x="736600" y="3549650"/>
          <p14:tracePt t="249297" x="774700" y="3562350"/>
          <p14:tracePt t="249313" x="850900" y="3600450"/>
          <p14:tracePt t="249329" x="946150" y="3632200"/>
          <p14:tracePt t="249346" x="1098550" y="3683000"/>
          <p14:tracePt t="249363" x="1212850" y="3721100"/>
          <p14:tracePt t="249379" x="1397000" y="3778250"/>
          <p14:tracePt t="249397" x="1549400" y="3810000"/>
          <p14:tracePt t="249413" x="1663700" y="3822700"/>
          <p14:tracePt t="249429" x="1790700" y="3822700"/>
          <p14:tracePt t="249446" x="1930400" y="3803650"/>
          <p14:tracePt t="249462" x="2089150" y="3778250"/>
          <p14:tracePt t="249479" x="2209800" y="3759200"/>
          <p14:tracePt t="249496" x="2330450" y="3727450"/>
          <p14:tracePt t="249512" x="2438400" y="3695700"/>
          <p14:tracePt t="249529" x="2590800" y="3657600"/>
          <p14:tracePt t="249546" x="2794000" y="3587750"/>
          <p14:tracePt t="249565" x="2901950" y="3549650"/>
          <p14:tracePt t="249582" x="2952750" y="3517900"/>
          <p14:tracePt t="249598" x="2984500" y="3511550"/>
          <p14:tracePt t="249614" x="2990850" y="3505200"/>
          <p14:tracePt t="249630" x="3022600" y="3479800"/>
          <p14:tracePt t="249648" x="3073400" y="3435350"/>
          <p14:tracePt t="249664" x="3105150" y="3409950"/>
          <p14:tracePt t="249681" x="3130550" y="3390900"/>
          <p14:tracePt t="249696" x="3143250" y="3384550"/>
          <p14:tracePt t="249713" x="3149600" y="3378200"/>
          <p14:tracePt t="249780" x="3149600" y="3371850"/>
          <p14:tracePt t="249788" x="3149600" y="3365500"/>
          <p14:tracePt t="249868" x="3149600" y="3359150"/>
          <p14:tracePt t="249868" x="3143250" y="3359150"/>
          <p14:tracePt t="249884" x="3136900" y="3359150"/>
          <p14:tracePt t="249892" x="3124200" y="3359150"/>
          <p14:tracePt t="249900" x="3086100" y="3359150"/>
          <p14:tracePt t="249913" x="3073400" y="3359150"/>
          <p14:tracePt t="249930" x="3060700" y="3359150"/>
          <p14:tracePt t="249946" x="3048000" y="3359150"/>
          <p14:tracePt t="249997" x="3041650" y="3359150"/>
          <p14:tracePt t="250012" x="3035300" y="3359150"/>
          <p14:tracePt t="250052" x="3035300" y="3365500"/>
          <p14:tracePt t="250428" x="3035300" y="3371850"/>
          <p14:tracePt t="250436" x="3054350" y="3371850"/>
          <p14:tracePt t="250443" x="3117850" y="3371850"/>
          <p14:tracePt t="250464" x="3143250" y="3384550"/>
          <p14:tracePt t="250481" x="3168650" y="3397250"/>
          <p14:tracePt t="250497" x="3181350" y="3397250"/>
          <p14:tracePt t="250532" x="3187700" y="3397250"/>
          <p14:tracePt t="250547" x="3200400" y="3397250"/>
          <p14:tracePt t="250563" x="3238500" y="3409950"/>
          <p14:tracePt t="250564" x="3257550" y="3422650"/>
          <p14:tracePt t="250564" x="3295650" y="3429000"/>
          <p14:tracePt t="250580" x="3365500" y="3441700"/>
          <p14:tracePt t="250598" x="3435350" y="3441700"/>
          <p14:tracePt t="250613" x="3524250" y="3441700"/>
          <p14:tracePt t="250630" x="3568700" y="3441700"/>
          <p14:tracePt t="250647" x="3606800" y="3441700"/>
          <p14:tracePt t="250663" x="3625850" y="3441700"/>
          <p14:tracePt t="250680" x="3651250" y="3441700"/>
          <p14:tracePt t="250697" x="3683000" y="3441700"/>
          <p14:tracePt t="250713" x="3733800" y="3441700"/>
          <p14:tracePt t="250730" x="3803650" y="3441700"/>
          <p14:tracePt t="250747" x="3892550" y="3441700"/>
          <p14:tracePt t="250763" x="4032250" y="3441700"/>
          <p14:tracePt t="250781" x="4070350" y="3441700"/>
          <p14:tracePt t="250797" x="4108450" y="3441700"/>
          <p14:tracePt t="250813" x="4121150" y="3441700"/>
          <p14:tracePt t="250830" x="4127500" y="3441700"/>
          <p14:tracePt t="250847" x="4159250" y="3441700"/>
          <p14:tracePt t="250863" x="4184650" y="3441700"/>
          <p14:tracePt t="250880" x="4210050" y="3441700"/>
          <p14:tracePt t="250896" x="4260850" y="3441700"/>
          <p14:tracePt t="250913" x="4286250" y="3441700"/>
          <p14:tracePt t="250930" x="4298950" y="3441700"/>
          <p14:tracePt t="250947" x="4305300" y="3441700"/>
          <p14:tracePt t="250963" x="4318000" y="3441700"/>
          <p14:tracePt t="250981" x="4343400" y="3429000"/>
          <p14:tracePt t="250997" x="4375150" y="3416300"/>
          <p14:tracePt t="251014" x="4406900" y="3416300"/>
          <p14:tracePt t="251030" x="4457700" y="3409950"/>
          <p14:tracePt t="251047" x="4495800" y="3403600"/>
          <p14:tracePt t="251063" x="4527550" y="3397250"/>
          <p14:tracePt t="251080" x="4540250" y="3397250"/>
          <p14:tracePt t="251097" x="4559300" y="3384550"/>
          <p14:tracePt t="251113" x="4565650" y="3384550"/>
          <p14:tracePt t="251130" x="4572000" y="3384550"/>
          <p14:tracePt t="251147" x="4597400" y="3371850"/>
          <p14:tracePt t="251163" x="4641850" y="3371850"/>
          <p14:tracePt t="251181" x="4692650" y="3359150"/>
          <p14:tracePt t="251197" x="4724400" y="3352800"/>
          <p14:tracePt t="251213" x="4768850" y="3340100"/>
          <p14:tracePt t="251230" x="4813300" y="3333750"/>
          <p14:tracePt t="251247" x="4832350" y="3333750"/>
          <p14:tracePt t="251263" x="4845050" y="3327400"/>
          <p14:tracePt t="251280" x="4857750" y="3321050"/>
          <p14:tracePt t="251317" x="4864100" y="3321050"/>
          <p14:tracePt t="251318" x="4870450" y="3321050"/>
          <p14:tracePt t="251330" x="4876800" y="3321050"/>
          <p14:tracePt t="251347" x="4889500" y="3321050"/>
          <p14:tracePt t="251692" x="4889500" y="3327400"/>
          <p14:tracePt t="251700" x="4889500" y="3333750"/>
          <p14:tracePt t="251706" x="4889500" y="3359150"/>
          <p14:tracePt t="251729" x="4889500" y="3365500"/>
          <p14:tracePt t="251746" x="4889500" y="3371850"/>
          <p14:tracePt t="251763" x="4895850" y="3371850"/>
          <p14:tracePt t="251868" x="4895850" y="3378200"/>
          <p14:tracePt t="251908" x="4895850" y="3390900"/>
          <p14:tracePt t="252084" x="4895850" y="3397250"/>
          <p14:tracePt t="252108" x="4889500" y="3397250"/>
          <p14:tracePt t="252116" x="4883150" y="3397250"/>
          <p14:tracePt t="252122" x="4870450" y="3403600"/>
          <p14:tracePt t="252147" x="4864100" y="3403600"/>
          <p14:tracePt t="252163" x="4851400" y="3403600"/>
          <p14:tracePt t="252204" x="4838700" y="3403600"/>
          <p14:tracePt t="252220" x="4832350" y="3403600"/>
          <p14:tracePt t="252223" x="4800600" y="3416300"/>
          <p14:tracePt t="252247" x="4768850" y="3422650"/>
          <p14:tracePt t="252263" x="4743450" y="3429000"/>
          <p14:tracePt t="252280" x="4705350" y="3448050"/>
          <p14:tracePt t="252296" x="4686300" y="3454400"/>
          <p14:tracePt t="252313" x="4660900" y="3467100"/>
          <p14:tracePt t="252330" x="4648200" y="3473450"/>
          <p14:tracePt t="252346" x="4635500" y="3479800"/>
          <p14:tracePt t="252460" x="4622800" y="3479800"/>
          <p14:tracePt t="252476" x="4616450" y="3486150"/>
          <p14:tracePt t="252478" x="4610100" y="3492500"/>
          <p14:tracePt t="252524" x="4603750" y="3492500"/>
          <p14:tracePt t="252548" x="4597400" y="3498850"/>
          <p14:tracePt t="252572" x="4597400" y="3505200"/>
          <p14:tracePt t="252589" x="4591050" y="3511550"/>
          <p14:tracePt t="252590" x="4584700" y="3517900"/>
          <p14:tracePt t="252613" x="4578350" y="3530600"/>
          <p14:tracePt t="252630" x="4572000" y="3536950"/>
          <p14:tracePt t="252647" x="4572000" y="3543300"/>
          <p14:tracePt t="252663" x="4572000" y="3549650"/>
          <p14:tracePt t="252680" x="4565650" y="3562350"/>
          <p14:tracePt t="252948" x="4559300" y="3562350"/>
          <p14:tracePt t="252956" x="4552950" y="3556000"/>
          <p14:tracePt t="252980" x="4533900" y="3549650"/>
          <p14:tracePt t="252981" x="4527550" y="3549650"/>
          <p14:tracePt t="252997" x="4527550" y="3543300"/>
          <p14:tracePt t="253068" x="4521200" y="3543300"/>
          <p14:tracePt t="253084" x="4514850" y="3543300"/>
          <p14:tracePt t="253108" x="4508500" y="3543300"/>
          <p14:tracePt t="253132" x="4495800" y="3543300"/>
          <p14:tracePt t="253133" x="4489450" y="3549650"/>
          <p14:tracePt t="253146" x="4483100" y="3556000"/>
          <p14:tracePt t="253163" x="4470400" y="3568700"/>
          <p14:tracePt t="253204" x="4464050" y="3575050"/>
          <p14:tracePt t="253213" x="4464050" y="3581400"/>
          <p14:tracePt t="253214" x="4457700" y="3587750"/>
          <p14:tracePt t="253230" x="4451350" y="3587750"/>
          <p14:tracePt t="253246" x="4445000" y="3594100"/>
          <p14:tracePt t="253264" x="4438650" y="3600450"/>
          <p14:tracePt t="253280" x="4438650" y="3606800"/>
          <p14:tracePt t="253332" x="4432300" y="3606800"/>
          <p14:tracePt t="253396" x="4425950" y="3613150"/>
          <p14:tracePt t="253508" x="4419600" y="3613150"/>
          <p14:tracePt t="253517" x="4413250" y="3613150"/>
          <p14:tracePt t="253518" x="4406900" y="3613150"/>
          <p14:tracePt t="253532" x="4394200" y="3613150"/>
          <p14:tracePt t="253547" x="4387850" y="3613150"/>
          <p14:tracePt t="253580" x="4381500" y="3613150"/>
          <p14:tracePt t="253620" x="4375150" y="3606800"/>
          <p14:tracePt t="253628" x="4368800" y="3600450"/>
          <p14:tracePt t="253639" x="4343400" y="3600450"/>
          <p14:tracePt t="253663" x="4318000" y="3600450"/>
          <p14:tracePt t="253680" x="4305300" y="3600450"/>
          <p14:tracePt t="253697" x="4279900" y="3600450"/>
          <p14:tracePt t="253713" x="4267200" y="3600450"/>
          <p14:tracePt t="253730" x="4248150" y="3600450"/>
          <p14:tracePt t="253747" x="4241800" y="3600450"/>
          <p14:tracePt t="253763" x="4229100" y="3600450"/>
          <p14:tracePt t="253797" x="4216400" y="3600450"/>
          <p14:tracePt t="253798" x="4203700" y="3600450"/>
          <p14:tracePt t="253813" x="4184650" y="3600450"/>
          <p14:tracePt t="253830" x="4165600" y="3600450"/>
          <p14:tracePt t="253847" x="4133850" y="3594100"/>
          <p14:tracePt t="253863" x="4121150" y="3594100"/>
          <p14:tracePt t="253880" x="4114800" y="3594100"/>
          <p14:tracePt t="253897" x="4108450" y="3594100"/>
          <p14:tracePt t="253913" x="4102100" y="3594100"/>
          <p14:tracePt t="254268" x="4089400" y="3594100"/>
          <p14:tracePt t="254287" x="4076700" y="3594100"/>
          <p14:tracePt t="254287" x="4038600" y="3594100"/>
          <p14:tracePt t="254312" x="4019550" y="3594100"/>
          <p14:tracePt t="254328" x="4006850" y="3594100"/>
          <p14:tracePt t="254346" x="3994150" y="3594100"/>
          <p14:tracePt t="254362" x="3987800" y="3594100"/>
          <p14:tracePt t="254396" x="3975100" y="3594100"/>
          <p14:tracePt t="254420" x="3968750" y="3594100"/>
          <p14:tracePt t="254428" x="3962400" y="3594100"/>
          <p14:tracePt t="254997" x="3956050" y="3600450"/>
          <p14:tracePt t="255124" x="3956050" y="3594100"/>
          <p14:tracePt t="255180" x="3962400" y="3594100"/>
          <p14:tracePt t="255183" x="3975100" y="3594100"/>
          <p14:tracePt t="255188" x="4000500" y="3594100"/>
          <p14:tracePt t="255213" x="4013200" y="3594100"/>
          <p14:tracePt t="255229" x="4019550" y="3594100"/>
          <p14:tracePt t="255246" x="4025900" y="3594100"/>
          <p14:tracePt t="255265" x="4038600" y="3594100"/>
          <p14:tracePt t="255281" x="4051300" y="3594100"/>
          <p14:tracePt t="255298" x="4057650" y="3594100"/>
          <p14:tracePt t="255315" x="4064000" y="3594100"/>
          <p14:tracePt t="256020" x="4070350" y="3581400"/>
          <p14:tracePt t="256044" x="4064000" y="3575050"/>
          <p14:tracePt t="256052" x="4064000" y="3562350"/>
          <p14:tracePt t="256063" x="4064000" y="3543300"/>
          <p14:tracePt t="256080" x="4064000" y="3524250"/>
          <p14:tracePt t="256097" x="4064000" y="3511550"/>
          <p14:tracePt t="256113" x="4070350" y="3486150"/>
          <p14:tracePt t="256130" x="4070350" y="3473450"/>
          <p14:tracePt t="256146" x="4108450" y="3448050"/>
          <p14:tracePt t="256163" x="4171950" y="3416300"/>
          <p14:tracePt t="256180" x="4222750" y="3397250"/>
          <p14:tracePt t="256197" x="4254500" y="3397250"/>
          <p14:tracePt t="256213" x="4279900" y="3378200"/>
          <p14:tracePt t="256230" x="4286250" y="3378200"/>
          <p14:tracePt t="256247" x="4298950" y="3371850"/>
          <p14:tracePt t="256263" x="4305300" y="3365500"/>
          <p14:tracePt t="256280" x="4311650" y="3365500"/>
          <p14:tracePt t="256297" x="4318000" y="3365500"/>
          <p14:tracePt t="256313" x="4343400" y="3365500"/>
          <p14:tracePt t="256330" x="4368800" y="3365500"/>
          <p14:tracePt t="256347" x="4400550" y="3365500"/>
          <p14:tracePt t="256363" x="4438650" y="3365500"/>
          <p14:tracePt t="256381" x="4451350" y="3365500"/>
          <p14:tracePt t="256500" x="4457700" y="3371850"/>
          <p14:tracePt t="256508" x="4464050" y="3371850"/>
          <p14:tracePt t="256516" x="4476750" y="3378200"/>
          <p14:tracePt t="256530" x="4489450" y="3390900"/>
          <p14:tracePt t="256546" x="4508500" y="3409950"/>
          <p14:tracePt t="256563" x="4533900" y="3429000"/>
          <p14:tracePt t="256580" x="4559300" y="3448050"/>
          <p14:tracePt t="256597" x="4572000" y="3460750"/>
          <p14:tracePt t="256613" x="4584700" y="3467100"/>
          <p14:tracePt t="256630" x="4597400" y="3479800"/>
          <p14:tracePt t="256646" x="4610100" y="3486150"/>
          <p14:tracePt t="256940" x="4616450" y="3486150"/>
          <p14:tracePt t="257164" x="4622800" y="3486150"/>
          <p14:tracePt t="257348" x="4629150" y="3486150"/>
          <p14:tracePt t="257357" x="4629150" y="3479800"/>
          <p14:tracePt t="257358" x="4635500" y="3467100"/>
          <p14:tracePt t="257396" x="4641850" y="3454400"/>
          <p14:tracePt t="257397" x="4648200" y="3441700"/>
          <p14:tracePt t="257413" x="4660900" y="3416300"/>
          <p14:tracePt t="257430" x="4660900" y="3403600"/>
          <p14:tracePt t="257446" x="4673600" y="3390900"/>
          <p14:tracePt t="257484" x="4673600" y="3378200"/>
          <p14:tracePt t="257596" x="4679950" y="3371850"/>
          <p14:tracePt t="257620" x="4686300" y="3365500"/>
          <p14:tracePt t="257628" x="4692650" y="3359150"/>
          <p14:tracePt t="257638" x="4711700" y="3359150"/>
          <p14:tracePt t="257684" x="4718050" y="3352800"/>
          <p14:tracePt t="258212" x="4724400" y="3352800"/>
          <p14:tracePt t="258340" x="4724400" y="3346450"/>
          <p14:tracePt t="259220" x="4730750" y="3346450"/>
          <p14:tracePt t="259260" x="4737100" y="3346450"/>
          <p14:tracePt t="259268" x="4749800" y="3333750"/>
          <p14:tracePt t="259280" x="4749800" y="3314700"/>
          <p14:tracePt t="259297" x="4749800" y="3308350"/>
          <p14:tracePt t="259313" x="4749800" y="3289300"/>
          <p14:tracePt t="259924" x="4743450" y="3289300"/>
          <p14:tracePt t="259932" x="4737100" y="3289300"/>
          <p14:tracePt t="259933" x="4730750" y="3289300"/>
          <p14:tracePt t="259948" x="4718050" y="3289300"/>
          <p14:tracePt t="259963" x="4705350" y="3289300"/>
          <p14:tracePt t="259997" x="4699000" y="3289300"/>
          <p14:tracePt t="260420" x="4711700" y="3289300"/>
          <p14:tracePt t="260868" x="4705350" y="3289300"/>
          <p14:tracePt t="261476" x="4699000" y="3289300"/>
          <p14:tracePt t="261500" x="4692650" y="3289300"/>
          <p14:tracePt t="261508" x="4686300" y="3289300"/>
          <p14:tracePt t="261529" x="4679950" y="3295650"/>
          <p14:tracePt t="262108" x="4673600" y="3302000"/>
          <p14:tracePt t="262123" x="4667250" y="3302000"/>
          <p14:tracePt t="262148" x="4654550" y="3308350"/>
          <p14:tracePt t="263076" x="4648200" y="3327400"/>
          <p14:tracePt t="263084" x="4641850" y="3333750"/>
          <p14:tracePt t="263089" x="4616450" y="3365500"/>
          <p14:tracePt t="263212" x="4610100" y="3365500"/>
          <p14:tracePt t="263221" x="4597400" y="3365500"/>
          <p14:tracePt t="263222" x="4565650" y="3371850"/>
          <p14:tracePt t="263246" x="4546600" y="3371850"/>
          <p14:tracePt t="263263" x="4533900" y="3371850"/>
          <p14:tracePt t="263280" x="4527550" y="3371850"/>
          <p14:tracePt t="263296" x="4521200" y="3371850"/>
          <p14:tracePt t="263348" x="4514850" y="3378200"/>
          <p14:tracePt t="263356" x="4502150" y="3378200"/>
          <p14:tracePt t="263357" x="4476750" y="3378200"/>
          <p14:tracePt t="263357" x="4464050" y="3378200"/>
          <p14:tracePt t="263380" x="4451350" y="3378200"/>
          <p14:tracePt t="263396" x="4413250" y="3378200"/>
          <p14:tracePt t="263413" x="4406900" y="3384550"/>
          <p14:tracePt t="263452" x="4400550" y="3384550"/>
          <p14:tracePt t="263524" x="4394200" y="3390900"/>
          <p14:tracePt t="263527" x="4387850" y="3390900"/>
          <p14:tracePt t="263538" x="4362450" y="3390900"/>
          <p14:tracePt t="263563" x="4343400" y="3397250"/>
          <p14:tracePt t="263580" x="4337050" y="3409950"/>
          <p14:tracePt t="263597" x="4318000" y="3416300"/>
          <p14:tracePt t="263613" x="4311650" y="3422650"/>
          <p14:tracePt t="263652" x="4305300" y="3422650"/>
          <p14:tracePt t="263668" x="4305300" y="3429000"/>
          <p14:tracePt t="263676" x="4298950" y="3435350"/>
          <p14:tracePt t="263682" x="4292600" y="3441700"/>
          <p14:tracePt t="263696" x="4279900" y="3460750"/>
          <p14:tracePt t="263713" x="4273550" y="3473450"/>
          <p14:tracePt t="263729" x="4267200" y="3486150"/>
          <p14:tracePt t="263746" x="4260850" y="3492500"/>
          <p14:tracePt t="264836" x="4254500" y="3492500"/>
          <p14:tracePt t="264844" x="4248150" y="3492500"/>
          <p14:tracePt t="264852" x="4229100" y="3492500"/>
          <p14:tracePt t="264866" x="4216400" y="3492500"/>
          <p14:tracePt t="264878" x="4210050" y="3492500"/>
          <p14:tracePt t="264895" x="4197350" y="3492500"/>
          <p14:tracePt t="264912" x="4191000" y="3492500"/>
          <p14:tracePt t="264928" x="4184650" y="3492500"/>
          <p14:tracePt t="264945" x="4178300" y="3492500"/>
          <p14:tracePt t="264988" x="4165600" y="3492500"/>
          <p14:tracePt t="265004" x="4152900" y="3486150"/>
          <p14:tracePt t="265005" x="4102100" y="3479800"/>
          <p14:tracePt t="265029" x="4044950" y="3479800"/>
          <p14:tracePt t="265045" x="3994150" y="3467100"/>
          <p14:tracePt t="265062" x="3956050" y="3467100"/>
          <p14:tracePt t="265078" x="3943350" y="3467100"/>
          <p14:tracePt t="265572" x="3930650" y="3467100"/>
          <p14:tracePt t="265572" x="3911600" y="3467100"/>
          <p14:tracePt t="265604" x="3905250" y="3467100"/>
          <p14:tracePt t="265613" x="3886200" y="3467100"/>
          <p14:tracePt t="266876" x="3879850" y="3467100"/>
          <p14:tracePt t="267204" x="3873500" y="3460750"/>
          <p14:tracePt t="267324" x="3867150" y="3460750"/>
          <p14:tracePt t="267357" x="3860800" y="3454400"/>
          <p14:tracePt t="268516" x="3860800" y="3473450"/>
          <p14:tracePt t="268522" x="3867150" y="3486150"/>
          <p14:tracePt t="268524" x="3886200" y="3536950"/>
          <p14:tracePt t="268546" x="3911600" y="3581400"/>
          <p14:tracePt t="268563" x="3930650" y="3613150"/>
          <p14:tracePt t="268580" x="3937000" y="3638550"/>
          <p14:tracePt t="268596" x="3943350" y="3644900"/>
          <p14:tracePt t="268613" x="3949700" y="3670300"/>
          <p14:tracePt t="268630" x="3956050" y="3683000"/>
          <p14:tracePt t="268646" x="3968750" y="3727450"/>
          <p14:tracePt t="268663" x="3987800" y="3752850"/>
          <p14:tracePt t="268680" x="4000500" y="3790950"/>
          <p14:tracePt t="268696" x="4013200" y="3816350"/>
          <p14:tracePt t="268713" x="4032250" y="3867150"/>
          <p14:tracePt t="268729" x="4044950" y="3898900"/>
          <p14:tracePt t="268746" x="4057650" y="3937000"/>
          <p14:tracePt t="268763" x="4064000" y="3968750"/>
          <p14:tracePt t="268763" x="4064000" y="3975100"/>
          <p14:tracePt t="268780" x="4070350" y="3994150"/>
          <p14:tracePt t="268796" x="4070350" y="4013200"/>
          <p14:tracePt t="268813" x="4076700" y="4032250"/>
          <p14:tracePt t="268829" x="4076700" y="4051300"/>
          <p14:tracePt t="268846" x="4076700" y="4064000"/>
          <p14:tracePt t="268900" x="4083050" y="4076700"/>
          <p14:tracePt t="268932" x="4089400" y="4083050"/>
          <p14:tracePt t="268964" x="4089400" y="4089400"/>
          <p14:tracePt t="268987" x="4089400" y="4095750"/>
          <p14:tracePt t="268996" x="4095750" y="4095750"/>
          <p14:tracePt t="269044" x="4095750" y="4102100"/>
          <p14:tracePt t="269068" x="4102100" y="4102100"/>
          <p14:tracePt t="269084" x="4108450" y="4108450"/>
          <p14:tracePt t="269108" x="4108450" y="4114800"/>
          <p14:tracePt t="269124" x="4108450" y="4121150"/>
          <p14:tracePt t="269125" x="4108450" y="4127500"/>
          <p14:tracePt t="269146" x="4108450" y="4140200"/>
          <p14:tracePt t="269163" x="4108450" y="4152900"/>
          <p14:tracePt t="269180" x="4108450" y="4184650"/>
          <p14:tracePt t="269197" x="4108450" y="4191000"/>
          <p14:tracePt t="269213" x="4108450" y="4222750"/>
          <p14:tracePt t="269229" x="4108450" y="4267200"/>
          <p14:tracePt t="269246" x="4114800" y="4318000"/>
          <p14:tracePt t="269263" x="4127500" y="4368800"/>
          <p14:tracePt t="269280" x="4127500" y="4406900"/>
          <p14:tracePt t="269296" x="4140200" y="4438650"/>
          <p14:tracePt t="269313" x="4159250" y="4470400"/>
          <p14:tracePt t="269330" x="4165600" y="4483100"/>
          <p14:tracePt t="269346" x="4191000" y="4502150"/>
          <p14:tracePt t="269363" x="4222750" y="4514850"/>
          <p14:tracePt t="269363" x="4248150" y="4527550"/>
          <p14:tracePt t="269380" x="4292600" y="4540250"/>
          <p14:tracePt t="269396" x="4362450" y="4552950"/>
          <p14:tracePt t="269413" x="4425950" y="4559300"/>
          <p14:tracePt t="269430" x="4483100" y="4559300"/>
          <p14:tracePt t="269446" x="4546600" y="4559300"/>
          <p14:tracePt t="269463" x="4616450" y="4559300"/>
          <p14:tracePt t="269480" x="4686300" y="4559300"/>
          <p14:tracePt t="269496" x="4749800" y="4559300"/>
          <p14:tracePt t="269513" x="4781550" y="4559300"/>
          <p14:tracePt t="269529" x="4826000" y="4540250"/>
          <p14:tracePt t="269546" x="4864100" y="4521200"/>
          <p14:tracePt t="269563" x="4902200" y="4508500"/>
          <p14:tracePt t="269579" x="4953000" y="4464050"/>
          <p14:tracePt t="269596" x="4972050" y="4445000"/>
          <p14:tracePt t="269613" x="4991100" y="4406900"/>
          <p14:tracePt t="269630" x="5003800" y="4375150"/>
          <p14:tracePt t="269646" x="5003800" y="4330700"/>
          <p14:tracePt t="269663" x="5022850" y="4292600"/>
          <p14:tracePt t="269679" x="5022850" y="4260850"/>
          <p14:tracePt t="269696" x="5029200" y="4229100"/>
          <p14:tracePt t="269713" x="5029200" y="4197350"/>
          <p14:tracePt t="269729" x="5035550" y="4184650"/>
          <p14:tracePt t="269796" x="5041900" y="4184650"/>
          <p14:tracePt t="269805" x="5041900" y="4178300"/>
          <p14:tracePt t="269811" x="5048250" y="4171950"/>
          <p14:tracePt t="269996" x="5035550" y="4171950"/>
          <p14:tracePt t="270004" x="5029200" y="4171950"/>
          <p14:tracePt t="270007" x="5010150" y="4178300"/>
          <p14:tracePt t="270030" x="4997450" y="4184650"/>
          <p14:tracePt t="270047" x="4991100" y="4184650"/>
          <p14:tracePt t="270063" x="4984750" y="4191000"/>
          <p14:tracePt t="270079" x="4972050" y="4197350"/>
          <p14:tracePt t="270096" x="4959350" y="4203700"/>
          <p14:tracePt t="270113" x="4953000" y="4216400"/>
          <p14:tracePt t="270129" x="4933950" y="4235450"/>
          <p14:tracePt t="270146" x="4908550" y="4267200"/>
          <p14:tracePt t="270163" x="4889500" y="4292600"/>
          <p14:tracePt t="270163" x="4889500" y="4305300"/>
          <p14:tracePt t="270180" x="4870450" y="4337050"/>
          <p14:tracePt t="270197" x="4864100" y="4356100"/>
          <p14:tracePt t="270213" x="4857750" y="4375150"/>
          <p14:tracePt t="270230" x="4857750" y="4387850"/>
          <p14:tracePt t="270340" x="4857750" y="4394200"/>
          <p14:tracePt t="270348" x="4857750" y="4400550"/>
          <p14:tracePt t="270355" x="4851400" y="4406900"/>
          <p14:tracePt t="270380" x="4851400" y="4419600"/>
          <p14:tracePt t="270425" x="4851400" y="4432300"/>
          <p14:tracePt t="270452" x="4851400" y="4445000"/>
          <p14:tracePt t="270454" x="4857750" y="4451350"/>
          <p14:tracePt t="270463" x="4876800" y="4457700"/>
          <p14:tracePt t="270480" x="4883150" y="4464050"/>
          <p14:tracePt t="270496" x="4895850" y="4470400"/>
          <p14:tracePt t="270513" x="4902200" y="4470400"/>
          <p14:tracePt t="270732" x="4908550" y="4476750"/>
          <p14:tracePt t="270756" x="4902200" y="4476750"/>
          <p14:tracePt t="270772" x="4883150" y="4476750"/>
          <p14:tracePt t="270773" x="4826000" y="4476750"/>
          <p14:tracePt t="270797" x="4775200" y="4476750"/>
          <p14:tracePt t="270813" x="4692650" y="4476750"/>
          <p14:tracePt t="270829" x="4546600" y="4476750"/>
          <p14:tracePt t="270846" x="4445000" y="4470400"/>
          <p14:tracePt t="270862" x="4311650" y="4470400"/>
          <p14:tracePt t="270879" x="4184650" y="4470400"/>
          <p14:tracePt t="270896" x="4064000" y="4470400"/>
          <p14:tracePt t="270913" x="3917950" y="4470400"/>
          <p14:tracePt t="270930" x="3765550" y="4470400"/>
          <p14:tracePt t="270946" x="3530600" y="4445000"/>
          <p14:tracePt t="270963" x="3251200" y="4419600"/>
          <p14:tracePt t="270963" x="3124200" y="4419600"/>
          <p14:tracePt t="270980" x="2914650" y="4400550"/>
          <p14:tracePt t="270997" x="2755900" y="4400550"/>
          <p14:tracePt t="271013" x="2635250" y="4400550"/>
          <p14:tracePt t="271030" x="2527300" y="4400550"/>
          <p14:tracePt t="271046" x="2413000" y="4400550"/>
          <p14:tracePt t="271063" x="2292350" y="4400550"/>
          <p14:tracePt t="271080" x="2171700" y="4400550"/>
          <p14:tracePt t="271096" x="2051050" y="4400550"/>
          <p14:tracePt t="271113" x="1949450" y="4400550"/>
          <p14:tracePt t="271130" x="1847850" y="4419600"/>
          <p14:tracePt t="271146" x="1733550" y="4438650"/>
          <p14:tracePt t="271163" x="1638300" y="4438650"/>
          <p14:tracePt t="271180" x="1504950" y="4438650"/>
          <p14:tracePt t="271196" x="1466850" y="4451350"/>
          <p14:tracePt t="271213" x="1454150" y="4464050"/>
          <p14:tracePt t="271284" x="1447800" y="4464050"/>
          <p14:tracePt t="271305" x="1435100" y="4464050"/>
          <p14:tracePt t="271307" x="1409700" y="4464050"/>
          <p14:tracePt t="271330" x="1377950" y="4464050"/>
          <p14:tracePt t="271346" x="1358900" y="4464050"/>
          <p14:tracePt t="271363" x="1333500" y="4464050"/>
          <p14:tracePt t="271379" x="1308100" y="4476750"/>
          <p14:tracePt t="271396" x="1289050" y="4483100"/>
          <p14:tracePt t="271413" x="1270000" y="4489450"/>
          <p14:tracePt t="271429" x="1231900" y="4508500"/>
          <p14:tracePt t="271446" x="1174750" y="4533900"/>
          <p14:tracePt t="271465" x="1098550" y="4572000"/>
          <p14:tracePt t="271481" x="1016000" y="4603750"/>
          <p14:tracePt t="271498" x="946150" y="4629150"/>
          <p14:tracePt t="271514" x="863600" y="4660900"/>
          <p14:tracePt t="271530" x="819150" y="4673600"/>
          <p14:tracePt t="271530" x="812800" y="4673600"/>
          <p14:tracePt t="271548" x="800100" y="4673600"/>
          <p14:tracePt t="271548" x="793750" y="4679950"/>
          <p14:tracePt t="271948" x="787400" y="4679950"/>
          <p14:tracePt t="271957" x="781050" y="4679950"/>
          <p14:tracePt t="271957" x="781050" y="4686300"/>
          <p14:tracePt t="272076" x="787400" y="4686300"/>
          <p14:tracePt t="272088" x="800100" y="4686300"/>
          <p14:tracePt t="272089" x="806450" y="4686300"/>
          <p14:tracePt t="272228" x="812800" y="4686300"/>
          <p14:tracePt t="272231" x="819150" y="4686300"/>
          <p14:tracePt t="272238" x="838200" y="4699000"/>
          <p14:tracePt t="272356" x="844550" y="4699000"/>
          <p14:tracePt t="272380" x="850900" y="4699000"/>
          <p14:tracePt t="272396" x="863600" y="4711700"/>
          <p14:tracePt t="272436" x="876300" y="4711700"/>
          <p14:tracePt t="272500" x="882650" y="4711700"/>
          <p14:tracePt t="272508" x="889000" y="4711700"/>
          <p14:tracePt t="272529" x="901700" y="4711700"/>
          <p14:tracePt t="272530" x="908050" y="4711700"/>
          <p14:tracePt t="272546" x="914400" y="4711700"/>
          <p14:tracePt t="272563" x="920750" y="4711700"/>
          <p14:tracePt t="272636" x="933450" y="4711700"/>
          <p14:tracePt t="272660" x="946150" y="4711700"/>
          <p14:tracePt t="272676" x="952500" y="4711700"/>
          <p14:tracePt t="272684" x="965200" y="4705350"/>
          <p14:tracePt t="272764" x="971550" y="4705350"/>
          <p14:tracePt t="272764" x="977900" y="4705350"/>
          <p14:tracePt t="272780" x="984250" y="4692650"/>
          <p14:tracePt t="272788" x="996950" y="4692650"/>
          <p14:tracePt t="272797" x="1016000" y="4686300"/>
          <p14:tracePt t="272813" x="1022350" y="4686300"/>
          <p14:tracePt t="272830" x="1028700" y="4686300"/>
          <p14:tracePt t="273059" x="1035050" y="4686300"/>
          <p14:tracePt t="273132" x="1041400" y="4686300"/>
          <p14:tracePt t="273228" x="1054100" y="4686300"/>
          <p14:tracePt t="273244" x="1060450" y="4679950"/>
          <p14:tracePt t="273300" x="1066800" y="4679950"/>
          <p14:tracePt t="273324" x="1079500" y="4679950"/>
          <p14:tracePt t="273325" x="1111250" y="4679950"/>
          <p14:tracePt t="273346" x="1155700" y="4679950"/>
          <p14:tracePt t="273363" x="1168400" y="4679950"/>
          <p14:tracePt t="273379" x="1174750" y="4679950"/>
          <p14:tracePt t="273460" x="1181100" y="4679950"/>
          <p14:tracePt t="273460" x="1193800" y="4679950"/>
          <p14:tracePt t="273476" x="1200150" y="4679950"/>
          <p14:tracePt t="273496" x="1231900" y="4686300"/>
          <p14:tracePt t="273497" x="1250950" y="4699000"/>
          <p14:tracePt t="273513" x="1270000" y="4705350"/>
          <p14:tracePt t="273530" x="1276350" y="4705350"/>
          <p14:tracePt t="273604" x="1276350" y="4711700"/>
          <p14:tracePt t="273612" x="1282700" y="4718050"/>
          <p14:tracePt t="273620" x="1289050" y="4730750"/>
          <p14:tracePt t="273630" x="1301750" y="4749800"/>
          <p14:tracePt t="273646" x="1301750" y="4762500"/>
          <p14:tracePt t="273724" x="1308100" y="4762500"/>
          <p14:tracePt t="273740" x="1314450" y="4762500"/>
          <p14:tracePt t="273748" x="1327150" y="4775200"/>
          <p14:tracePt t="273756" x="1346200" y="4775200"/>
          <p14:tracePt t="273780" x="1358900" y="4775200"/>
          <p14:tracePt t="275364" x="1365250" y="4775200"/>
          <p14:tracePt t="275606" x="1377950" y="4775200"/>
          <p14:tracePt t="276268" x="1358900" y="4775200"/>
          <p14:tracePt t="276279" x="1333500" y="4775200"/>
          <p14:tracePt t="276280" x="1282700" y="4775200"/>
          <p14:tracePt t="276296" x="1231900" y="4775200"/>
          <p14:tracePt t="276313" x="1206500" y="4775200"/>
          <p14:tracePt t="276330" x="1187450" y="4775200"/>
          <p14:tracePt t="276388" x="1174750" y="4775200"/>
          <p14:tracePt t="276396" x="1136650" y="4775200"/>
          <p14:tracePt t="276406" x="1022350" y="4775200"/>
          <p14:tracePt t="276430" x="952500" y="4775200"/>
          <p14:tracePt t="276446" x="920750" y="4775200"/>
          <p14:tracePt t="276463" x="914400" y="4775200"/>
          <p14:tracePt t="276612" x="908050" y="4775200"/>
          <p14:tracePt t="276628" x="908050" y="4768850"/>
          <p14:tracePt t="276668" x="895350" y="4756150"/>
          <p14:tracePt t="276692" x="895350" y="4749800"/>
          <p14:tracePt t="276692" x="895350" y="4730750"/>
          <p14:tracePt t="276713" x="914400" y="4692650"/>
          <p14:tracePt t="276729" x="958850" y="4667250"/>
          <p14:tracePt t="276747" x="971550" y="4648200"/>
          <p14:tracePt t="276763" x="984250" y="4635500"/>
          <p14:tracePt t="276779" x="984250" y="4629150"/>
          <p14:tracePt t="276828" x="990600" y="4629150"/>
          <p14:tracePt t="277300" x="990600" y="4635500"/>
          <p14:tracePt t="277308" x="990600" y="4641850"/>
          <p14:tracePt t="277309" x="990600" y="4648200"/>
          <p14:tracePt t="277330" x="996950" y="4660900"/>
          <p14:tracePt t="277347" x="1009650" y="4679950"/>
          <p14:tracePt t="277363" x="1028700" y="4699000"/>
          <p14:tracePt t="277379" x="1035050" y="4705350"/>
          <p14:tracePt t="277397" x="1041400" y="4705350"/>
          <p14:tracePt t="277508" x="1054100" y="4705350"/>
          <p14:tracePt t="277516" x="1054100" y="4711700"/>
          <p14:tracePt t="277524" x="1060450" y="4711700"/>
          <p14:tracePt t="277532" x="1066800" y="4711700"/>
          <p14:tracePt t="277546" x="1079500" y="4711700"/>
          <p14:tracePt t="277700" x="1092200" y="4711700"/>
          <p14:tracePt t="277764" x="1104900" y="4711700"/>
          <p14:tracePt t="277772" x="1117600" y="4711700"/>
          <p14:tracePt t="277773" x="1143000" y="4711700"/>
          <p14:tracePt t="277836" x="1143000" y="4718050"/>
          <p14:tracePt t="277876" x="1155700" y="4718050"/>
          <p14:tracePt t="277888" x="1168400" y="4724400"/>
          <p14:tracePt t="277889" x="1200150" y="4743450"/>
          <p14:tracePt t="277914" x="1238250" y="4749800"/>
          <p14:tracePt t="277930" x="1301750" y="4768850"/>
          <p14:tracePt t="277949" x="1314450" y="4775200"/>
          <p14:tracePt t="277963" x="1365250" y="4781550"/>
          <p14:tracePt t="277981" x="1377950" y="4781550"/>
          <p14:tracePt t="277997" x="1416050" y="4800600"/>
          <p14:tracePt t="278013" x="1441450" y="4800600"/>
          <p14:tracePt t="278030" x="1447800" y="4800600"/>
          <p14:tracePt t="278047" x="1447800" y="4806950"/>
          <p14:tracePt t="278148" x="1454150" y="4813300"/>
          <p14:tracePt t="278460" x="1454150" y="4806950"/>
          <p14:tracePt t="278756" x="1454150" y="4800600"/>
          <p14:tracePt t="278796" x="1454150" y="4794250"/>
          <p14:tracePt t="278812" x="1460500" y="4787900"/>
          <p14:tracePt t="278820" x="1498600" y="4781550"/>
          <p14:tracePt t="278830" x="1562100" y="4781550"/>
          <p14:tracePt t="278846" x="1657350" y="4781550"/>
          <p14:tracePt t="278863" x="1752600" y="4781550"/>
          <p14:tracePt t="278880" x="1911350" y="4781550"/>
          <p14:tracePt t="278897" x="2019300" y="4800600"/>
          <p14:tracePt t="278914" x="2089150" y="4813300"/>
          <p14:tracePt t="278930" x="2114550" y="4813300"/>
          <p14:tracePt t="278947" x="2139950" y="4819650"/>
          <p14:tracePt t="278964" x="2159000" y="4826000"/>
          <p14:tracePt t="279443" x="2165350" y="4845050"/>
          <p14:tracePt t="279459" x="2171700" y="4845050"/>
          <p14:tracePt t="279465" x="2178050" y="4851400"/>
          <p14:tracePt t="279531" x="2184400" y="4851400"/>
          <p14:tracePt t="279683" x="2184400" y="4857750"/>
          <p14:tracePt t="279691" x="2197100" y="4870450"/>
          <p14:tracePt t="279697" x="2235200" y="4883150"/>
          <p14:tracePt t="279712" x="2279650" y="4895850"/>
          <p14:tracePt t="279729" x="2292350" y="4902200"/>
          <p14:tracePt t="286659" x="2279650" y="4902200"/>
          <p14:tracePt t="286907" x="2273300" y="4908550"/>
          <p14:tracePt t="290515" x="2292350" y="4908550"/>
          <p14:tracePt t="290523" x="2317750" y="4908550"/>
          <p14:tracePt t="290531" x="2381250" y="4908550"/>
          <p14:tracePt t="290547" x="2419350" y="4908550"/>
          <p14:tracePt t="290562" x="2438400" y="4908550"/>
          <p14:tracePt t="290578" x="2463800" y="4908550"/>
          <p14:tracePt t="290596" x="2495550" y="4902200"/>
          <p14:tracePt t="290612" x="2559050" y="4895850"/>
          <p14:tracePt t="290628" x="2647950" y="4883150"/>
          <p14:tracePt t="290645" x="2743200" y="4876800"/>
          <p14:tracePt t="290662" x="2876550" y="4864100"/>
          <p14:tracePt t="290678" x="2952750" y="4864100"/>
          <p14:tracePt t="290695" x="2990850" y="4857750"/>
          <p14:tracePt t="290712" x="3022600" y="4845050"/>
          <p14:tracePt t="290729" x="3060700" y="4845050"/>
          <p14:tracePt t="290745" x="3111500" y="4845050"/>
          <p14:tracePt t="290762" x="3162300" y="4832350"/>
          <p14:tracePt t="290779" x="3187700" y="4826000"/>
          <p14:tracePt t="290796" x="3213100" y="4826000"/>
          <p14:tracePt t="290812" x="3232150" y="4826000"/>
          <p14:tracePt t="290829" x="3263900" y="4826000"/>
          <p14:tracePt t="290846" x="3302000" y="4819650"/>
          <p14:tracePt t="290862" x="3359150" y="4813300"/>
          <p14:tracePt t="290879" x="3416300" y="4794250"/>
          <p14:tracePt t="290895" x="3454400" y="4794250"/>
          <p14:tracePt t="290912" x="3479800" y="4794250"/>
          <p14:tracePt t="290929" x="3492500" y="4794250"/>
          <p14:tracePt t="290945" x="3498850" y="4787900"/>
          <p14:tracePt t="290962" x="3524250" y="4787900"/>
          <p14:tracePt t="290979" x="3556000" y="4787900"/>
          <p14:tracePt t="290995" x="3613150" y="4787900"/>
          <p14:tracePt t="291012" x="3632200" y="4787900"/>
          <p14:tracePt t="291029" x="3657600" y="4787900"/>
          <p14:tracePt t="291045" x="3670300" y="4787900"/>
          <p14:tracePt t="291062" x="3683000" y="4787900"/>
          <p14:tracePt t="291079" x="3695700" y="4787900"/>
          <p14:tracePt t="291275" x="3670300" y="4762500"/>
          <p14:tracePt t="291287" x="3613150" y="4743450"/>
          <p14:tracePt t="291288" x="3340100" y="4648200"/>
          <p14:tracePt t="291312" x="3098800" y="4610100"/>
          <p14:tracePt t="291328" x="2857500" y="4546600"/>
          <p14:tracePt t="291345" x="2705100" y="4521200"/>
          <p14:tracePt t="291362" x="2590800" y="4483100"/>
          <p14:tracePt t="291378" x="2527300" y="4464050"/>
          <p14:tracePt t="291396" x="2508250" y="4457700"/>
          <p14:tracePt t="291412" x="2476500" y="4438650"/>
          <p14:tracePt t="291428" x="2425700" y="4413250"/>
          <p14:tracePt t="291446" x="2336800" y="4381500"/>
          <p14:tracePt t="291462" x="2235200" y="4356100"/>
          <p14:tracePt t="291479" x="2146300" y="4356100"/>
          <p14:tracePt t="291495" x="2051050" y="4356100"/>
          <p14:tracePt t="291512" x="1993900" y="4356100"/>
          <p14:tracePt t="291529" x="1968500" y="4362450"/>
          <p14:tracePt t="291545" x="1936750" y="4375150"/>
          <p14:tracePt t="291562" x="1911350" y="4387850"/>
          <p14:tracePt t="291562" x="1898650" y="4400550"/>
          <p14:tracePt t="291580" x="1879600" y="4406900"/>
          <p14:tracePt t="291580" x="1866900" y="4419600"/>
          <p14:tracePt t="291596" x="1822450" y="4445000"/>
          <p14:tracePt t="291612" x="1790700" y="4476750"/>
          <p14:tracePt t="291629" x="1758950" y="4527550"/>
          <p14:tracePt t="291645" x="1733550" y="4572000"/>
          <p14:tracePt t="291662" x="1720850" y="4622800"/>
          <p14:tracePt t="291679" x="1714500" y="4654550"/>
          <p14:tracePt t="291695" x="1701800" y="4692650"/>
          <p14:tracePt t="291712" x="1695450" y="4737100"/>
          <p14:tracePt t="291729" x="1695450" y="4756150"/>
          <p14:tracePt t="291745" x="1695450" y="4794250"/>
          <p14:tracePt t="291762" x="1695450" y="4838700"/>
          <p14:tracePt t="291762" x="1695450" y="4870450"/>
          <p14:tracePt t="291779" x="1695450" y="4927600"/>
          <p14:tracePt t="291795" x="1695450" y="4978400"/>
          <p14:tracePt t="291812" x="1701800" y="5010150"/>
          <p14:tracePt t="291829" x="1720850" y="5054600"/>
          <p14:tracePt t="291845" x="1739900" y="5073650"/>
          <p14:tracePt t="291862" x="1752600" y="5080000"/>
          <p14:tracePt t="291879" x="1752600" y="5086350"/>
          <p14:tracePt t="291915" x="1765300" y="5086350"/>
          <p14:tracePt t="291916" x="1778000" y="5086350"/>
          <p14:tracePt t="291929" x="1809750" y="5080000"/>
          <p14:tracePt t="291945" x="1860550" y="5048250"/>
          <p14:tracePt t="291962" x="1930400" y="5010150"/>
          <p14:tracePt t="291979" x="2006600" y="4946650"/>
          <p14:tracePt t="291995" x="2032000" y="4908550"/>
          <p14:tracePt t="292012" x="2057400" y="4838700"/>
          <p14:tracePt t="292028" x="2076450" y="4768850"/>
          <p14:tracePt t="292045" x="2076450" y="4730750"/>
          <p14:tracePt t="292062" x="2076450" y="4711700"/>
          <p14:tracePt t="292079" x="2076450" y="4686300"/>
          <p14:tracePt t="292096" x="2076450" y="4673600"/>
          <p14:tracePt t="292112" x="2076450" y="4667250"/>
          <p14:tracePt t="292128" x="2076450" y="4654550"/>
          <p14:tracePt t="292145" x="2076450" y="4648200"/>
          <p14:tracePt t="292162" x="2076450" y="4641850"/>
          <p14:tracePt t="292211" x="2076450" y="4635500"/>
          <p14:tracePt t="292227" x="2070100" y="4635500"/>
          <p14:tracePt t="292233" x="2038350" y="4629150"/>
          <p14:tracePt t="292245" x="1987550" y="4616450"/>
          <p14:tracePt t="292262" x="1943100" y="4603750"/>
          <p14:tracePt t="292278" x="1917700" y="4603750"/>
          <p14:tracePt t="292296" x="1911350" y="4603750"/>
          <p14:tracePt t="292364" x="1905000" y="4603750"/>
          <p14:tracePt t="292388" x="1905000" y="4610100"/>
          <p14:tracePt t="292411" x="1905000" y="4616450"/>
          <p14:tracePt t="292415" x="1905000" y="4622800"/>
          <p14:tracePt t="292420" x="1905000" y="4648200"/>
          <p14:tracePt t="292445" x="1905000" y="4667250"/>
          <p14:tracePt t="292462" x="1905000" y="4692650"/>
          <p14:tracePt t="292478" x="1905000" y="4718050"/>
          <p14:tracePt t="292495" x="1905000" y="4749800"/>
          <p14:tracePt t="292512" x="1930400" y="4787900"/>
          <p14:tracePt t="292529" x="1943100" y="4819650"/>
          <p14:tracePt t="292545" x="1962150" y="4838700"/>
          <p14:tracePt t="292562" x="1981200" y="4857750"/>
          <p14:tracePt t="292562" x="1987550" y="4864100"/>
          <p14:tracePt t="292579" x="1993900" y="4876800"/>
          <p14:tracePt t="292595" x="2000250" y="4883150"/>
          <p14:tracePt t="292612" x="2006600" y="4889500"/>
          <p14:tracePt t="292629" x="2038350" y="4902200"/>
          <p14:tracePt t="292645" x="2070100" y="4908550"/>
          <p14:tracePt t="292662" x="2127250" y="4927600"/>
          <p14:tracePt t="292679" x="2159000" y="4933950"/>
          <p14:tracePt t="292695" x="2203450" y="4946650"/>
          <p14:tracePt t="292712" x="2228850" y="4959350"/>
          <p14:tracePt t="292728" x="2247900" y="4959350"/>
          <p14:tracePt t="292745" x="2266950" y="4959350"/>
          <p14:tracePt t="292762" x="2305050" y="4959350"/>
          <p14:tracePt t="292778" x="2336800" y="4959350"/>
          <p14:tracePt t="292795" x="2355850" y="4959350"/>
          <p14:tracePt t="292844" x="2362200" y="4953000"/>
          <p14:tracePt t="292851" x="2368550" y="4946650"/>
          <p14:tracePt t="292854" x="2393950" y="4914900"/>
          <p14:tracePt t="292878" x="2400300" y="4895850"/>
          <p14:tracePt t="292895" x="2425700" y="4857750"/>
          <p14:tracePt t="292912" x="2425700" y="4845050"/>
          <p14:tracePt t="292928" x="2425700" y="4775200"/>
          <p14:tracePt t="292945" x="2413000" y="4559300"/>
          <p14:tracePt t="292962" x="2305050" y="4432300"/>
          <p14:tracePt t="292980" x="2254250" y="4394200"/>
          <p14:tracePt t="292995" x="2190750" y="4349750"/>
          <p14:tracePt t="293012" x="2152650" y="4330700"/>
          <p14:tracePt t="293028" x="2108200" y="4311650"/>
          <p14:tracePt t="293045" x="2095500" y="4311650"/>
          <p14:tracePt t="293062" x="2057400" y="4311650"/>
          <p14:tracePt t="293078" x="2012950" y="4311650"/>
          <p14:tracePt t="293096" x="1974850" y="4311650"/>
          <p14:tracePt t="293112" x="1924050" y="4330700"/>
          <p14:tracePt t="293129" x="1873250" y="4343400"/>
          <p14:tracePt t="293146" x="1841500" y="4362450"/>
          <p14:tracePt t="293162" x="1797050" y="4387850"/>
          <p14:tracePt t="293179" x="1758950" y="4419600"/>
          <p14:tracePt t="293196" x="1714500" y="4457700"/>
          <p14:tracePt t="293212" x="1644650" y="4514850"/>
          <p14:tracePt t="293228" x="1574800" y="4572000"/>
          <p14:tracePt t="293245" x="1492250" y="4648200"/>
          <p14:tracePt t="293262" x="1441450" y="4692650"/>
          <p14:tracePt t="293278" x="1390650" y="4756150"/>
          <p14:tracePt t="293295" x="1365250" y="4787900"/>
          <p14:tracePt t="293312" x="1346200" y="4813300"/>
          <p14:tracePt t="293329" x="1333500" y="4832350"/>
          <p14:tracePt t="293345" x="1327150" y="4845050"/>
          <p14:tracePt t="293362" x="1320800" y="4857750"/>
          <p14:tracePt t="293362" x="1314450" y="4870450"/>
          <p14:tracePt t="293379" x="1308100" y="4883150"/>
          <p14:tracePt t="293396" x="1301750" y="4908550"/>
          <p14:tracePt t="293412" x="1282700" y="4933950"/>
          <p14:tracePt t="293429" x="1276350" y="4959350"/>
          <p14:tracePt t="293445" x="1270000" y="4972050"/>
          <p14:tracePt t="293462" x="1263650" y="4997450"/>
          <p14:tracePt t="293479" x="1263650" y="5010150"/>
          <p14:tracePt t="293495" x="1257300" y="5022850"/>
          <p14:tracePt t="293512" x="1257300" y="5029200"/>
          <p14:tracePt t="293529" x="1257300" y="5048250"/>
          <p14:tracePt t="293545" x="1257300" y="5067300"/>
          <p14:tracePt t="293562" x="1250950" y="5099050"/>
          <p14:tracePt t="293562" x="1244600" y="5118100"/>
          <p14:tracePt t="293579" x="1244600" y="5143500"/>
          <p14:tracePt t="293595" x="1244600" y="5168900"/>
          <p14:tracePt t="293612" x="1231900" y="5207000"/>
          <p14:tracePt t="293629" x="1231900" y="5232400"/>
          <p14:tracePt t="293645" x="1231900" y="5257800"/>
          <p14:tracePt t="293662" x="1225550" y="5276850"/>
          <p14:tracePt t="293707" x="1219200" y="5283200"/>
          <p14:tracePt t="293779" x="1219200" y="5295900"/>
          <p14:tracePt t="293787" x="1219200" y="5302250"/>
          <p14:tracePt t="293788" x="1219200" y="5314950"/>
          <p14:tracePt t="293812" x="1219200" y="5327650"/>
          <p14:tracePt t="293828" x="1219200" y="5334000"/>
          <p14:tracePt t="293845" x="1219200" y="5340350"/>
          <p14:tracePt t="293923" x="1219200" y="5346700"/>
          <p14:tracePt t="293955" x="1219200" y="5353050"/>
          <p14:tracePt t="293979" x="1219200" y="5365750"/>
          <p14:tracePt t="294011" x="1225550" y="5372100"/>
          <p14:tracePt t="294020" x="1238250" y="5372100"/>
          <p14:tracePt t="294021" x="1244600" y="5378450"/>
          <p14:tracePt t="294045" x="1250950" y="5378450"/>
          <p14:tracePt t="294062" x="1263650" y="5378450"/>
          <p14:tracePt t="294078" x="1289050" y="5384800"/>
          <p14:tracePt t="294095" x="1320800" y="5397500"/>
          <p14:tracePt t="294112" x="1352550" y="5403850"/>
          <p14:tracePt t="294129" x="1390650" y="5403850"/>
          <p14:tracePt t="294146" x="1422400" y="5410200"/>
          <p14:tracePt t="294162" x="1466850" y="5410200"/>
          <p14:tracePt t="294179" x="1473200" y="5410200"/>
          <p14:tracePt t="294195" x="1479550" y="5410200"/>
          <p14:tracePt t="294251" x="1485900" y="5410200"/>
          <p14:tracePt t="294267" x="1492250" y="5410200"/>
          <p14:tracePt t="295827" x="1492250" y="5403850"/>
          <p14:tracePt t="295891" x="1485900" y="5403850"/>
          <p14:tracePt t="296171" x="1485900" y="5397500"/>
          <p14:tracePt t="296187" x="1479550" y="5397500"/>
          <p14:tracePt t="296188" x="1473200" y="5384800"/>
          <p14:tracePt t="296212" x="1466850" y="5372100"/>
          <p14:tracePt t="296228" x="1466850" y="5340350"/>
          <p14:tracePt t="296245" x="1466850" y="5314950"/>
          <p14:tracePt t="296262" x="1466850" y="5276850"/>
          <p14:tracePt t="296279" x="1466850" y="5257800"/>
          <p14:tracePt t="296295" x="1466850" y="5232400"/>
          <p14:tracePt t="296312" x="1485900" y="5219700"/>
          <p14:tracePt t="296328" x="1498600" y="5207000"/>
          <p14:tracePt t="296345" x="1511300" y="5194300"/>
          <p14:tracePt t="296361" x="1517650" y="5187950"/>
          <p14:tracePt t="296378" x="1536700" y="5181600"/>
          <p14:tracePt t="296378" x="1543050" y="5175250"/>
          <p14:tracePt t="296395" x="1549400" y="5175250"/>
          <p14:tracePt t="296411" x="1568450" y="5168900"/>
          <p14:tracePt t="296428" x="1593850" y="5168900"/>
          <p14:tracePt t="296445" x="1606550" y="5162550"/>
          <p14:tracePt t="296461" x="1638300" y="5162550"/>
          <p14:tracePt t="296478" x="1663700" y="5149850"/>
          <p14:tracePt t="296494" x="1695450" y="5149850"/>
          <p14:tracePt t="296511" x="1708150" y="5149850"/>
          <p14:tracePt t="296528" x="1733550" y="5149850"/>
          <p14:tracePt t="296545" x="1752600" y="5137150"/>
          <p14:tracePt t="296561" x="1790700" y="5137150"/>
          <p14:tracePt t="296578" x="1809750" y="5130800"/>
          <p14:tracePt t="296594" x="1847850" y="5130800"/>
          <p14:tracePt t="296611" x="1873250" y="5124450"/>
          <p14:tracePt t="296628" x="1879600" y="5124450"/>
          <p14:tracePt t="296645" x="1905000" y="5118100"/>
          <p14:tracePt t="296661" x="1917700" y="5111750"/>
          <p14:tracePt t="296677" x="1930400" y="5105400"/>
          <p14:tracePt t="296695" x="1936750" y="5105400"/>
          <p14:tracePt t="296907" x="1949450" y="5099050"/>
          <p14:tracePt t="296931" x="1955800" y="5099050"/>
          <p14:tracePt t="297051" x="1968500" y="5092700"/>
          <p14:tracePt t="297123" x="1981200" y="5092700"/>
          <p14:tracePt t="297140" x="1987550" y="5092700"/>
          <p14:tracePt t="297140" x="1987550" y="5086350"/>
          <p14:tracePt t="297162" x="1993900" y="5086350"/>
          <p14:tracePt t="297178" x="2012950" y="5086350"/>
          <p14:tracePt t="297196" x="2025650" y="5086350"/>
          <p14:tracePt t="297275" x="2032000" y="5086350"/>
          <p14:tracePt t="297291" x="2038350" y="5086350"/>
          <p14:tracePt t="297291" x="2044700" y="5086350"/>
          <p14:tracePt t="297419" x="2051050" y="5086350"/>
          <p14:tracePt t="297451" x="2063750" y="5099050"/>
          <p14:tracePt t="297451" x="2063750" y="5105400"/>
          <p14:tracePt t="297475" x="2076450" y="5111750"/>
          <p14:tracePt t="297483" x="2089150" y="5130800"/>
          <p14:tracePt t="297495" x="2089150" y="5137150"/>
          <p14:tracePt t="297512" x="2101850" y="5156200"/>
          <p14:tracePt t="297529" x="2114550" y="5162550"/>
          <p14:tracePt t="297546" x="2114550" y="5168900"/>
          <p14:tracePt t="297611" x="2114550" y="5175250"/>
          <p14:tracePt t="297659" x="2127250" y="5187950"/>
          <p14:tracePt t="297667" x="2127250" y="5194300"/>
          <p14:tracePt t="297672" x="2146300" y="5232400"/>
          <p14:tracePt t="297695" x="2152650" y="5238750"/>
          <p14:tracePt t="297712" x="2152650" y="5245100"/>
          <p14:tracePt t="297729" x="2152650" y="5251450"/>
          <p14:tracePt t="298043" x="2159000" y="5257800"/>
          <p14:tracePt t="298059" x="2159000" y="5264150"/>
          <p14:tracePt t="298083" x="2165350" y="5270500"/>
          <p14:tracePt t="298115" x="2165350" y="5276850"/>
          <p14:tracePt t="298139" x="2171700" y="5283200"/>
          <p14:tracePt t="298315" x="2171700" y="5289550"/>
          <p14:tracePt t="298331" x="2178050" y="5289550"/>
          <p14:tracePt t="299875" x="2178050" y="5295900"/>
          <p14:tracePt t="300203" x="2184400" y="5295900"/>
          <p14:tracePt t="300283" x="2190750" y="5295900"/>
          <p14:tracePt t="300291" x="2197100" y="5295900"/>
          <p14:tracePt t="300299" x="2222500" y="5295900"/>
          <p14:tracePt t="300312" x="2266950" y="5295900"/>
          <p14:tracePt t="300329" x="2311400" y="5295900"/>
          <p14:tracePt t="300345" x="2349500" y="5295900"/>
          <p14:tracePt t="300387" x="2355850" y="5295900"/>
          <p14:tracePt t="300435" x="2368550" y="5295900"/>
          <p14:tracePt t="300443" x="2387600" y="5295900"/>
          <p14:tracePt t="300451" x="2419350" y="5283200"/>
          <p14:tracePt t="300462" x="2476500" y="5283200"/>
          <p14:tracePt t="300478" x="2508250" y="5276850"/>
          <p14:tracePt t="300495" x="2533650" y="5264150"/>
          <p14:tracePt t="300512" x="2546350" y="5264150"/>
          <p14:tracePt t="300528" x="2584450" y="5264150"/>
          <p14:tracePt t="300545" x="2673350" y="5245100"/>
          <p14:tracePt t="300564" x="2743200" y="5238750"/>
          <p14:tracePt t="300580" x="2838450" y="5238750"/>
          <p14:tracePt t="300597" x="2940050" y="5213350"/>
          <p14:tracePt t="300613" x="3009900" y="5200650"/>
          <p14:tracePt t="300629" x="3086100" y="5181600"/>
          <p14:tracePt t="300647" x="3162300" y="5181600"/>
          <p14:tracePt t="300663" x="3238500" y="5162550"/>
          <p14:tracePt t="300679" x="3359150" y="5143500"/>
          <p14:tracePt t="300696" x="3460750" y="5137150"/>
          <p14:tracePt t="300713" x="3568700" y="5118100"/>
          <p14:tracePt t="300729" x="3651250" y="5118100"/>
          <p14:tracePt t="300746" x="3759200" y="5118100"/>
          <p14:tracePt t="300762" x="3867150" y="5099050"/>
          <p14:tracePt t="300779" x="3937000" y="5086350"/>
          <p14:tracePt t="300796" x="4019550" y="5067300"/>
          <p14:tracePt t="300812" x="4152900" y="5060950"/>
          <p14:tracePt t="300829" x="4235450" y="5029200"/>
          <p14:tracePt t="300846" x="4337050" y="5003800"/>
          <p14:tracePt t="300862" x="4406900" y="4991100"/>
          <p14:tracePt t="300879" x="4470400" y="4984750"/>
          <p14:tracePt t="300896" x="4521200" y="4972050"/>
          <p14:tracePt t="300912" x="4559300" y="4972050"/>
          <p14:tracePt t="300929" x="4591050" y="4972050"/>
          <p14:tracePt t="300946" x="4603750" y="4972050"/>
          <p14:tracePt t="300962" x="4616450" y="4972050"/>
          <p14:tracePt t="301035" x="4622800" y="4972050"/>
          <p14:tracePt t="301043" x="4641850" y="4972050"/>
          <p14:tracePt t="301055" x="4692650" y="4972050"/>
          <p14:tracePt t="301079" x="4730750" y="4972050"/>
          <p14:tracePt t="301096" x="4749800" y="4972050"/>
          <p14:tracePt t="301113" x="4762500" y="4972050"/>
          <p14:tracePt t="301129" x="4775200" y="4972050"/>
          <p14:tracePt t="301163" x="4787900" y="4972050"/>
          <p14:tracePt t="301164" x="4800600" y="4972050"/>
          <p14:tracePt t="301179" x="4813300" y="4972050"/>
          <p14:tracePt t="301196" x="4826000" y="4972050"/>
          <p14:tracePt t="301212" x="4845050" y="4959350"/>
          <p14:tracePt t="301230" x="4883150" y="4953000"/>
          <p14:tracePt t="301246" x="4921250" y="4953000"/>
          <p14:tracePt t="301262" x="4972050" y="4946650"/>
          <p14:tracePt t="301279" x="5035550" y="4933950"/>
          <p14:tracePt t="301296" x="5111750" y="4927600"/>
          <p14:tracePt t="301312" x="5194300" y="4908550"/>
          <p14:tracePt t="301329" x="5327650" y="4883150"/>
          <p14:tracePt t="301346" x="5416550" y="4876800"/>
          <p14:tracePt t="301362" x="5537200" y="4864100"/>
          <p14:tracePt t="301380" x="5575300" y="4851400"/>
          <p14:tracePt t="301396" x="5613400" y="4851400"/>
          <p14:tracePt t="301413" x="5632450" y="4845050"/>
          <p14:tracePt t="301429" x="5651500" y="4845050"/>
          <p14:tracePt t="301446" x="5683250" y="4845050"/>
          <p14:tracePt t="301462" x="5708650" y="4838700"/>
          <p14:tracePt t="301479" x="5740400" y="4832350"/>
          <p14:tracePt t="301496" x="5784850" y="4819650"/>
          <p14:tracePt t="301512" x="5835650" y="4813300"/>
          <p14:tracePt t="301529" x="5886450" y="4806950"/>
          <p14:tracePt t="301546" x="5930900" y="4806950"/>
          <p14:tracePt t="301562" x="5988050" y="4787900"/>
          <p14:tracePt t="301579" x="6019800" y="4787900"/>
          <p14:tracePt t="301596" x="6038850" y="4787900"/>
          <p14:tracePt t="301612" x="6057900" y="4787900"/>
          <p14:tracePt t="301629" x="6070600" y="4787900"/>
          <p14:tracePt t="301779" x="6076950" y="4787900"/>
          <p14:tracePt t="301787" x="6083300" y="4787900"/>
          <p14:tracePt t="301794" x="6102350" y="4787900"/>
          <p14:tracePt t="301812" x="6115050" y="4787900"/>
          <p14:tracePt t="301829" x="6127750" y="4787900"/>
          <p14:tracePt t="301846" x="6140450" y="4787900"/>
          <p14:tracePt t="301862" x="6146800" y="4787900"/>
          <p14:tracePt t="301879" x="6159500" y="4787900"/>
          <p14:tracePt t="301896" x="6172200" y="4775200"/>
          <p14:tracePt t="301912" x="6184900" y="4775200"/>
          <p14:tracePt t="301929" x="6197600" y="4775200"/>
          <p14:tracePt t="301946" x="6210300" y="4775200"/>
          <p14:tracePt t="301962" x="6235700" y="4775200"/>
          <p14:tracePt t="301980" x="6248400" y="4775200"/>
          <p14:tracePt t="301996" x="6273800" y="4775200"/>
          <p14:tracePt t="302012" x="6286500" y="4775200"/>
          <p14:tracePt t="302029" x="6299200" y="4762500"/>
          <p14:tracePt t="302046" x="6330950" y="4762500"/>
          <p14:tracePt t="302063" x="6350000" y="4749800"/>
          <p14:tracePt t="302079" x="6369050" y="4743450"/>
          <p14:tracePt t="302096" x="6375400" y="4737100"/>
          <p14:tracePt t="302147" x="6381750" y="4737100"/>
          <p14:tracePt t="302347" x="6388100" y="4737100"/>
          <p14:tracePt t="302395" x="6394450" y="4737100"/>
          <p14:tracePt t="302427" x="6394450" y="4743450"/>
          <p14:tracePt t="302435" x="6394450" y="4749800"/>
          <p14:tracePt t="302446" x="6394450" y="4756150"/>
          <p14:tracePt t="302462" x="6394450" y="4762500"/>
          <p14:tracePt t="302883" x="6394450" y="4775200"/>
          <p14:tracePt t="302893" x="6400800" y="4775200"/>
          <p14:tracePt t="303259" x="6400800" y="4781550"/>
          <p14:tracePt t="303270" x="6400800" y="4787900"/>
          <p14:tracePt t="303270" x="6375400" y="4794250"/>
          <p14:tracePt t="303295" x="6350000" y="4800600"/>
          <p14:tracePt t="303311" x="6330950" y="4806950"/>
          <p14:tracePt t="303328" x="6305550" y="4819650"/>
          <p14:tracePt t="303345" x="6292850" y="4819650"/>
          <p14:tracePt t="303362" x="6242050" y="4845050"/>
          <p14:tracePt t="303380" x="6235700" y="4851400"/>
          <p14:tracePt t="303395" x="6203950" y="4870450"/>
          <p14:tracePt t="303412" x="6178550" y="4889500"/>
          <p14:tracePt t="303429" x="6140450" y="4908550"/>
          <p14:tracePt t="303444" x="6127750" y="4914900"/>
          <p14:tracePt t="303461" x="6115050" y="4921250"/>
          <p14:tracePt t="303507" x="6108700" y="4921250"/>
          <p14:tracePt t="303523" x="6096000" y="4921250"/>
          <p14:tracePt t="303526" x="6076950" y="4927600"/>
          <p14:tracePt t="303545" x="6045200" y="4933950"/>
          <p14:tracePt t="303562" x="5994400" y="4940300"/>
          <p14:tracePt t="303580" x="5937250" y="4965700"/>
          <p14:tracePt t="303597" x="5905500" y="4978400"/>
          <p14:tracePt t="303612" x="5873750" y="4991100"/>
          <p14:tracePt t="303629" x="5848350" y="4997450"/>
          <p14:tracePt t="303646" x="5829300" y="5010150"/>
          <p14:tracePt t="303662" x="5803900" y="5016500"/>
          <p14:tracePt t="303679" x="5772150" y="5035550"/>
          <p14:tracePt t="303696" x="5740400" y="5048250"/>
          <p14:tracePt t="303712" x="5708650" y="5054600"/>
          <p14:tracePt t="303729" x="5689600" y="5067300"/>
          <p14:tracePt t="303746" x="5664200" y="5080000"/>
          <p14:tracePt t="303763" x="5651500" y="5080000"/>
          <p14:tracePt t="303779" x="5638800" y="5086350"/>
          <p14:tracePt t="303796" x="5632450" y="5086350"/>
          <p14:tracePt t="303812" x="5626100" y="5086350"/>
          <p14:tracePt t="303829" x="5619750" y="5086350"/>
          <p14:tracePt t="303907" x="5600700" y="5086350"/>
          <p14:tracePt t="303915" x="5588000" y="5086350"/>
          <p14:tracePt t="303923" x="5562600" y="5086350"/>
          <p14:tracePt t="303930" x="5511800" y="5086350"/>
          <p14:tracePt t="303946" x="5435600" y="5086350"/>
          <p14:tracePt t="303962" x="5391150" y="5086350"/>
          <p14:tracePt t="303979" x="5359400" y="5086350"/>
          <p14:tracePt t="303996" x="5334000" y="5086350"/>
          <p14:tracePt t="304012" x="5321300" y="5086350"/>
          <p14:tracePt t="304029" x="5302250" y="5080000"/>
          <p14:tracePt t="304067" x="5295900" y="5073650"/>
          <p14:tracePt t="304075" x="5289550" y="5073650"/>
          <p14:tracePt t="304083" x="5283200" y="5067300"/>
          <p14:tracePt t="304096" x="5264150" y="5067300"/>
          <p14:tracePt t="304113" x="5245100" y="5054600"/>
          <p14:tracePt t="304129" x="5232400" y="5054600"/>
          <p14:tracePt t="304146" x="5226050" y="5054600"/>
          <p14:tracePt t="304162" x="5207000" y="5054600"/>
          <p14:tracePt t="304180" x="5194300" y="5054600"/>
          <p14:tracePt t="304196" x="5187950" y="5054600"/>
          <p14:tracePt t="304212" x="5175250" y="5054600"/>
          <p14:tracePt t="304251" x="5162550" y="5054600"/>
          <p14:tracePt t="304299" x="5156200" y="5054600"/>
          <p14:tracePt t="304315" x="5149850" y="5054600"/>
          <p14:tracePt t="304321" x="5143500" y="5054600"/>
          <p14:tracePt t="304329" x="5137150" y="5054600"/>
          <p14:tracePt t="304346" x="5124450" y="5067300"/>
          <p14:tracePt t="304362" x="5118100" y="5092700"/>
          <p14:tracePt t="304380" x="5111750" y="5099050"/>
          <p14:tracePt t="304428" x="5111750" y="5105400"/>
          <p14:tracePt t="304428" x="5111750" y="5111750"/>
          <p14:tracePt t="304437" x="5105400" y="5124450"/>
          <p14:tracePt t="304611" x="5105400" y="5118100"/>
          <p14:tracePt t="304622" x="5111750" y="5099050"/>
          <p14:tracePt t="304627" x="5111750" y="5073650"/>
          <p14:tracePt t="304646" x="5111750" y="5067300"/>
          <p14:tracePt t="304883" x="5111750" y="5073650"/>
          <p14:tracePt t="304931" x="5111750" y="5080000"/>
          <p14:tracePt t="304941" x="5111750" y="5099050"/>
          <p14:tracePt t="304941" x="5099050" y="5137150"/>
          <p14:tracePt t="304962" x="5080000" y="5175250"/>
          <p14:tracePt t="304980" x="5060950" y="5213350"/>
          <p14:tracePt t="304996" x="5054600" y="5226050"/>
          <p14:tracePt t="305012" x="5048250" y="5232400"/>
          <p14:tracePt t="305716" x="5048250" y="5238750"/>
          <p14:tracePt t="305787" x="5048250" y="5251450"/>
          <p14:tracePt t="305796" x="5041900" y="5251450"/>
          <p14:tracePt t="305803" x="5035550" y="5251450"/>
          <p14:tracePt t="305813" x="5010150" y="5264150"/>
          <p14:tracePt t="305829" x="4997450" y="5276850"/>
          <p14:tracePt t="305846" x="4978400" y="5289550"/>
          <p14:tracePt t="305862" x="4959350" y="5295900"/>
          <p14:tracePt t="305879" x="4933950" y="5314950"/>
          <p14:tracePt t="305896" x="4914900" y="5327650"/>
          <p14:tracePt t="305912" x="4902200" y="5340350"/>
          <p14:tracePt t="305930" x="4889500" y="5346700"/>
          <p14:tracePt t="305946" x="4883150" y="5353050"/>
          <p14:tracePt t="306107" x="4876800" y="5353050"/>
          <p14:tracePt t="306115" x="4870450" y="5353050"/>
          <p14:tracePt t="306123" x="4838700" y="5353050"/>
          <p14:tracePt t="306146" x="4819650" y="5353050"/>
          <p14:tracePt t="306163" x="4787900" y="5346700"/>
          <p14:tracePt t="306179" x="4775200" y="5346700"/>
          <p14:tracePt t="306196" x="4762500" y="5340350"/>
          <p14:tracePt t="306212" x="4749800" y="5334000"/>
          <p14:tracePt t="306229" x="4730750" y="5334000"/>
          <p14:tracePt t="306246" x="4711700" y="5334000"/>
          <p14:tracePt t="306263" x="4679950" y="5334000"/>
          <p14:tracePt t="306279" x="4654550" y="5334000"/>
          <p14:tracePt t="306296" x="4622800" y="5334000"/>
          <p14:tracePt t="306313" x="4584700" y="5334000"/>
          <p14:tracePt t="306329" x="4572000" y="5334000"/>
          <p14:tracePt t="306867" x="4565650" y="5334000"/>
          <p14:tracePt t="306915" x="4552950" y="5334000"/>
          <p14:tracePt t="306924" x="4533900" y="5334000"/>
          <p14:tracePt t="306925" x="4451350" y="5334000"/>
          <p14:tracePt t="306948" x="4362450" y="5302250"/>
          <p14:tracePt t="306962" x="4267200" y="5295900"/>
          <p14:tracePt t="306979" x="4203700" y="5295900"/>
          <p14:tracePt t="306994" x="4184650" y="5295900"/>
          <p14:tracePt t="307891" x="4178300" y="5289550"/>
          <p14:tracePt t="307907" x="4171950" y="5289550"/>
          <p14:tracePt t="307995" x="4165600" y="5289550"/>
          <p14:tracePt t="308011" x="4159250" y="5289550"/>
          <p14:tracePt t="308099" x="4152900" y="5289550"/>
          <p14:tracePt t="308108" x="4146550" y="5289550"/>
          <p14:tracePt t="308109" x="4108450" y="5289550"/>
          <p14:tracePt t="308128" x="4051300" y="5289550"/>
          <p14:tracePt t="308145" x="3937000" y="5283200"/>
          <p14:tracePt t="308162" x="3848100" y="5251450"/>
          <p14:tracePt t="308178" x="3708400" y="5213350"/>
          <p14:tracePt t="308196" x="3663950" y="5207000"/>
          <p14:tracePt t="308212" x="3587750" y="5168900"/>
          <p14:tracePt t="308228" x="3511550" y="5149850"/>
          <p14:tracePt t="308246" x="3467100" y="5149850"/>
          <p14:tracePt t="308262" x="3416300" y="5130800"/>
          <p14:tracePt t="308278" x="3378200" y="5130800"/>
          <p14:tracePt t="308295" x="3346450" y="5124450"/>
          <p14:tracePt t="308312" x="3314700" y="5124450"/>
          <p14:tracePt t="308329" x="3276600" y="5118100"/>
          <p14:tracePt t="308345" x="3219450" y="5105400"/>
          <p14:tracePt t="308362" x="3124200" y="5105400"/>
          <p14:tracePt t="308380" x="3041650" y="5105400"/>
          <p14:tracePt t="308396" x="2971800" y="5105400"/>
          <p14:tracePt t="308412" x="2882900" y="5105400"/>
          <p14:tracePt t="308429" x="2832100" y="5105400"/>
          <p14:tracePt t="308445" x="2768600" y="5105400"/>
          <p14:tracePt t="308462" x="2724150" y="5105400"/>
          <p14:tracePt t="308479" x="2673350" y="5105400"/>
          <p14:tracePt t="308495" x="2609850" y="5099050"/>
          <p14:tracePt t="308512" x="2514600" y="5067300"/>
          <p14:tracePt t="308529" x="2400300" y="5060950"/>
          <p14:tracePt t="308546" x="2279650" y="5041900"/>
          <p14:tracePt t="308562" x="2146300" y="5003800"/>
          <p14:tracePt t="308579" x="2089150" y="4997450"/>
          <p14:tracePt t="308595" x="2063750" y="4991100"/>
          <p14:tracePt t="308612" x="2044700" y="4991100"/>
          <p14:tracePt t="308629" x="2006600" y="4991100"/>
          <p14:tracePt t="308645" x="1962150" y="4991100"/>
          <p14:tracePt t="308662" x="1866900" y="4991100"/>
          <p14:tracePt t="308679" x="1739900" y="5073650"/>
          <p14:tracePt t="308695" x="1574800" y="5200650"/>
          <p14:tracePt t="308712" x="1447800" y="5314950"/>
          <p14:tracePt t="308728" x="1352550" y="5378450"/>
          <p14:tracePt t="308745" x="1320800" y="5384800"/>
          <p14:tracePt t="308762" x="1308100" y="5384800"/>
          <p14:tracePt t="308811" x="1301750" y="5384800"/>
          <p14:tracePt t="308821" x="1276350" y="5384800"/>
          <p14:tracePt t="308822" x="1238250" y="5372100"/>
          <p14:tracePt t="308846" x="1206500" y="5359400"/>
          <p14:tracePt t="308862" x="1162050" y="5353050"/>
          <p14:tracePt t="308879" x="1104900" y="5340350"/>
          <p14:tracePt t="308895" x="1073150" y="5340350"/>
          <p14:tracePt t="308912" x="1054100" y="5334000"/>
          <p14:tracePt t="308928" x="1028700" y="5334000"/>
          <p14:tracePt t="308946" x="1016000" y="5334000"/>
          <p14:tracePt t="308962" x="1003300" y="5334000"/>
          <p14:tracePt t="308978" x="965200" y="5334000"/>
          <p14:tracePt t="308996" x="939800" y="5334000"/>
          <p14:tracePt t="309012" x="914400" y="5334000"/>
          <p14:tracePt t="309028" x="882650" y="5334000"/>
          <p14:tracePt t="309045" x="869950" y="5334000"/>
          <p14:tracePt t="309062" x="863600" y="5334000"/>
          <p14:tracePt t="309078" x="850900" y="5334000"/>
          <p14:tracePt t="309096" x="838200" y="5334000"/>
          <p14:tracePt t="309112" x="819150" y="5334000"/>
          <p14:tracePt t="309128" x="812800" y="5334000"/>
          <p14:tracePt t="309203" x="806450" y="5346700"/>
          <p14:tracePt t="309275" x="800100" y="5346700"/>
          <p14:tracePt t="309287" x="793750" y="5346700"/>
          <p14:tracePt t="309419" x="793750" y="5359400"/>
          <p14:tracePt t="309427" x="793750" y="5365750"/>
          <p14:tracePt t="309435" x="781050" y="5372100"/>
          <p14:tracePt t="309446" x="774700" y="5384800"/>
          <p14:tracePt t="309462" x="774700" y="5391150"/>
          <p14:tracePt t="309478" x="768350" y="5391150"/>
          <p14:tracePt t="309495" x="768350" y="5403850"/>
          <p14:tracePt t="309547" x="768350" y="5410200"/>
          <p14:tracePt t="309555" x="768350" y="5416550"/>
          <p14:tracePt t="309556" x="768350" y="5422900"/>
          <p14:tracePt t="309556" x="762000" y="5435600"/>
          <p14:tracePt t="309707" x="762000" y="5448300"/>
          <p14:tracePt t="309731" x="762000" y="5454650"/>
          <p14:tracePt t="309747" x="762000" y="5461000"/>
          <p14:tracePt t="309763" x="762000" y="5467350"/>
          <p14:tracePt t="309939" x="768350" y="5473700"/>
          <p14:tracePt t="309971" x="774700" y="5480050"/>
          <p14:tracePt t="310003" x="774700" y="5486400"/>
          <p14:tracePt t="310075" x="781050" y="5486400"/>
          <p14:tracePt t="310107" x="781050" y="5492750"/>
          <p14:tracePt t="310126" x="781050" y="5499100"/>
          <p14:tracePt t="310187" x="781050" y="5505450"/>
          <p14:tracePt t="310193" x="781050" y="5511800"/>
          <p14:tracePt t="310204" x="781050" y="5518150"/>
          <p14:tracePt t="310387" x="781050" y="5524500"/>
          <p14:tracePt t="310435" x="774700" y="5530850"/>
          <p14:tracePt t="310451" x="774700" y="5537200"/>
          <p14:tracePt t="310462" x="768350" y="5543550"/>
          <p14:tracePt t="310462" x="768350" y="5556250"/>
          <p14:tracePt t="310479" x="755650" y="5568950"/>
          <p14:tracePt t="310495" x="755650" y="5581650"/>
          <p14:tracePt t="310987" x="749300" y="5581650"/>
          <p14:tracePt t="311051" x="742950" y="5588000"/>
          <p14:tracePt t="311140" x="736600" y="5588000"/>
          <p14:tracePt t="311227" x="730250" y="5594350"/>
          <p14:tracePt t="311427" x="730250" y="5600700"/>
          <p14:tracePt t="311431" x="730250" y="5607050"/>
          <p14:tracePt t="311483" x="730250" y="5613400"/>
          <p14:tracePt t="311491" x="730250" y="5619750"/>
          <p14:tracePt t="312203" x="730250" y="5613400"/>
          <p14:tracePt t="312291" x="730250" y="5600700"/>
          <p14:tracePt t="312395" x="730250" y="5594350"/>
          <p14:tracePt t="312403" x="736600" y="5588000"/>
          <p14:tracePt t="312410" x="749300" y="5575300"/>
          <p14:tracePt t="312428" x="755650" y="5562600"/>
          <p14:tracePt t="312563" x="762000" y="5556250"/>
          <p14:tracePt t="312643" x="762000" y="5549900"/>
          <p14:tracePt t="312971" x="755650" y="5543550"/>
          <p14:tracePt t="312995" x="755650" y="5537200"/>
          <p14:tracePt t="313019" x="755650" y="5524500"/>
          <p14:tracePt t="313028" x="762000" y="5518150"/>
          <p14:tracePt t="313283" x="768350" y="5518150"/>
          <p14:tracePt t="313290" x="768350" y="5524500"/>
          <p14:tracePt t="313292" x="781050" y="5543550"/>
          <p14:tracePt t="313313" x="793750" y="5568950"/>
          <p14:tracePt t="313329" x="806450" y="5600700"/>
          <p14:tracePt t="313347" x="806450" y="5613400"/>
          <p14:tracePt t="313362" x="812800" y="5626100"/>
          <p14:tracePt t="313483" x="819150" y="5626100"/>
          <p14:tracePt t="313563" x="825500" y="5626100"/>
          <p14:tracePt t="313587" x="838200" y="5626100"/>
          <p14:tracePt t="313595" x="850900" y="5626100"/>
          <p14:tracePt t="313605" x="876300" y="5626100"/>
          <p14:tracePt t="313629" x="895350" y="5626100"/>
          <p14:tracePt t="313645" x="901700" y="5626100"/>
          <p14:tracePt t="314323" x="908050" y="5626100"/>
          <p14:tracePt t="314403" x="914400" y="5626100"/>
          <p14:tracePt t="314555" x="920750" y="5626100"/>
          <p14:tracePt t="314715" x="927100" y="5626100"/>
          <p14:tracePt t="315355" x="927100" y="5632450"/>
          <p14:tracePt t="315427" x="927100" y="5638800"/>
          <p14:tracePt t="315507" x="927100" y="5645150"/>
          <p14:tracePt t="315523" x="927100" y="5651500"/>
          <p14:tracePt t="315569" x="927100" y="5657850"/>
          <p14:tracePt t="315579" x="927100" y="5664200"/>
          <p14:tracePt t="315587" x="933450" y="5670550"/>
          <p14:tracePt t="315859" x="939800" y="5670550"/>
          <p14:tracePt t="315875" x="946150" y="5670550"/>
          <p14:tracePt t="315885" x="958850" y="5670550"/>
          <p14:tracePt t="315895" x="971550" y="5676900"/>
          <p14:tracePt t="315912" x="984250" y="5689600"/>
          <p14:tracePt t="315929" x="990600" y="5695950"/>
          <p14:tracePt t="316075" x="996950" y="5695950"/>
          <p14:tracePt t="316091" x="1003300" y="5695950"/>
          <p14:tracePt t="316095" x="1009650" y="5695950"/>
          <p14:tracePt t="316147" x="1016000" y="5695950"/>
          <p14:tracePt t="316179" x="1022350" y="5695950"/>
          <p14:tracePt t="316196" x="1028700" y="5695950"/>
          <p14:tracePt t="316197" x="1035050" y="5689600"/>
          <p14:tracePt t="316212" x="1041400" y="5683250"/>
          <p14:tracePt t="316291" x="1054100" y="5683250"/>
          <p14:tracePt t="316323" x="1066800" y="5683250"/>
          <p14:tracePt t="316363" x="1079500" y="5683250"/>
          <p14:tracePt t="316379" x="1079500" y="5676900"/>
          <p14:tracePt t="316699" x="1085850" y="5676900"/>
          <p14:tracePt t="316712" x="1098550" y="5670550"/>
          <p14:tracePt t="316720" x="1111250" y="5664200"/>
          <p14:tracePt t="316843" x="1117600" y="5664200"/>
          <p14:tracePt t="316859" x="1130300" y="5651500"/>
          <p14:tracePt t="316878" x="1136650" y="5651500"/>
          <p14:tracePt t="317195" x="1143000" y="5651500"/>
          <p14:tracePt t="317204" x="1149350" y="5651500"/>
          <p14:tracePt t="317205" x="1155700" y="5651500"/>
          <p14:tracePt t="317259" x="1155700" y="5657850"/>
          <p14:tracePt t="317275" x="1155700" y="5664200"/>
          <p14:tracePt t="317278" x="1162050" y="5670550"/>
          <p14:tracePt t="317295" x="1162050" y="5676900"/>
          <p14:tracePt t="317312" x="1162050" y="5689600"/>
          <p14:tracePt t="317347" x="1168400" y="5702300"/>
          <p14:tracePt t="317379" x="1168400" y="5708650"/>
          <p14:tracePt t="317387" x="1168400" y="5715000"/>
          <p14:tracePt t="317483" x="1181100" y="5715000"/>
          <p14:tracePt t="317491" x="1187450" y="5715000"/>
          <p14:tracePt t="317492" x="1200150" y="5715000"/>
          <p14:tracePt t="317512" x="1206500" y="5715000"/>
          <p14:tracePt t="317528" x="1212850" y="5715000"/>
          <p14:tracePt t="317635" x="1219200" y="5715000"/>
          <p14:tracePt t="317643" x="1225550" y="5715000"/>
          <p14:tracePt t="317795" x="1225550" y="5702300"/>
          <p14:tracePt t="317827" x="1225550" y="5695950"/>
          <p14:tracePt t="317836" x="1231900" y="5695950"/>
          <p14:tracePt t="317923" x="1231900" y="5689600"/>
          <p14:tracePt t="317939" x="1244600" y="5683250"/>
          <p14:tracePt t="317963" x="1250950" y="5683250"/>
          <p14:tracePt t="317971" x="1257300" y="5683250"/>
          <p14:tracePt t="318011" x="1263650" y="5683250"/>
          <p14:tracePt t="318083" x="1270000" y="5676900"/>
          <p14:tracePt t="318187" x="1276350" y="5676900"/>
          <p14:tracePt t="318195" x="1282700" y="5676900"/>
          <p14:tracePt t="318203" x="1314450" y="5664200"/>
          <p14:tracePt t="318211" x="1339850" y="5657850"/>
          <p14:tracePt t="318228" x="1365250" y="5651500"/>
          <p14:tracePt t="318245" x="1371600" y="5645150"/>
          <p14:tracePt t="318299" x="1377950" y="5645150"/>
          <p14:tracePt t="318363" x="1384300" y="5645150"/>
          <p14:tracePt t="318379" x="1390650" y="5645150"/>
          <p14:tracePt t="318427" x="1397000" y="5645150"/>
          <p14:tracePt t="318483" x="1409700" y="5645150"/>
          <p14:tracePt t="318499" x="1422400" y="5645150"/>
          <p14:tracePt t="318515" x="1435100" y="5645150"/>
          <p14:tracePt t="318531" x="1441450" y="5645150"/>
          <p14:tracePt t="318545" x="1447800" y="5645150"/>
          <p14:tracePt t="318635" x="1460500" y="5645150"/>
          <p14:tracePt t="318643" x="1473200" y="5645150"/>
          <p14:tracePt t="318683" x="1479550" y="5645150"/>
          <p14:tracePt t="318780" x="1485900" y="5645150"/>
          <p14:tracePt t="318795" x="1492250" y="5645150"/>
          <p14:tracePt t="318875" x="1504950" y="5645150"/>
          <p14:tracePt t="318891" x="1511300" y="5645150"/>
          <p14:tracePt t="318899" x="1517650" y="5645150"/>
          <p14:tracePt t="318987" x="1524000" y="5645150"/>
          <p14:tracePt t="318995" x="1536700" y="5645150"/>
          <p14:tracePt t="319005" x="1549400" y="5645150"/>
          <p14:tracePt t="319029" x="1562100" y="5645150"/>
          <p14:tracePt t="319299" x="1574800" y="5645150"/>
          <p14:tracePt t="319312" x="1587500" y="5645150"/>
          <p14:tracePt t="319321" x="1714500" y="5607050"/>
          <p14:tracePt t="319321" x="1784350" y="5568950"/>
          <p14:tracePt t="319347" x="1841500" y="5524500"/>
          <p14:tracePt t="319362" x="1987550" y="5429250"/>
          <p14:tracePt t="319380" x="2025650" y="5372100"/>
          <p14:tracePt t="319396" x="2038350" y="5353050"/>
          <p14:tracePt t="319412" x="2038350" y="5340350"/>
          <p14:tracePt t="319531" x="2038350" y="5334000"/>
          <p14:tracePt t="319611" x="2038350" y="5327650"/>
          <p14:tracePt t="319643" x="2032000" y="5327650"/>
          <p14:tracePt t="319655" x="2025650" y="5327650"/>
          <p14:tracePt t="319655" x="2006600" y="5327650"/>
          <p14:tracePt t="319679" x="1974850" y="5334000"/>
          <p14:tracePt t="319696" x="1930400" y="5365750"/>
          <p14:tracePt t="319712" x="1905000" y="5384800"/>
          <p14:tracePt t="319729" x="1898650" y="5403850"/>
          <p14:tracePt t="319746" x="1898650" y="5422900"/>
          <p14:tracePt t="319762" x="1892300" y="5429250"/>
          <p14:tracePt t="319796" x="1892300" y="5435600"/>
          <p14:tracePt t="319797" x="1885950" y="5441950"/>
          <p14:tracePt t="319812" x="1879600" y="5454650"/>
          <p14:tracePt t="319829" x="1873250" y="5473700"/>
          <p14:tracePt t="319846" x="1860550" y="5486400"/>
          <p14:tracePt t="319863" x="1854200" y="5505450"/>
          <p14:tracePt t="319879" x="1847850" y="5511800"/>
          <p14:tracePt t="319896" x="1841500" y="5518150"/>
          <p14:tracePt t="320355" x="1841500" y="5524500"/>
          <p14:tracePt t="320371" x="1841500" y="5537200"/>
          <p14:tracePt t="320379" x="1841500" y="5549900"/>
          <p14:tracePt t="320380" x="1841500" y="5562600"/>
          <p14:tracePt t="320396" x="1841500" y="5594350"/>
          <p14:tracePt t="320412" x="1841500" y="5607050"/>
          <p14:tracePt t="320429" x="1841500" y="5613400"/>
          <p14:tracePt t="320739" x="1841500" y="5645150"/>
          <p14:tracePt t="320755" x="1847850" y="5651500"/>
          <p14:tracePt t="320758" x="1847850" y="5683250"/>
          <p14:tracePt t="320780" x="1847850" y="5689600"/>
          <p14:tracePt t="320796" x="1854200" y="5695950"/>
          <p14:tracePt t="321747" x="1860550" y="5695950"/>
          <p14:tracePt t="321770" x="1866900" y="5695950"/>
          <p14:tracePt t="321771" x="1879600" y="5695950"/>
          <p14:tracePt t="321796" x="1885950" y="5695950"/>
          <p14:tracePt t="321859" x="1892300" y="5695950"/>
          <p14:tracePt t="321931" x="1898650" y="5702300"/>
          <p14:tracePt t="322531" x="1885950" y="5702300"/>
          <p14:tracePt t="322539" x="1873250" y="5702300"/>
          <p14:tracePt t="322540" x="1816100" y="5702300"/>
          <p14:tracePt t="322562" x="1746250" y="5702300"/>
          <p14:tracePt t="322580" x="1720850" y="5708650"/>
          <p14:tracePt t="323075" x="1720850" y="5702300"/>
          <p14:tracePt t="323087" x="1727200" y="5702300"/>
          <p14:tracePt t="323088" x="1733550" y="5695950"/>
          <p14:tracePt t="323131" x="1739900" y="5695950"/>
          <p14:tracePt t="323147" x="1739900" y="5689600"/>
          <p14:tracePt t="323251" x="1752600" y="5689600"/>
          <p14:tracePt t="323315" x="1765300" y="5683250"/>
          <p14:tracePt t="323339" x="1771650" y="5676900"/>
          <p14:tracePt t="323363" x="1778000" y="5676900"/>
          <p14:tracePt t="323411" x="1790700" y="5670550"/>
          <p14:tracePt t="323643" x="1790700" y="5664200"/>
          <p14:tracePt t="323644" x="1797050" y="5657850"/>
          <p14:tracePt t="323654" x="1803400" y="5657850"/>
          <p14:tracePt t="323731" x="1803400" y="5651500"/>
          <p14:tracePt t="323771" x="1809750" y="5645150"/>
          <p14:tracePt t="323803" x="1816100" y="5645150"/>
          <p14:tracePt t="323827" x="1816100" y="5638800"/>
          <p14:tracePt t="323829" x="1822450" y="5638800"/>
          <p14:tracePt t="323846" x="1828800" y="5632450"/>
          <p14:tracePt t="323862" x="1841500" y="5626100"/>
          <p14:tracePt t="323879" x="1854200" y="5619750"/>
          <p14:tracePt t="323896" x="1873250" y="5607050"/>
          <p14:tracePt t="323912" x="1892300" y="5594350"/>
          <p14:tracePt t="323929" x="1917700" y="5588000"/>
          <p14:tracePt t="323946" x="1930400" y="5581650"/>
          <p14:tracePt t="323946" x="1936750" y="5581650"/>
          <p14:tracePt t="323987" x="1936750" y="5575300"/>
          <p14:tracePt t="324075" x="1943100" y="5568950"/>
          <p14:tracePt t="324079" x="1949450" y="5568950"/>
          <p14:tracePt t="324087" x="2012950" y="5588000"/>
          <p14:tracePt t="324113" x="2082800" y="5600700"/>
          <p14:tracePt t="324129" x="2127250" y="5600700"/>
          <p14:tracePt t="324451" x="2133600" y="5600700"/>
          <p14:tracePt t="324462" x="2139950" y="5607050"/>
          <p14:tracePt t="324471" x="2171700" y="5638800"/>
          <p14:tracePt t="324496" x="2197100" y="5664200"/>
          <p14:tracePt t="324512" x="2216150" y="5683250"/>
          <p14:tracePt t="324529" x="2235200" y="5702300"/>
          <p14:tracePt t="324546" x="2241550" y="5702300"/>
          <p14:tracePt t="324619" x="2247900" y="5702300"/>
          <p14:tracePt t="324651" x="2260600" y="5702300"/>
          <p14:tracePt t="324659" x="2266950" y="5727700"/>
          <p14:tracePt t="324715" x="2266950" y="5734050"/>
          <p14:tracePt t="324725" x="2273300" y="5740400"/>
          <p14:tracePt t="324763" x="2273300" y="5746750"/>
          <p14:tracePt t="324795" x="2273300" y="5753100"/>
          <p14:tracePt t="324811" x="2273300" y="5759450"/>
          <p14:tracePt t="324915" x="2266950" y="5765800"/>
          <p14:tracePt t="325099" x="2260600" y="5765800"/>
          <p14:tracePt t="325139" x="2254250" y="5753100"/>
          <p14:tracePt t="325171" x="2247900" y="5753100"/>
          <p14:tracePt t="325195" x="2247900" y="5740400"/>
          <p14:tracePt t="325243" x="2247900" y="5734050"/>
          <p14:tracePt t="325379" x="2247900" y="5721350"/>
          <p14:tracePt t="325763" x="2254250" y="5721350"/>
          <p14:tracePt t="325771" x="2260600" y="5721350"/>
          <p14:tracePt t="325778" x="2292350" y="5721350"/>
          <p14:tracePt t="325795" x="2311400" y="5721350"/>
          <p14:tracePt t="325811" x="2324100" y="5721350"/>
          <p14:tracePt t="325915" x="2330450" y="5721350"/>
          <p14:tracePt t="325923" x="2336800" y="5721350"/>
          <p14:tracePt t="326315" x="2349500" y="5721350"/>
          <p14:tracePt t="326347" x="2362200" y="5727700"/>
          <p14:tracePt t="326443" x="2368550" y="5727700"/>
          <p14:tracePt t="326579" x="2381250" y="5727700"/>
          <p14:tracePt t="326595" x="2387600" y="5727700"/>
          <p14:tracePt t="326598" x="2393950" y="5727700"/>
          <p14:tracePt t="326612" x="2400300" y="5727700"/>
          <p14:tracePt t="326739" x="2406650" y="5727700"/>
          <p14:tracePt t="326756" x="2419350" y="5727700"/>
          <p14:tracePt t="326779" x="2432050" y="5727700"/>
          <p14:tracePt t="326851" x="2444750" y="5727700"/>
          <p14:tracePt t="326859" x="2444750" y="5734050"/>
          <p14:tracePt t="326891" x="2451100" y="5734050"/>
          <p14:tracePt t="326915" x="2457450" y="5734050"/>
          <p14:tracePt t="326923" x="2463800" y="5734050"/>
          <p14:tracePt t="326931" x="2470150" y="5734050"/>
          <p14:tracePt t="326945" x="2482850" y="5734050"/>
          <p14:tracePt t="326962" x="2489200" y="5734050"/>
          <p14:tracePt t="326979" x="2501900" y="5734050"/>
          <p14:tracePt t="326995" x="2514600" y="5734050"/>
          <p14:tracePt t="327012" x="2540000" y="5734050"/>
          <p14:tracePt t="327028" x="2552700" y="5734050"/>
          <p14:tracePt t="327045" x="2578100" y="5734050"/>
          <p14:tracePt t="327062" x="2590800" y="5734050"/>
          <p14:tracePt t="327079" x="2597150" y="5734050"/>
          <p14:tracePt t="327095" x="2603500" y="5734050"/>
          <p14:tracePt t="327112" x="2609850" y="5734050"/>
          <p14:tracePt t="327128" x="2616200" y="5734050"/>
          <p14:tracePt t="327145" x="2622550" y="5734050"/>
          <p14:tracePt t="327283" x="2628900" y="5734050"/>
          <p14:tracePt t="327643" x="2635250" y="5727700"/>
          <p14:tracePt t="327651" x="2647950" y="5727700"/>
          <p14:tracePt t="327659" x="2679700" y="5695950"/>
          <p14:tracePt t="327679" x="2711450" y="5670550"/>
          <p14:tracePt t="327695" x="2755900" y="5638800"/>
          <p14:tracePt t="327712" x="2794000" y="5607050"/>
          <p14:tracePt t="327729" x="2844800" y="5581650"/>
          <p14:tracePt t="327746" x="2889250" y="5562600"/>
          <p14:tracePt t="327762" x="2990850" y="5518150"/>
          <p14:tracePt t="327779" x="3048000" y="5492750"/>
          <p14:tracePt t="327796" x="3117850" y="5448300"/>
          <p14:tracePt t="327812" x="3168650" y="5416550"/>
          <p14:tracePt t="327829" x="3232150" y="5384800"/>
          <p14:tracePt t="327846" x="3276600" y="5372100"/>
          <p14:tracePt t="327862" x="3371850" y="5321300"/>
          <p14:tracePt t="327878" x="3460750" y="5283200"/>
          <p14:tracePt t="327896" x="3581400" y="5257800"/>
          <p14:tracePt t="327912" x="3683000" y="5226050"/>
          <p14:tracePt t="327929" x="3803650" y="5200650"/>
          <p14:tracePt t="327945" x="3930650" y="5181600"/>
          <p14:tracePt t="327962" x="4121150" y="5181600"/>
          <p14:tracePt t="327979" x="4235450" y="5181600"/>
          <p14:tracePt t="327996" x="4337050" y="5181600"/>
          <p14:tracePt t="328012" x="4451350" y="5181600"/>
          <p14:tracePt t="328029" x="4527550" y="5181600"/>
          <p14:tracePt t="328045" x="4603750" y="5162550"/>
          <p14:tracePt t="328062" x="4654550" y="5162550"/>
          <p14:tracePt t="328079" x="4730750" y="5143500"/>
          <p14:tracePt t="328095" x="4845050" y="5137150"/>
          <p14:tracePt t="328112" x="4991100" y="5130800"/>
          <p14:tracePt t="328129" x="5264150" y="5143500"/>
          <p14:tracePt t="328147" x="5645150" y="5175250"/>
          <p14:tracePt t="328162" x="6089650" y="5175250"/>
          <p14:tracePt t="328178" x="6496050" y="5181600"/>
          <p14:tracePt t="328194" x="6788150" y="5226050"/>
          <p14:tracePt t="328211" x="6851650" y="5245100"/>
          <p14:tracePt t="328228" x="6902450" y="5245100"/>
          <p14:tracePt t="328307" x="6908800" y="5245100"/>
          <p14:tracePt t="328315" x="6915150" y="5245100"/>
          <p14:tracePt t="328323" x="6953250" y="5245100"/>
          <p14:tracePt t="328345" x="6991350" y="5232400"/>
          <p14:tracePt t="328361" x="7023100" y="5226050"/>
          <p14:tracePt t="328378" x="7086600" y="5213350"/>
          <p14:tracePt t="328395" x="7118350" y="5213350"/>
          <p14:tracePt t="328411" x="7118350" y="5207000"/>
          <p14:tracePt t="328643" x="7112000" y="5213350"/>
          <p14:tracePt t="328651" x="7099300" y="5226050"/>
          <p14:tracePt t="328659" x="7029450" y="5276850"/>
          <p14:tracePt t="328677" x="6953250" y="5321300"/>
          <p14:tracePt t="328694" x="6896100" y="5353050"/>
          <p14:tracePt t="328711" x="6858000" y="5372100"/>
          <p14:tracePt t="328728" x="6851650" y="5372100"/>
          <p14:tracePt t="328779" x="6845300" y="5372100"/>
          <p14:tracePt t="328931" x="6832600" y="5359400"/>
          <p14:tracePt t="328942" x="6826250" y="5359400"/>
          <p14:tracePt t="328947" x="6800850" y="5321300"/>
          <p14:tracePt t="328962" x="6788150" y="5289550"/>
          <p14:tracePt t="328980" x="6762750" y="5257800"/>
          <p14:tracePt t="328996" x="6750050" y="5238750"/>
          <p14:tracePt t="329012" x="6743700" y="5226050"/>
          <p14:tracePt t="329029" x="6737350" y="5213350"/>
          <p14:tracePt t="329046" x="6724650" y="5207000"/>
          <p14:tracePt t="329062" x="6711950" y="5200650"/>
          <p14:tracePt t="329079" x="6699250" y="5194300"/>
          <p14:tracePt t="329095" x="6686550" y="5187950"/>
          <p14:tracePt t="329112" x="6673850" y="5181600"/>
          <p14:tracePt t="329129" x="6667500" y="5181600"/>
          <p14:tracePt t="329145" x="6661150" y="5181600"/>
          <p14:tracePt t="329162" x="6635750" y="5181600"/>
          <p14:tracePt t="329179" x="6604000" y="5181600"/>
          <p14:tracePt t="329196" x="6572250" y="5194300"/>
          <p14:tracePt t="329212" x="6546850" y="5213350"/>
          <p14:tracePt t="329229" x="6540500" y="5213350"/>
          <p14:tracePt t="329245" x="6534150" y="5219700"/>
          <p14:tracePt t="329467" x="6527800" y="5219700"/>
          <p14:tracePt t="329475" x="6521450" y="5200650"/>
          <p14:tracePt t="329483" x="6470650" y="5149850"/>
          <p14:tracePt t="329495" x="6394450" y="5092700"/>
          <p14:tracePt t="329512" x="6299200" y="5041900"/>
          <p14:tracePt t="329528" x="6223000" y="4997450"/>
          <p14:tracePt t="329545" x="6191250" y="4984750"/>
          <p14:tracePt t="329562" x="6184900" y="4984750"/>
          <p14:tracePt t="329715" x="6178550" y="4984750"/>
          <p14:tracePt t="329723" x="6178550" y="4991100"/>
          <p14:tracePt t="329724" x="6165850" y="5022850"/>
          <p14:tracePt t="329745" x="6165850" y="5041900"/>
          <p14:tracePt t="329762" x="6165850" y="5067300"/>
          <p14:tracePt t="329762" x="6165850" y="5073650"/>
          <p14:tracePt t="331619" x="6153150" y="5073650"/>
          <p14:tracePt t="331627" x="6083300" y="5048250"/>
          <p14:tracePt t="331637" x="5905500" y="4997450"/>
          <p14:tracePt t="331662" x="5791200" y="4997450"/>
          <p14:tracePt t="331679" x="5702300" y="4997450"/>
          <p14:tracePt t="331695" x="5676900" y="4997450"/>
          <p14:tracePt t="331712" x="5651500" y="4997450"/>
          <p14:tracePt t="331755" x="5638800" y="4997450"/>
          <p14:tracePt t="331771" x="5626100" y="4997450"/>
          <p14:tracePt t="331779" x="5600700" y="5010150"/>
          <p14:tracePt t="331788" x="5530850" y="5029200"/>
          <p14:tracePt t="331812" x="5499100" y="5048250"/>
          <p14:tracePt t="331828" x="5454650" y="5067300"/>
          <p14:tracePt t="331845" x="5422900" y="5073650"/>
          <p14:tracePt t="331862" x="5397500" y="5092700"/>
          <p14:tracePt t="331878" x="5365750" y="5105400"/>
          <p14:tracePt t="331896" x="5353050" y="5111750"/>
          <p14:tracePt t="331912" x="5327650" y="5124450"/>
          <p14:tracePt t="331929" x="5314950" y="5137150"/>
          <p14:tracePt t="331946" x="5289550" y="5156200"/>
          <p14:tracePt t="331962" x="5245100" y="5181600"/>
          <p14:tracePt t="331979" x="5219700" y="5200650"/>
          <p14:tracePt t="331997" x="5187950" y="5219700"/>
          <p14:tracePt t="332012" x="5156200" y="5232400"/>
          <p14:tracePt t="332029" x="5143500" y="5232400"/>
          <p14:tracePt t="332046" x="5130800" y="5238750"/>
          <p14:tracePt t="332062" x="5118100" y="5245100"/>
          <p14:tracePt t="332099" x="5111750" y="5245100"/>
          <p14:tracePt t="332099" x="5105400" y="5251450"/>
          <p14:tracePt t="332112" x="5099050" y="5251450"/>
          <p14:tracePt t="332299" x="5086350" y="5232400"/>
          <p14:tracePt t="332307" x="5054600" y="5200650"/>
          <p14:tracePt t="332315" x="4972050" y="5118100"/>
          <p14:tracePt t="332329" x="4921250" y="5067300"/>
          <p14:tracePt t="332345" x="4876800" y="5035550"/>
          <p14:tracePt t="332362" x="4864100" y="5029200"/>
          <p14:tracePt t="332667" x="4864100" y="5035550"/>
          <p14:tracePt t="332675" x="4864100" y="5041900"/>
          <p14:tracePt t="332695" x="4870450" y="5054600"/>
          <p14:tracePt t="332696" x="4895850" y="5067300"/>
          <p14:tracePt t="332712" x="4908550" y="5073650"/>
          <p14:tracePt t="332729" x="4927600" y="5086350"/>
          <p14:tracePt t="332746" x="4940300" y="5105400"/>
          <p14:tracePt t="332762" x="4953000" y="5118100"/>
          <p14:tracePt t="332779" x="4953000" y="5124450"/>
          <p14:tracePt t="332963" x="4953000" y="5118100"/>
          <p14:tracePt t="332971" x="4959350" y="5111750"/>
          <p14:tracePt t="332972" x="4959350" y="5105400"/>
          <p14:tracePt t="333171" x="4959350" y="5099050"/>
          <p14:tracePt t="333187" x="4959350" y="5092700"/>
          <p14:tracePt t="333467" x="4953000" y="5099050"/>
          <p14:tracePt t="333475" x="4946650" y="5099050"/>
          <p14:tracePt t="333475" x="4940300" y="5099050"/>
          <p14:tracePt t="333484" x="4914900" y="5111750"/>
          <p14:tracePt t="333495" x="4895850" y="5124450"/>
          <p14:tracePt t="333512" x="4883150" y="5130800"/>
          <p14:tracePt t="333635" x="4870450" y="5130800"/>
          <p14:tracePt t="333667" x="4857750" y="5130800"/>
          <p14:tracePt t="333683" x="4851400" y="5130800"/>
          <p14:tracePt t="333695" x="4845050" y="5130800"/>
          <p14:tracePt t="333696" x="4838700" y="5124450"/>
          <p14:tracePt t="333712" x="4826000" y="5111750"/>
          <p14:tracePt t="333729" x="4819650" y="5111750"/>
          <p14:tracePt t="333745" x="4806950" y="5111750"/>
          <p14:tracePt t="333762" x="4794250" y="5111750"/>
          <p14:tracePt t="333779" x="4781550" y="5111750"/>
          <p14:tracePt t="333796" x="4743450" y="5111750"/>
          <p14:tracePt t="333812" x="4705350" y="5111750"/>
          <p14:tracePt t="333829" x="4629150" y="5118100"/>
          <p14:tracePt t="333846" x="4552950" y="5118100"/>
          <p14:tracePt t="333862" x="4457700" y="5118100"/>
          <p14:tracePt t="333879" x="4343400" y="5130800"/>
          <p14:tracePt t="333896" x="4279900" y="5137150"/>
          <p14:tracePt t="333912" x="4254500" y="5149850"/>
          <p14:tracePt t="334147" x="4241800" y="5149850"/>
          <p14:tracePt t="334203" x="4235450" y="5149850"/>
          <p14:tracePt t="334243" x="4229100" y="5149850"/>
          <p14:tracePt t="334267" x="4222750" y="5149850"/>
          <p14:tracePt t="334275" x="4222750" y="5162550"/>
          <p14:tracePt t="334281" x="4216400" y="5168900"/>
          <p14:tracePt t="334295" x="4197350" y="5200650"/>
          <p14:tracePt t="334312" x="4171950" y="5257800"/>
          <p14:tracePt t="334329" x="4127500" y="5397500"/>
          <p14:tracePt t="334346" x="4057650" y="5568950"/>
          <p14:tracePt t="334362" x="4000500" y="5683250"/>
          <p14:tracePt t="334379" x="4000500" y="5721350"/>
          <p14:tracePt t="334971" x="3994150" y="5715000"/>
          <p14:tracePt t="334987" x="3975100" y="5708650"/>
          <p14:tracePt t="334988" x="3949700" y="5702300"/>
          <p14:tracePt t="335012" x="3943350" y="5702300"/>
          <p14:tracePt t="335029" x="3924300" y="5702300"/>
          <p14:tracePt t="335045" x="3879850" y="5702300"/>
          <p14:tracePt t="335062" x="3848100" y="5727700"/>
          <p14:tracePt t="335079" x="3803650" y="5746750"/>
          <p14:tracePt t="335095" x="3790950" y="5759450"/>
          <p14:tracePt t="335112" x="3784600" y="5759450"/>
          <p14:tracePt t="335179" x="3771900" y="5759450"/>
          <p14:tracePt t="335187" x="3759200" y="5772150"/>
          <p14:tracePt t="335188" x="3689350" y="5772150"/>
          <p14:tracePt t="335212" x="3556000" y="5772150"/>
          <p14:tracePt t="335228" x="3498850" y="5778500"/>
          <p14:tracePt t="335245" x="3429000" y="5791200"/>
          <p14:tracePt t="335262" x="3397250" y="5791200"/>
          <p14:tracePt t="335279" x="3371850" y="5791200"/>
          <p14:tracePt t="335295" x="3359150" y="5791200"/>
          <p14:tracePt t="335523" x="3346450" y="5791200"/>
          <p14:tracePt t="335531" x="3333750" y="5791200"/>
          <p14:tracePt t="335539" x="3321050" y="5791200"/>
          <p14:tracePt t="335546" x="3295650" y="5791200"/>
          <p14:tracePt t="335562" x="3270250" y="5791200"/>
          <p14:tracePt t="335579" x="3263900" y="5791200"/>
          <p14:tracePt t="335707" x="3257550" y="5791200"/>
          <p14:tracePt t="337379" x="3251200" y="5791200"/>
          <p14:tracePt t="337387" x="3251200" y="5797550"/>
          <p14:tracePt t="337395" x="3251200" y="5810250"/>
          <p14:tracePt t="337412" x="3257550" y="5822950"/>
          <p14:tracePt t="337429" x="3289300" y="5829300"/>
          <p14:tracePt t="337446" x="3333750" y="5842000"/>
          <p14:tracePt t="337462" x="3390900" y="5848350"/>
          <p14:tracePt t="337479" x="3454400" y="5867400"/>
          <p14:tracePt t="337496" x="3530600" y="5880100"/>
          <p14:tracePt t="337513" x="3613150" y="5899150"/>
          <p14:tracePt t="337529" x="3676650" y="5899150"/>
          <p14:tracePt t="337546" x="3708400" y="5899150"/>
          <p14:tracePt t="337546" x="3727450" y="5899150"/>
          <p14:tracePt t="337564" x="3759200" y="5899150"/>
          <p14:tracePt t="337580" x="3790950" y="5899150"/>
          <p14:tracePt t="337596" x="3835400" y="5886450"/>
          <p14:tracePt t="337613" x="3848100" y="5886450"/>
          <p14:tracePt t="337629" x="3860800" y="5886450"/>
          <p14:tracePt t="337646" x="3873500" y="5886450"/>
          <p14:tracePt t="337662" x="3898900" y="5873750"/>
          <p14:tracePt t="337679" x="3917950" y="5861050"/>
          <p14:tracePt t="337696" x="3962400" y="5854700"/>
          <p14:tracePt t="337712" x="4006850" y="5842000"/>
          <p14:tracePt t="337729" x="4057650" y="5842000"/>
          <p14:tracePt t="337746" x="4089400" y="5835650"/>
          <p14:tracePt t="337762" x="4108450" y="5829300"/>
          <p14:tracePt t="337779" x="4121150" y="5822950"/>
          <p14:tracePt t="337796" x="4133850" y="5822950"/>
          <p14:tracePt t="337812" x="4165600" y="5810250"/>
          <p14:tracePt t="337829" x="4178300" y="5803900"/>
          <p14:tracePt t="337846" x="4203700" y="5803900"/>
          <p14:tracePt t="337862" x="4235450" y="5791200"/>
          <p14:tracePt t="337879" x="4254500" y="5791200"/>
          <p14:tracePt t="337896" x="4267200" y="5784850"/>
          <p14:tracePt t="337912" x="4279900" y="5778500"/>
          <p14:tracePt t="337929" x="4292600" y="5778500"/>
          <p14:tracePt t="337946" x="4298950" y="5778500"/>
          <p14:tracePt t="337962" x="4305300" y="5772150"/>
          <p14:tracePt t="338051" x="4318000" y="5772150"/>
          <p14:tracePt t="338059" x="4324350" y="5772150"/>
          <p14:tracePt t="338067" x="4330700" y="5772150"/>
          <p14:tracePt t="338079" x="4349750" y="5784850"/>
          <p14:tracePt t="338096" x="4356100" y="5784850"/>
          <p14:tracePt t="338112" x="4362450" y="5784850"/>
          <p14:tracePt t="338129" x="4368800" y="5791200"/>
          <p14:tracePt t="338555" x="4362450" y="5791200"/>
          <p14:tracePt t="338563" x="4349750" y="5784850"/>
          <p14:tracePt t="338564" x="4324350" y="5784850"/>
          <p14:tracePt t="338579" x="4260850" y="5746750"/>
          <p14:tracePt t="338596" x="4229100" y="5734050"/>
          <p14:tracePt t="338612" x="4203700" y="5721350"/>
          <p14:tracePt t="338629" x="4178300" y="5721350"/>
          <p14:tracePt t="338646" x="4140200" y="5721350"/>
          <p14:tracePt t="338662" x="4089400" y="5708650"/>
          <p14:tracePt t="338679" x="4006850" y="5702300"/>
          <p14:tracePt t="338696" x="3937000" y="5702300"/>
          <p14:tracePt t="338713" x="3854450" y="5689600"/>
          <p14:tracePt t="338729" x="3803650" y="5689600"/>
          <p14:tracePt t="338746" x="3759200" y="5689600"/>
          <p14:tracePt t="338762" x="3733800" y="5689600"/>
          <p14:tracePt t="338762" x="3727450" y="5689600"/>
          <p14:tracePt t="338779" x="3695700" y="5689600"/>
          <p14:tracePt t="338796" x="3651250" y="5702300"/>
          <p14:tracePt t="338811" x="3600450" y="5715000"/>
          <p14:tracePt t="338828" x="3524250" y="5740400"/>
          <p14:tracePt t="338844" x="3441700" y="5759450"/>
          <p14:tracePt t="338861" x="3409950" y="5765800"/>
          <p14:tracePt t="338878" x="3390900" y="5772150"/>
          <p14:tracePt t="338894" x="3384550" y="5778500"/>
          <p14:tracePt t="339075" x="3371850" y="5784850"/>
          <p14:tracePt t="339083" x="3365500" y="5784850"/>
          <p14:tracePt t="339091" x="3333750" y="5791200"/>
          <p14:tracePt t="339111" x="3327400" y="5791200"/>
          <p14:tracePt t="339219" x="3327400" y="5784850"/>
          <p14:tracePt t="339227" x="3333750" y="5778500"/>
          <p14:tracePt t="339403" x="3327400" y="5765800"/>
          <p14:tracePt t="339411" x="3276600" y="5759450"/>
          <p14:tracePt t="339411" x="3181350" y="5740400"/>
          <p14:tracePt t="339428" x="3054350" y="5740400"/>
          <p14:tracePt t="339444" x="2946400" y="5740400"/>
          <p14:tracePt t="339461" x="2870200" y="5740400"/>
          <p14:tracePt t="339477" x="2825750" y="5740400"/>
          <p14:tracePt t="339494" x="2813050" y="5740400"/>
          <p14:tracePt t="339512" x="2800350" y="5740400"/>
          <p14:tracePt t="339546" x="2794000" y="5740400"/>
          <p14:tracePt t="339547" x="2787650" y="5740400"/>
          <p14:tracePt t="339563" x="2774950" y="5746750"/>
          <p14:tracePt t="339579" x="2743200" y="5765800"/>
          <p14:tracePt t="339596" x="2705100" y="5784850"/>
          <p14:tracePt t="339612" x="2647950" y="5816600"/>
          <p14:tracePt t="339629" x="2578100" y="5835650"/>
          <p14:tracePt t="339646" x="2527300" y="5867400"/>
          <p14:tracePt t="339662" x="2438400" y="5905500"/>
          <p14:tracePt t="339679" x="2374900" y="5930900"/>
          <p14:tracePt t="339696" x="2298700" y="5969000"/>
          <p14:tracePt t="339712" x="2247900" y="5988050"/>
          <p14:tracePt t="339729" x="2209800" y="6000750"/>
          <p14:tracePt t="339746" x="2178050" y="6019800"/>
          <p14:tracePt t="339762" x="2127250" y="6026150"/>
          <p14:tracePt t="339780" x="2095500" y="6045200"/>
          <p14:tracePt t="339797" x="2063750" y="6051550"/>
          <p14:tracePt t="339812" x="2025650" y="6070600"/>
          <p14:tracePt t="339829" x="1987550" y="6089650"/>
          <p14:tracePt t="339846" x="1930400" y="6115050"/>
          <p14:tracePt t="339862" x="1885950" y="6127750"/>
          <p14:tracePt t="339879" x="1835150" y="6146800"/>
          <p14:tracePt t="339896" x="1797050" y="6159500"/>
          <p14:tracePt t="339912" x="1758950" y="6159500"/>
          <p14:tracePt t="339929" x="1733550" y="6159500"/>
          <p14:tracePt t="339946" x="1701800" y="6159500"/>
          <p14:tracePt t="339946" x="1695450" y="6159500"/>
          <p14:tracePt t="340020" x="1676400" y="6159500"/>
          <p14:tracePt t="340028" x="1670050" y="6159500"/>
          <p14:tracePt t="340037" x="1606550" y="6178550"/>
          <p14:tracePt t="340063" x="1568450" y="6184900"/>
          <p14:tracePt t="340079" x="1555750" y="6191250"/>
          <p14:tracePt t="340096" x="1543050" y="6191250"/>
          <p14:tracePt t="340163" x="1536700" y="6191250"/>
          <p14:tracePt t="340171" x="1530350" y="6191250"/>
          <p14:tracePt t="340179" x="1485900" y="6191250"/>
          <p14:tracePt t="340196" x="1460500" y="6191250"/>
          <p14:tracePt t="340212" x="1447800" y="6191250"/>
          <p14:tracePt t="340363" x="1435100" y="6191250"/>
          <p14:tracePt t="340379" x="1428750" y="6191250"/>
          <p14:tracePt t="340387" x="1409700" y="6203950"/>
          <p14:tracePt t="340395" x="1397000" y="6203950"/>
          <p14:tracePt t="340412" x="1384300" y="6216650"/>
          <p14:tracePt t="340429" x="1371600" y="6216650"/>
          <p14:tracePt t="340475" x="1358900" y="6216650"/>
          <p14:tracePt t="340487" x="1346200" y="6216650"/>
          <p14:tracePt t="340487" x="1339850" y="6216650"/>
          <p14:tracePt t="340491" x="1333500" y="6216650"/>
          <p14:tracePt t="340512" x="1320800" y="6216650"/>
          <p14:tracePt t="340529" x="1308100" y="6216650"/>
          <p14:tracePt t="340546" x="1295400" y="6216650"/>
          <p14:tracePt t="340562" x="1289050" y="6216650"/>
          <p14:tracePt t="340643" x="1282700" y="6210300"/>
          <p14:tracePt t="340644" x="1282700" y="6203950"/>
          <p14:tracePt t="340654" x="1270000" y="6172200"/>
          <p14:tracePt t="340764" x="1270000" y="6159500"/>
          <p14:tracePt t="340771" x="1263650" y="6159500"/>
          <p14:tracePt t="340795" x="1257300" y="6153150"/>
          <p14:tracePt t="340796" x="1257300" y="6146800"/>
          <p14:tracePt t="340812" x="1244600" y="6134100"/>
          <p14:tracePt t="340849" x="1238250" y="6121400"/>
          <p14:tracePt t="340891" x="1231900" y="6115050"/>
          <p14:tracePt t="340923" x="1231900" y="6108700"/>
          <p14:tracePt t="340928" x="1231900" y="6102350"/>
          <p14:tracePt t="340937" x="1231900" y="6096000"/>
          <p14:tracePt t="341043" x="1238250" y="6096000"/>
          <p14:tracePt t="341051" x="1244600" y="6096000"/>
          <p14:tracePt t="341057" x="1263650" y="6096000"/>
          <p14:tracePt t="341079" x="1289050" y="6096000"/>
          <p14:tracePt t="341095" x="1314450" y="6096000"/>
          <p14:tracePt t="341112" x="1352550" y="6096000"/>
          <p14:tracePt t="341147" x="1365250" y="6096000"/>
          <p14:tracePt t="341219" x="1365250" y="6102350"/>
          <p14:tracePt t="341227" x="1371600" y="6134100"/>
          <p14:tracePt t="341238" x="1403350" y="6159500"/>
          <p14:tracePt t="341262" x="1416050" y="6159500"/>
          <p14:tracePt t="341279" x="1422400" y="6165850"/>
          <p14:tracePt t="341315" x="1428750" y="6172200"/>
          <p14:tracePt t="341331" x="1428750" y="6178550"/>
          <p14:tracePt t="341332" x="1441450" y="6184900"/>
          <p14:tracePt t="341346" x="1441450" y="6191250"/>
          <p14:tracePt t="341362" x="1447800" y="6223000"/>
          <p14:tracePt t="341362" x="1454150" y="6223000"/>
          <p14:tracePt t="341379" x="1454150" y="6235700"/>
          <p14:tracePt t="341396" x="1454150" y="6254750"/>
          <p14:tracePt t="341412" x="1454150" y="6261100"/>
          <p14:tracePt t="341451" x="1454150" y="6267450"/>
          <p14:tracePt t="341467" x="1460500" y="6267450"/>
          <p14:tracePt t="341515" x="1466850" y="6267450"/>
          <p14:tracePt t="342187" x="1460500" y="6267450"/>
          <p14:tracePt t="342235" x="1454150" y="6267450"/>
          <p14:tracePt t="342243" x="1447800" y="6261100"/>
          <p14:tracePt t="342244" x="1441450" y="6261100"/>
          <p14:tracePt t="342262" x="1428750" y="6254750"/>
          <p14:tracePt t="342279" x="1397000" y="6248400"/>
          <p14:tracePt t="342296" x="1365250" y="6248400"/>
          <p14:tracePt t="342312" x="1333500" y="6235700"/>
          <p14:tracePt t="342329" x="1308100" y="6229350"/>
          <p14:tracePt t="342346" x="1295400" y="6223000"/>
          <p14:tracePt t="342362" x="1289050" y="6223000"/>
          <p14:tracePt t="342491" x="1282700" y="6223000"/>
          <p14:tracePt t="342496" x="1276350" y="6223000"/>
          <p14:tracePt t="342505" x="1212850" y="6223000"/>
          <p14:tracePt t="342529" x="1168400" y="6223000"/>
          <p14:tracePt t="342546" x="1130300" y="6223000"/>
          <p14:tracePt t="342562" x="1104900" y="6210300"/>
          <p14:tracePt t="342562" x="1092200" y="6210300"/>
          <p14:tracePt t="342579" x="1085850" y="6210300"/>
          <p14:tracePt t="342651" x="1079500" y="6210300"/>
          <p14:tracePt t="342659" x="1073150" y="6210300"/>
          <p14:tracePt t="342667" x="1060450" y="6210300"/>
          <p14:tracePt t="342679" x="1041400" y="6210300"/>
          <p14:tracePt t="342695" x="1022350" y="6210300"/>
          <p14:tracePt t="342712" x="1003300" y="6210300"/>
          <p14:tracePt t="342729" x="996950" y="6210300"/>
          <p14:tracePt t="342835" x="984250" y="6210300"/>
          <p14:tracePt t="342851" x="971550" y="6210300"/>
          <p14:tracePt t="342862" x="958850" y="6210300"/>
          <p14:tracePt t="342862" x="946150" y="6210300"/>
          <p14:tracePt t="342878" x="920750" y="6210300"/>
          <p14:tracePt t="342896" x="908050" y="6210300"/>
          <p14:tracePt t="342912" x="895350" y="6210300"/>
          <p14:tracePt t="342928" x="876300" y="6210300"/>
          <p14:tracePt t="342946" x="857250" y="6210300"/>
          <p14:tracePt t="342962" x="844550" y="6210300"/>
          <p14:tracePt t="342979" x="831850" y="6210300"/>
          <p14:tracePt t="342996" x="819150" y="6210300"/>
          <p14:tracePt t="343012" x="806450" y="6210300"/>
          <p14:tracePt t="343028" x="787400" y="6210300"/>
          <p14:tracePt t="343046" x="774700" y="6210300"/>
          <p14:tracePt t="343062" x="762000" y="6210300"/>
          <p14:tracePt t="343155" x="755650" y="6216650"/>
          <p14:tracePt t="343279" x="749300" y="6216650"/>
          <p14:tracePt t="343459" x="742950" y="6216650"/>
          <p14:tracePt t="343523" x="755650" y="6210300"/>
          <p14:tracePt t="343537" x="768350" y="6210300"/>
          <p14:tracePt t="343538" x="787400" y="6210300"/>
          <p14:tracePt t="343603" x="793750" y="6203950"/>
          <p14:tracePt t="343867" x="787400" y="6203950"/>
          <p14:tracePt t="344491" x="787400" y="6210300"/>
          <p14:tracePt t="344643" x="793750" y="6210300"/>
          <p14:tracePt t="344644" x="800100" y="6210300"/>
          <p14:tracePt t="344655" x="825500" y="6216650"/>
          <p14:tracePt t="344680" x="831850" y="6223000"/>
          <p14:tracePt t="346251" x="838200" y="6223000"/>
          <p14:tracePt t="346263" x="844550" y="6223000"/>
          <p14:tracePt t="346270" x="850900" y="6223000"/>
          <p14:tracePt t="346499" x="857250" y="6223000"/>
          <p14:tracePt t="346515" x="863600" y="6223000"/>
          <p14:tracePt t="346529" x="869950" y="6223000"/>
          <p14:tracePt t="346530" x="876300" y="6223000"/>
          <p14:tracePt t="346546" x="882650" y="6223000"/>
          <p14:tracePt t="346562" x="889000" y="6223000"/>
          <p14:tracePt t="346851" x="895350" y="6223000"/>
          <p14:tracePt t="346939" x="908050" y="6223000"/>
          <p14:tracePt t="346947" x="920750" y="6223000"/>
          <p14:tracePt t="346953" x="933450" y="6223000"/>
          <p14:tracePt t="346963" x="984250" y="6235700"/>
          <p14:tracePt t="346979" x="1035050" y="6248400"/>
          <p14:tracePt t="346996" x="1073150" y="6273800"/>
          <p14:tracePt t="347012" x="1111250" y="6286500"/>
          <p14:tracePt t="347029" x="1149350" y="6299200"/>
          <p14:tracePt t="347046" x="1168400" y="6305550"/>
          <p14:tracePt t="347063" x="1200150" y="6318250"/>
          <p14:tracePt t="347079" x="1206500" y="6318250"/>
          <p14:tracePt t="347096" x="1238250" y="6318250"/>
          <p14:tracePt t="347112" x="1263650" y="6318250"/>
          <p14:tracePt t="347129" x="1301750" y="6318250"/>
          <p14:tracePt t="347146" x="1333500" y="6318250"/>
          <p14:tracePt t="347162" x="1365250" y="6318250"/>
          <p14:tracePt t="347180" x="1384300" y="6318250"/>
          <p14:tracePt t="347197" x="1397000" y="6318250"/>
          <p14:tracePt t="347212" x="1416050" y="6311900"/>
          <p14:tracePt t="347229" x="1441450" y="6299200"/>
          <p14:tracePt t="347246" x="1473200" y="6286500"/>
          <p14:tracePt t="347262" x="1511300" y="6267450"/>
          <p14:tracePt t="347279" x="1543050" y="6248400"/>
          <p14:tracePt t="347296" x="1593850" y="6203950"/>
          <p14:tracePt t="347312" x="1638300" y="6172200"/>
          <p14:tracePt t="347329" x="1689100" y="6127750"/>
          <p14:tracePt t="347346" x="1739900" y="6057900"/>
          <p14:tracePt t="347364" x="1746250" y="6026150"/>
          <p14:tracePt t="347379" x="1765300" y="5988050"/>
          <p14:tracePt t="347396" x="1765300" y="5969000"/>
          <p14:tracePt t="347413" x="1765300" y="5956300"/>
          <p14:tracePt t="347429" x="1765300" y="5949950"/>
          <p14:tracePt t="347446" x="1765300" y="5943600"/>
          <p14:tracePt t="347462" x="1765300" y="5937250"/>
          <p14:tracePt t="347479" x="1765300" y="5930900"/>
          <p14:tracePt t="347496" x="1765300" y="5924550"/>
          <p14:tracePt t="347539" x="1765300" y="5918200"/>
          <p14:tracePt t="347556" x="1765300" y="5911850"/>
          <p14:tracePt t="347556" x="1765300" y="5899150"/>
          <p14:tracePt t="347596" x="1765300" y="5892800"/>
          <p14:tracePt t="347597" x="1765300" y="5886450"/>
          <p14:tracePt t="347612" x="1765300" y="5867400"/>
          <p14:tracePt t="347629" x="1746250" y="5861050"/>
          <p14:tracePt t="347646" x="1727200" y="5854700"/>
          <p14:tracePt t="347663" x="1695450" y="5854700"/>
          <p14:tracePt t="347679" x="1676400" y="5848350"/>
          <p14:tracePt t="347696" x="1651000" y="5842000"/>
          <p14:tracePt t="347713" x="1638300" y="5842000"/>
          <p14:tracePt t="347729" x="1625600" y="5842000"/>
          <p14:tracePt t="347746" x="1612900" y="5835650"/>
          <p14:tracePt t="347762" x="1600200" y="5835650"/>
          <p14:tracePt t="347779" x="1568450" y="5835650"/>
          <p14:tracePt t="347796" x="1555750" y="5835650"/>
          <p14:tracePt t="347813" x="1530350" y="5835650"/>
          <p14:tracePt t="347829" x="1517650" y="5835650"/>
          <p14:tracePt t="347846" x="1498600" y="5835650"/>
          <p14:tracePt t="347863" x="1485900" y="5835650"/>
          <p14:tracePt t="347879" x="1473200" y="5835650"/>
          <p14:tracePt t="347896" x="1460500" y="5842000"/>
          <p14:tracePt t="347913" x="1435100" y="5848350"/>
          <p14:tracePt t="347929" x="1416050" y="5848350"/>
          <p14:tracePt t="347946" x="1397000" y="5867400"/>
          <p14:tracePt t="347962" x="1377950" y="5873750"/>
          <p14:tracePt t="347980" x="1365250" y="5886450"/>
          <p14:tracePt t="347996" x="1358900" y="5886450"/>
          <p14:tracePt t="348012" x="1346200" y="5899150"/>
          <p14:tracePt t="348029" x="1327150" y="5905500"/>
          <p14:tracePt t="348046" x="1314450" y="5911850"/>
          <p14:tracePt t="348062" x="1295400" y="5918200"/>
          <p14:tracePt t="348079" x="1282700" y="5924550"/>
          <p14:tracePt t="348096" x="1270000" y="5930900"/>
          <p14:tracePt t="348112" x="1257300" y="5937250"/>
          <p14:tracePt t="348129" x="1250950" y="5943600"/>
          <p14:tracePt t="348146" x="1238250" y="5956300"/>
          <p14:tracePt t="348162" x="1200150" y="5975350"/>
          <p14:tracePt t="348179" x="1174750" y="5988050"/>
          <p14:tracePt t="348196" x="1136650" y="6000750"/>
          <p14:tracePt t="348212" x="1104900" y="6026150"/>
          <p14:tracePt t="348229" x="1073150" y="6045200"/>
          <p14:tracePt t="348246" x="1060450" y="6045200"/>
          <p14:tracePt t="348262" x="1047750" y="6045200"/>
          <p14:tracePt t="348379" x="1047750" y="6051550"/>
          <p14:tracePt t="348387" x="1035050" y="6057900"/>
          <p14:tracePt t="348388" x="1016000" y="6064250"/>
          <p14:tracePt t="348412" x="1003300" y="6070600"/>
          <p14:tracePt t="348579" x="996950" y="6076950"/>
          <p14:tracePt t="348604" x="996950" y="6083300"/>
          <p14:tracePt t="348763" x="996950" y="6089650"/>
          <p14:tracePt t="348764" x="996950" y="6096000"/>
          <p14:tracePt t="348772" x="984250" y="6108700"/>
          <p14:tracePt t="348796" x="971550" y="6121400"/>
          <p14:tracePt t="348812" x="958850" y="6140450"/>
          <p14:tracePt t="348829" x="958850" y="6146800"/>
          <p14:tracePt t="348867" x="958850" y="6159500"/>
          <p14:tracePt t="348924" x="952500" y="6159500"/>
          <p14:tracePt t="348939" x="946150" y="6159500"/>
          <p14:tracePt t="348956" x="939800" y="6159500"/>
          <p14:tracePt t="348980" x="927100" y="6159500"/>
          <p14:tracePt t="348981" x="920750" y="6172200"/>
          <p14:tracePt t="348997" x="920750" y="6178550"/>
          <p14:tracePt t="349012" x="914400" y="6191250"/>
          <p14:tracePt t="349029" x="908050" y="6197600"/>
          <p14:tracePt t="349046" x="901700" y="6210300"/>
          <p14:tracePt t="349062" x="895350" y="6210300"/>
          <p14:tracePt t="349079" x="895350" y="6223000"/>
          <p14:tracePt t="349116" x="889000" y="6223000"/>
          <p14:tracePt t="349227" x="882650" y="6229350"/>
          <p14:tracePt t="349437" x="882650" y="6242050"/>
          <p14:tracePt t="349475" x="882650" y="6248400"/>
          <p14:tracePt t="349539" x="882650" y="6254750"/>
          <p14:tracePt t="349579" x="889000" y="6261100"/>
          <p14:tracePt t="349739" x="889000" y="6254750"/>
          <p14:tracePt t="349744" x="895350" y="6254750"/>
          <p14:tracePt t="349753" x="895350" y="6235700"/>
          <p14:tracePt t="349777" x="908050" y="6223000"/>
          <p14:tracePt t="349819" x="914400" y="6210300"/>
          <p14:tracePt t="349875" x="914400" y="6203950"/>
          <p14:tracePt t="349883" x="920750" y="6203950"/>
          <p14:tracePt t="349896" x="920750" y="6191250"/>
          <p14:tracePt t="349931" x="933450" y="6191250"/>
          <p14:tracePt t="350251" x="939800" y="6184900"/>
          <p14:tracePt t="350251" x="946150" y="6184900"/>
          <p14:tracePt t="350260" x="958850" y="6184900"/>
          <p14:tracePt t="350270" x="1003300" y="6184900"/>
          <p14:tracePt t="350295" x="1041400" y="6191250"/>
          <p14:tracePt t="350312" x="1092200" y="6197600"/>
          <p14:tracePt t="350328" x="1123950" y="6197600"/>
          <p14:tracePt t="350371" x="1130300" y="6197600"/>
          <p14:tracePt t="350411" x="1136650" y="6197600"/>
          <p14:tracePt t="350414" x="1143000" y="6197600"/>
          <p14:tracePt t="350421" x="1149350" y="6197600"/>
          <p14:tracePt t="350531" x="1162050" y="6197600"/>
          <p14:tracePt t="350819" x="1168400" y="6197600"/>
          <p14:tracePt t="350837" x="1181100" y="6210300"/>
          <p14:tracePt t="350838" x="1200150" y="6210300"/>
          <p14:tracePt t="350862" x="1219200" y="6210300"/>
          <p14:tracePt t="350879" x="1231900" y="6210300"/>
          <p14:tracePt t="350896" x="1238250" y="6210300"/>
          <p14:tracePt t="350913" x="1244600" y="6223000"/>
          <p14:tracePt t="350971" x="1257300" y="6223000"/>
          <p14:tracePt t="350979" x="1282700" y="6223000"/>
          <p14:tracePt t="350987" x="1320800" y="6235700"/>
          <p14:tracePt t="351036" x="1327150" y="6235700"/>
          <p14:tracePt t="351091" x="1333500" y="6235700"/>
          <p14:tracePt t="351147" x="1339850" y="6235700"/>
          <p14:tracePt t="351179" x="1346200" y="6235700"/>
          <p14:tracePt t="351186" x="1352550" y="6235700"/>
          <p14:tracePt t="351219" x="1358900" y="6235700"/>
          <p14:tracePt t="351395" x="1365250" y="6242050"/>
          <p14:tracePt t="351539" x="1365250" y="6248400"/>
          <p14:tracePt t="351627" x="1365250" y="6254750"/>
          <p14:tracePt t="351683" x="1365250" y="6261100"/>
          <p14:tracePt t="351691" x="1365250" y="6267450"/>
          <p14:tracePt t="351715" x="1365250" y="6273800"/>
          <p14:tracePt t="351728" x="1365250" y="6280150"/>
          <p14:tracePt t="351729" x="1365250" y="6286500"/>
          <p14:tracePt t="351745" x="1365250" y="6299200"/>
          <p14:tracePt t="351762" x="1365250" y="6311900"/>
          <p14:tracePt t="351779" x="1365250" y="6324600"/>
          <p14:tracePt t="351796" x="1365250" y="6337300"/>
          <p14:tracePt t="352411" x="1365250" y="6330950"/>
          <p14:tracePt t="352419" x="1365250" y="6324600"/>
          <p14:tracePt t="352428" x="1377950" y="6305550"/>
          <p14:tracePt t="352446" x="1377950" y="6299200"/>
          <p14:tracePt t="352462" x="1390650" y="6280150"/>
          <p14:tracePt t="352515" x="1403350" y="6280150"/>
          <p14:tracePt t="352563" x="1403350" y="6273800"/>
          <p14:tracePt t="352581" x="1403350" y="6267450"/>
          <p14:tracePt t="352588" x="1409700" y="6267450"/>
          <p14:tracePt t="352613" x="1416050" y="6254750"/>
          <p14:tracePt t="352630" x="1422400" y="6242050"/>
          <p14:tracePt t="352647" x="1428750" y="6235700"/>
          <p14:tracePt t="352663" x="1435100" y="6229350"/>
          <p14:tracePt t="352679" x="1441450" y="6229350"/>
          <p14:tracePt t="352713" x="1441450" y="6223000"/>
          <p14:tracePt t="352731" x="1447800" y="6216650"/>
          <p14:tracePt t="352755" x="1447800" y="6210300"/>
          <p14:tracePt t="352772" x="1460500" y="6203950"/>
          <p14:tracePt t="352773" x="1466850" y="6197600"/>
          <p14:tracePt t="352796" x="1466850" y="6191250"/>
          <p14:tracePt t="352843" x="1473200" y="6191250"/>
          <p14:tracePt t="352875" x="1479550" y="6184900"/>
          <p14:tracePt t="352899" x="1485900" y="6184900"/>
          <p14:tracePt t="352907" x="1485900" y="6178550"/>
          <p14:tracePt t="352915" x="1498600" y="6178550"/>
          <p14:tracePt t="352929" x="1517650" y="6178550"/>
          <p14:tracePt t="352929" x="1524000" y="6178550"/>
          <p14:tracePt t="352962" x="1543050" y="6178550"/>
          <p14:tracePt t="352963" x="1549400" y="6178550"/>
          <p14:tracePt t="352979" x="1555750" y="6178550"/>
          <p14:tracePt t="353043" x="1562100" y="6178550"/>
          <p14:tracePt t="353054" x="1568450" y="6178550"/>
          <p14:tracePt t="353055" x="1587500" y="6184900"/>
          <p14:tracePt t="353079" x="1612900" y="6184900"/>
          <p14:tracePt t="353095" x="1625600" y="6197600"/>
          <p14:tracePt t="353112" x="1638300" y="6197600"/>
          <p14:tracePt t="353128" x="1644650" y="6197600"/>
          <p14:tracePt t="353145" x="1651000" y="6197600"/>
          <p14:tracePt t="353179" x="1657350" y="6203950"/>
          <p14:tracePt t="353180" x="1663700" y="6203950"/>
          <p14:tracePt t="353227" x="1670050" y="6203950"/>
          <p14:tracePt t="353227" x="1676400" y="6203950"/>
          <p14:tracePt t="353237" x="1689100" y="6210300"/>
          <p14:tracePt t="353262" x="1689100" y="6216650"/>
          <p14:tracePt t="353281" x="1695450" y="6223000"/>
          <p14:tracePt t="353356" x="1708150" y="6223000"/>
          <p14:tracePt t="353395" x="1714500" y="6229350"/>
          <p14:tracePt t="353547" x="1720850" y="6235700"/>
          <p14:tracePt t="353555" x="1720850" y="6242050"/>
          <p14:tracePt t="353579" x="1727200" y="6242050"/>
          <p14:tracePt t="353580" x="1727200" y="6248400"/>
          <p14:tracePt t="353595" x="1733550" y="6261100"/>
          <p14:tracePt t="353939" x="1733550" y="6267450"/>
          <p14:tracePt t="354291" x="1739900" y="6273800"/>
          <p14:tracePt t="354795" x="1752600" y="6273800"/>
          <p14:tracePt t="354796" x="1765300" y="6273800"/>
          <p14:tracePt t="354804" x="1816100" y="6299200"/>
          <p14:tracePt t="354829" x="1847850" y="6299200"/>
          <p14:tracePt t="354845" x="1866900" y="6311900"/>
          <p14:tracePt t="354862" x="1879600" y="6311900"/>
          <p14:tracePt t="354879" x="1898650" y="6311900"/>
          <p14:tracePt t="354895" x="1917700" y="6311900"/>
          <p14:tracePt t="354912" x="1943100" y="6311900"/>
          <p14:tracePt t="354929" x="1974850" y="6311900"/>
          <p14:tracePt t="354945" x="2012950" y="6311900"/>
          <p14:tracePt t="354945" x="2038350" y="6311900"/>
          <p14:tracePt t="354963" x="2057400" y="6311900"/>
          <p14:tracePt t="354963" x="2070100" y="6311900"/>
          <p14:tracePt t="354980" x="2089150" y="6311900"/>
          <p14:tracePt t="354996" x="2101850" y="6311900"/>
          <p14:tracePt t="355012" x="2114550" y="6324600"/>
          <p14:tracePt t="355029" x="2152650" y="6330950"/>
          <p14:tracePt t="355045" x="2178050" y="6343650"/>
          <p14:tracePt t="355062" x="2241550" y="6375400"/>
          <p14:tracePt t="355079" x="2292350" y="6388100"/>
          <p14:tracePt t="355095" x="2324100" y="6388100"/>
          <p14:tracePt t="355112" x="2330450" y="6394450"/>
          <p14:tracePt t="360642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4414"/>
            <a:ext cx="8839200" cy="6681186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برای سرعت نوربدست می آوریم:</a:t>
            </a:r>
          </a:p>
          <a:p>
            <a:pPr marL="0" indent="0" algn="r" rtl="1">
              <a:buNone/>
            </a:pPr>
            <a:endParaRPr lang="fa-IR" sz="16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                   (  29 )       </a:t>
            </a:r>
          </a:p>
          <a:p>
            <a:pPr marL="0" indent="0" algn="r" rtl="1">
              <a:buNone/>
            </a:pPr>
            <a:endParaRPr lang="fa-IR" sz="16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باترکیب روابط 24   تا 28  ضریب شکست 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n</a:t>
            </a: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را میتوان بصورت زیر نوشت:</a:t>
            </a: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                                                                                   (  30)  </a:t>
            </a:r>
          </a:p>
          <a:p>
            <a:pPr marL="0" indent="0" algn="r" rtl="1">
              <a:buNone/>
            </a:pPr>
            <a:endParaRPr lang="fa-IR" sz="16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در محیط های گازی با فشارها ی به اندازه کافی کم،ضریب شکست نزدیک به 1 است.</a:t>
            </a: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در این حالت تقریب                                                                       برای اغلب مقاصد به اندازه کافی دقیق است.بانبراین </a:t>
            </a:r>
          </a:p>
          <a:p>
            <a:pPr marL="0" indent="0" algn="r" rtl="1">
              <a:buNone/>
            </a:pPr>
            <a:endParaRPr lang="fa-IR" sz="16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معادله 30 میتواند به رابطه  زیر ساده شود:                                 (31)   </a:t>
            </a:r>
          </a:p>
          <a:p>
            <a:pPr marL="0" indent="0" algn="r" rtl="1">
              <a:buNone/>
            </a:pPr>
            <a:endParaRPr lang="fa-IR" sz="16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fa-IR" sz="1600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برای توجیه فیزیکی قسمت های حقیقی وموهومی ضریب شکست را جدا میکنیم:</a:t>
            </a:r>
          </a:p>
          <a:p>
            <a:pPr marL="0" indent="0" algn="r" rtl="1">
              <a:buNone/>
            </a:pPr>
            <a:r>
              <a:rPr lang="fa-IR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</a:t>
            </a: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                                                                                                                      (32)     </a:t>
            </a: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یک موج الکترو مغناطیسی                                                  در راستای 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Z</a:t>
            </a: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 </a:t>
            </a: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با ضریب شکست 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n   </a:t>
            </a: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 با بسامدی برابر بسامد خلاء                            </a:t>
            </a:r>
            <a:endParaRPr lang="en-US" sz="1600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اما بردار موج آن متفاوت است:                      با جایگذاری                          در رابطه 32   نتیجه میشود:</a:t>
            </a:r>
          </a:p>
          <a:p>
            <a:pPr marL="0" indent="0" algn="r" rtl="1">
              <a:buNone/>
            </a:pPr>
            <a:endParaRPr lang="fa-IR" sz="16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                                                      (33)  </a:t>
            </a: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معادله 33 نشان میدهد که قسمت موهومی               ضریب شکست مختلط 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n </a:t>
            </a: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 جذب موج الکترو مغناطیسی را توصیف میکند.</a:t>
            </a:r>
            <a:endParaRPr lang="fa-IR" sz="16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                                                              </a:t>
            </a: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5943600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14" y="1295400"/>
            <a:ext cx="2867025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362200"/>
            <a:ext cx="33813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64" y="2819400"/>
            <a:ext cx="30003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64" y="4038600"/>
            <a:ext cx="12573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937" y="4467225"/>
            <a:ext cx="22193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772025"/>
            <a:ext cx="828675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2" y="5017178"/>
            <a:ext cx="8286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412" y="5029200"/>
            <a:ext cx="115252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82" y="5480758"/>
            <a:ext cx="495300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315" y="5947483"/>
            <a:ext cx="542925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238851" y="6248400"/>
            <a:ext cx="609600" cy="6096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7315200" y="6297386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07531" y="6368534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تکمیلی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9649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114"/>
    </mc:Choice>
    <mc:Fallback xmlns="">
      <p:transition spd="slow" advTm="541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42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846" x="5645150" y="673100"/>
          <p14:tracePt t="2214" x="5638800" y="660400"/>
          <p14:tracePt t="2223" x="5626100" y="660400"/>
          <p14:tracePt t="2231" x="5556250" y="660400"/>
          <p14:tracePt t="2239" x="5486400" y="660400"/>
          <p14:tracePt t="2256" x="5397500" y="660400"/>
          <p14:tracePt t="2273" x="5302250" y="660400"/>
          <p14:tracePt t="2289" x="5257800" y="692150"/>
          <p14:tracePt t="2306" x="5213350" y="717550"/>
          <p14:tracePt t="2323" x="5162550" y="762000"/>
          <p14:tracePt t="2339" x="5130800" y="793750"/>
          <p14:tracePt t="2356" x="5105400" y="831850"/>
          <p14:tracePt t="2373" x="5092700" y="850900"/>
          <p14:tracePt t="2389" x="5073650" y="882650"/>
          <p14:tracePt t="2406" x="5067300" y="895350"/>
          <p14:tracePt t="2423" x="5054600" y="939800"/>
          <p14:tracePt t="2439" x="5054600" y="965200"/>
          <p14:tracePt t="2456" x="5048250" y="1003300"/>
          <p14:tracePt t="2473" x="5041900" y="1054100"/>
          <p14:tracePt t="2489" x="5041900" y="1092200"/>
          <p14:tracePt t="2506" x="5029200" y="1130300"/>
          <p14:tracePt t="2522" x="5029200" y="1162050"/>
          <p14:tracePt t="2539" x="5029200" y="1174750"/>
          <p14:tracePt t="2556" x="5029200" y="1181100"/>
          <p14:tracePt t="2632" x="5029200" y="1193800"/>
          <p14:tracePt t="2648" x="5035550" y="1193800"/>
          <p14:tracePt t="2653" x="5073650" y="1200150"/>
          <p14:tracePt t="2673" x="5105400" y="1206500"/>
          <p14:tracePt t="2690" x="5156200" y="1206500"/>
          <p14:tracePt t="2705" x="5213350" y="1219200"/>
          <p14:tracePt t="2721" x="5257800" y="1219200"/>
          <p14:tracePt t="2738" x="5295900" y="1219200"/>
          <p14:tracePt t="2755" x="5321300" y="1219200"/>
          <p14:tracePt t="2771" x="5346700" y="1219200"/>
          <p14:tracePt t="2788" x="5372100" y="1219200"/>
          <p14:tracePt t="2804" x="5384800" y="1219200"/>
          <p14:tracePt t="2821" x="5410200" y="1219200"/>
          <p14:tracePt t="2838" x="5429250" y="1219200"/>
          <p14:tracePt t="2855" x="5435600" y="1219200"/>
          <p14:tracePt t="2919" x="5448300" y="1219200"/>
          <p14:tracePt t="2927" x="5461000" y="1219200"/>
          <p14:tracePt t="2935" x="5562600" y="1219200"/>
          <p14:tracePt t="2954" x="5638800" y="1219200"/>
          <p14:tracePt t="2971" x="5721350" y="1219200"/>
          <p14:tracePt t="2988" x="5803900" y="1219200"/>
          <p14:tracePt t="3004" x="5873750" y="1219200"/>
          <p14:tracePt t="3021" x="5924550" y="1219200"/>
          <p14:tracePt t="3038" x="5962650" y="1219200"/>
          <p14:tracePt t="3055" x="6013450" y="1219200"/>
          <p14:tracePt t="3071" x="6064250" y="1193800"/>
          <p14:tracePt t="3088" x="6121400" y="1168400"/>
          <p14:tracePt t="3104" x="6197600" y="1136650"/>
          <p14:tracePt t="3121" x="6248400" y="1111250"/>
          <p14:tracePt t="3138" x="6292850" y="1085850"/>
          <p14:tracePt t="3154" x="6324600" y="1066800"/>
          <p14:tracePt t="3171" x="6356350" y="1066800"/>
          <p14:tracePt t="3188" x="6388100" y="1047750"/>
          <p14:tracePt t="3205" x="6419850" y="1047750"/>
          <p14:tracePt t="3221" x="6438900" y="1041400"/>
          <p14:tracePt t="3238" x="6464300" y="1035050"/>
          <p14:tracePt t="3255" x="6483350" y="1028700"/>
          <p14:tracePt t="3272" x="6489700" y="1028700"/>
          <p14:tracePt t="3288" x="6496050" y="1028700"/>
          <p14:tracePt t="3479" x="6477000" y="1041400"/>
          <p14:tracePt t="3487" x="6464300" y="1047750"/>
          <p14:tracePt t="3495" x="6432550" y="1073150"/>
          <p14:tracePt t="3505" x="6381750" y="1092200"/>
          <p14:tracePt t="3523" x="6356350" y="1117600"/>
          <p14:tracePt t="3540" x="6324600" y="1130300"/>
          <p14:tracePt t="3556" x="6292850" y="1143000"/>
          <p14:tracePt t="3573" x="6267450" y="1155700"/>
          <p14:tracePt t="3589" x="6248400" y="1155700"/>
          <p14:tracePt t="3606" x="6210300" y="1162050"/>
          <p14:tracePt t="3622" x="6165850" y="1168400"/>
          <p14:tracePt t="3622" x="6146800" y="1168400"/>
          <p14:tracePt t="3655" x="6108700" y="1174750"/>
          <p14:tracePt t="3656" x="6076950" y="1174750"/>
          <p14:tracePt t="3672" x="6045200" y="1187450"/>
          <p14:tracePt t="3689" x="6007100" y="1187450"/>
          <p14:tracePt t="3705" x="5943600" y="1200150"/>
          <p14:tracePt t="3722" x="5861050" y="1206500"/>
          <p14:tracePt t="3739" x="5765800" y="1219200"/>
          <p14:tracePt t="3755" x="5626100" y="1219200"/>
          <p14:tracePt t="3772" x="5530850" y="1219200"/>
          <p14:tracePt t="3789" x="5429250" y="1219200"/>
          <p14:tracePt t="3805" x="5378450" y="1219200"/>
          <p14:tracePt t="3822" x="5353050" y="1219200"/>
          <p14:tracePt t="3822" x="5340350" y="1219200"/>
          <p14:tracePt t="3839" x="5321300" y="1219200"/>
          <p14:tracePt t="4007" x="5314950" y="1219200"/>
          <p14:tracePt t="4023" x="5302250" y="1219200"/>
          <p14:tracePt t="4025" x="5276850" y="1219200"/>
          <p14:tracePt t="4039" x="5200650" y="1219200"/>
          <p14:tracePt t="4055" x="5137150" y="1219200"/>
          <p14:tracePt t="4073" x="5073650" y="1219200"/>
          <p14:tracePt t="4089" x="5041900" y="1219200"/>
          <p14:tracePt t="4106" x="5029200" y="1219200"/>
          <p14:tracePt t="4122" x="5022850" y="1219200"/>
          <p14:tracePt t="4616" x="5016500" y="1219200"/>
          <p14:tracePt t="4624" x="5010150" y="1219200"/>
          <p14:tracePt t="4638" x="4991100" y="1219200"/>
          <p14:tracePt t="4649" x="4953000" y="1219200"/>
          <p14:tracePt t="4674" x="4946650" y="1219200"/>
          <p14:tracePt t="4690" x="4933950" y="1219200"/>
          <p14:tracePt t="4707" x="4927600" y="1219200"/>
          <p14:tracePt t="4723" x="4921250" y="1219200"/>
          <p14:tracePt t="4740" x="4914900" y="1219200"/>
          <p14:tracePt t="4776" x="4908550" y="1219200"/>
          <p14:tracePt t="4800" x="4902200" y="1219200"/>
          <p14:tracePt t="4856" x="4895850" y="1219200"/>
          <p14:tracePt t="4904" x="4895850" y="1206500"/>
          <p14:tracePt t="4912" x="4895850" y="1193800"/>
          <p14:tracePt t="4920" x="4895850" y="1168400"/>
          <p14:tracePt t="4940" x="4895850" y="1136650"/>
          <p14:tracePt t="4957" x="4902200" y="1111250"/>
          <p14:tracePt t="4973" x="4914900" y="1085850"/>
          <p14:tracePt t="4990" x="4933950" y="1060450"/>
          <p14:tracePt t="5007" x="4946650" y="1041400"/>
          <p14:tracePt t="5023" x="4972050" y="1022350"/>
          <p14:tracePt t="5040" x="5010150" y="996950"/>
          <p14:tracePt t="5057" x="5041900" y="977900"/>
          <p14:tracePt t="5073" x="5060950" y="965200"/>
          <p14:tracePt t="5090" x="5073650" y="965200"/>
          <p14:tracePt t="5107" x="5086350" y="952500"/>
          <p14:tracePt t="5124" x="5105400" y="952500"/>
          <p14:tracePt t="5464" x="5092700" y="952500"/>
          <p14:tracePt t="5472" x="5086350" y="952500"/>
          <p14:tracePt t="5480" x="5048250" y="971550"/>
          <p14:tracePt t="5490" x="4965700" y="1009650"/>
          <p14:tracePt t="5506" x="4870450" y="1022350"/>
          <p14:tracePt t="5523" x="4597400" y="1041400"/>
          <p14:tracePt t="5540" x="4432300" y="1047750"/>
          <p14:tracePt t="5556" x="4267200" y="1047750"/>
          <p14:tracePt t="5574" x="4146550" y="1047750"/>
          <p14:tracePt t="5590" x="4051300" y="1047750"/>
          <p14:tracePt t="5606" x="3981450" y="1047750"/>
          <p14:tracePt t="5623" x="3949700" y="1047750"/>
          <p14:tracePt t="5640" x="3873500" y="1047750"/>
          <p14:tracePt t="5657" x="3829050" y="1047750"/>
          <p14:tracePt t="5674" x="3759200" y="1066800"/>
          <p14:tracePt t="5690" x="3683000" y="1066800"/>
          <p14:tracePt t="5707" x="3613150" y="1085850"/>
          <p14:tracePt t="5723" x="3530600" y="1098550"/>
          <p14:tracePt t="5740" x="3403600" y="1104900"/>
          <p14:tracePt t="5757" x="3314700" y="1104900"/>
          <p14:tracePt t="5773" x="3206750" y="1104900"/>
          <p14:tracePt t="5790" x="3067050" y="1130300"/>
          <p14:tracePt t="5807" x="2901950" y="1130300"/>
          <p14:tracePt t="5823" x="2692400" y="1136650"/>
          <p14:tracePt t="5840" x="2343150" y="1136650"/>
          <p14:tracePt t="5857" x="2184400" y="1136650"/>
          <p14:tracePt t="5874" x="2070100" y="1149350"/>
          <p14:tracePt t="5890" x="1993900" y="1155700"/>
          <p14:tracePt t="5906" x="1968500" y="1168400"/>
          <p14:tracePt t="5923" x="1936750" y="1174750"/>
          <p14:tracePt t="5940" x="1924050" y="1181100"/>
          <p14:tracePt t="5984" x="1911350" y="1181100"/>
          <p14:tracePt t="5992" x="1905000" y="1181100"/>
          <p14:tracePt t="6000" x="1866900" y="1187450"/>
          <p14:tracePt t="6023" x="1847850" y="1193800"/>
          <p14:tracePt t="6023" x="1841500" y="1193800"/>
          <p14:tracePt t="6040" x="1816100" y="1193800"/>
          <p14:tracePt t="6057" x="1797050" y="1193800"/>
          <p14:tracePt t="6073" x="1765300" y="1193800"/>
          <p14:tracePt t="6090" x="1720850" y="1193800"/>
          <p14:tracePt t="6107" x="1676400" y="1193800"/>
          <p14:tracePt t="6123" x="1631950" y="1193800"/>
          <p14:tracePt t="6140" x="1600200" y="1193800"/>
          <p14:tracePt t="6157" x="1568450" y="1193800"/>
          <p14:tracePt t="6173" x="1530350" y="1193800"/>
          <p14:tracePt t="6190" x="1504950" y="1193800"/>
          <p14:tracePt t="6206" x="1479550" y="1187450"/>
          <p14:tracePt t="6223" x="1454150" y="1187450"/>
          <p14:tracePt t="6240" x="1409700" y="1168400"/>
          <p14:tracePt t="6256" x="1346200" y="1136650"/>
          <p14:tracePt t="6273" x="1308100" y="1117600"/>
          <p14:tracePt t="6290" x="1270000" y="1117600"/>
          <p14:tracePt t="6306" x="1263650" y="1117600"/>
          <p14:tracePt t="6323" x="1257300" y="1104900"/>
          <p14:tracePt t="6340" x="1244600" y="1104900"/>
          <p14:tracePt t="6356" x="1231900" y="1104900"/>
          <p14:tracePt t="6373" x="1219200" y="1092200"/>
          <p14:tracePt t="6390" x="1206500" y="1079500"/>
          <p14:tracePt t="6406" x="1181100" y="1060450"/>
          <p14:tracePt t="6423" x="1162050" y="1054100"/>
          <p14:tracePt t="6440" x="1123950" y="1022350"/>
          <p14:tracePt t="6457" x="1098550" y="1016000"/>
          <p14:tracePt t="6473" x="1079500" y="1003300"/>
          <p14:tracePt t="6490" x="1060450" y="990600"/>
          <p14:tracePt t="6506" x="1041400" y="971550"/>
          <p14:tracePt t="6523" x="1035050" y="965200"/>
          <p14:tracePt t="6540" x="1028700" y="952500"/>
          <p14:tracePt t="6556" x="1022350" y="952500"/>
          <p14:tracePt t="6672" x="1022350" y="946150"/>
          <p14:tracePt t="6688" x="1016000" y="933450"/>
          <p14:tracePt t="6696" x="990600" y="927100"/>
          <p14:tracePt t="6706" x="965200" y="914400"/>
          <p14:tracePt t="6723" x="927100" y="895350"/>
          <p14:tracePt t="6740" x="901700" y="889000"/>
          <p14:tracePt t="6757" x="876300" y="876300"/>
          <p14:tracePt t="6773" x="869950" y="876300"/>
          <p14:tracePt t="6790" x="869950" y="869950"/>
          <p14:tracePt t="6856" x="863600" y="869950"/>
          <p14:tracePt t="6872" x="857250" y="863600"/>
          <p14:tracePt t="6879" x="838200" y="844550"/>
          <p14:tracePt t="6890" x="812800" y="825500"/>
          <p14:tracePt t="6908" x="781050" y="800100"/>
          <p14:tracePt t="6925" x="762000" y="800100"/>
          <p14:tracePt t="6941" x="742950" y="787400"/>
          <p14:tracePt t="7064" x="736600" y="787400"/>
          <p14:tracePt t="7072" x="723900" y="787400"/>
          <p14:tracePt t="7080" x="685800" y="787400"/>
          <p14:tracePt t="7090" x="647700" y="787400"/>
          <p14:tracePt t="7107" x="603250" y="787400"/>
          <p14:tracePt t="7124" x="577850" y="787400"/>
          <p14:tracePt t="7141" x="565150" y="787400"/>
          <p14:tracePt t="7229" x="558800" y="781050"/>
          <p14:tracePt t="7240" x="558800" y="774700"/>
          <p14:tracePt t="7384" x="552450" y="774700"/>
          <p14:tracePt t="7489" x="558800" y="774700"/>
          <p14:tracePt t="7496" x="565150" y="774700"/>
          <p14:tracePt t="7499" x="571500" y="774700"/>
          <p14:tracePt t="7553" x="577850" y="774700"/>
          <p14:tracePt t="7616" x="590550" y="774700"/>
          <p14:tracePt t="7633" x="603250" y="774700"/>
          <p14:tracePt t="7634" x="641350" y="774700"/>
          <p14:tracePt t="7657" x="679450" y="774700"/>
          <p14:tracePt t="7673" x="730250" y="768350"/>
          <p14:tracePt t="7690" x="768350" y="755650"/>
          <p14:tracePt t="7707" x="793750" y="755650"/>
          <p14:tracePt t="7723" x="806450" y="755650"/>
          <p14:tracePt t="7768" x="812800" y="755650"/>
          <p14:tracePt t="7856" x="819150" y="749300"/>
          <p14:tracePt t="7872" x="825500" y="749300"/>
          <p14:tracePt t="7880" x="844550" y="749300"/>
          <p14:tracePt t="7890" x="869950" y="755650"/>
          <p14:tracePt t="7906" x="882650" y="755650"/>
          <p14:tracePt t="7923" x="914400" y="755650"/>
          <p14:tracePt t="7940" x="933450" y="762000"/>
          <p14:tracePt t="7956" x="952500" y="762000"/>
          <p14:tracePt t="7973" x="965200" y="762000"/>
          <p14:tracePt t="7990" x="971550" y="768350"/>
          <p14:tracePt t="8048" x="984250" y="768350"/>
          <p14:tracePt t="8062" x="990600" y="768350"/>
          <p14:tracePt t="8144" x="996950" y="768350"/>
          <p14:tracePt t="8152" x="1003300" y="768350"/>
          <p14:tracePt t="8160" x="1035050" y="768350"/>
          <p14:tracePt t="8173" x="1047750" y="768350"/>
          <p14:tracePt t="8190" x="1073150" y="768350"/>
          <p14:tracePt t="8207" x="1085850" y="768350"/>
          <p14:tracePt t="8223" x="1098550" y="768350"/>
          <p14:tracePt t="8240" x="1098550" y="774700"/>
          <p14:tracePt t="8648" x="1104900" y="774700"/>
          <p14:tracePt t="8655" x="1111250" y="774700"/>
          <p14:tracePt t="8666" x="1117600" y="781050"/>
          <p14:tracePt t="9671" x="1123950" y="781050"/>
          <p14:tracePt t="9679" x="1130300" y="781050"/>
          <p14:tracePt t="9685" x="1143000" y="781050"/>
          <p14:tracePt t="9706" x="1155700" y="781050"/>
          <p14:tracePt t="9743" x="1168400" y="781050"/>
          <p14:tracePt t="9903" x="1181100" y="787400"/>
          <p14:tracePt t="9911" x="1193800" y="787400"/>
          <p14:tracePt t="9917" x="1231900" y="806450"/>
          <p14:tracePt t="9939" x="1263650" y="806450"/>
          <p14:tracePt t="9956" x="1282700" y="825500"/>
          <p14:tracePt t="9973" x="1301750" y="825500"/>
          <p14:tracePt t="9989" x="1308100" y="825500"/>
          <p14:tracePt t="10703" x="1314450" y="825500"/>
          <p14:tracePt t="10719" x="1327150" y="825500"/>
          <p14:tracePt t="10911" x="1339850" y="825500"/>
          <p14:tracePt t="10919" x="1352550" y="825500"/>
          <p14:tracePt t="10922" x="1390650" y="838200"/>
          <p14:tracePt t="10939" x="1403350" y="844550"/>
          <p14:tracePt t="10956" x="1416050" y="850900"/>
          <p14:tracePt t="10973" x="1428750" y="850900"/>
          <p14:tracePt t="10989" x="1435100" y="857250"/>
          <p14:tracePt t="11006" x="1447800" y="857250"/>
          <p14:tracePt t="11022" x="1454150" y="857250"/>
          <p14:tracePt t="11040" x="1479550" y="857250"/>
          <p14:tracePt t="11463" x="1492250" y="857250"/>
          <p14:tracePt t="11471" x="1504950" y="857250"/>
          <p14:tracePt t="11479" x="1536700" y="850900"/>
          <p14:tracePt t="11490" x="1587500" y="838200"/>
          <p14:tracePt t="11506" x="1638300" y="831850"/>
          <p14:tracePt t="11523" x="1682750" y="831850"/>
          <p14:tracePt t="11539" x="1695450" y="831850"/>
          <p14:tracePt t="11584" x="1695450" y="825500"/>
          <p14:tracePt t="11639" x="1701800" y="825500"/>
          <p14:tracePt t="11695" x="1714500" y="825500"/>
          <p14:tracePt t="11703" x="1733550" y="825500"/>
          <p14:tracePt t="11706" x="1771650" y="819150"/>
          <p14:tracePt t="11723" x="1809750" y="819150"/>
          <p14:tracePt t="11739" x="1854200" y="812800"/>
          <p14:tracePt t="11757" x="1873250" y="812800"/>
          <p14:tracePt t="11773" x="1892300" y="806450"/>
          <p14:tracePt t="11935" x="1898650" y="806450"/>
          <p14:tracePt t="11943" x="1936750" y="806450"/>
          <p14:tracePt t="11951" x="2114550" y="806450"/>
          <p14:tracePt t="11973" x="2209800" y="806450"/>
          <p14:tracePt t="11989" x="2266950" y="806450"/>
          <p14:tracePt t="12006" x="2279650" y="806450"/>
          <p14:tracePt t="12855" x="2286000" y="806450"/>
          <p14:tracePt t="12855" x="2292350" y="806450"/>
          <p14:tracePt t="12864" x="2311400" y="793750"/>
          <p14:tracePt t="12889" x="2317750" y="793750"/>
          <p14:tracePt t="12907" x="2324100" y="793750"/>
          <p14:tracePt t="12975" x="2330450" y="793750"/>
          <p14:tracePt t="13047" x="2336800" y="793750"/>
          <p14:tracePt t="13055" x="2355850" y="793750"/>
          <p14:tracePt t="13065" x="2362200" y="793750"/>
          <p14:tracePt t="13089" x="2374900" y="793750"/>
          <p14:tracePt t="13143" x="2381250" y="793750"/>
          <p14:tracePt t="13159" x="2387600" y="793750"/>
          <p14:tracePt t="13175" x="2393950" y="793750"/>
          <p14:tracePt t="13183" x="2400300" y="793750"/>
          <p14:tracePt t="13189" x="2406650" y="793750"/>
          <p14:tracePt t="13205" x="2419350" y="793750"/>
          <p14:tracePt t="13222" x="2425700" y="793750"/>
          <p14:tracePt t="13238" x="2432050" y="793750"/>
          <p14:tracePt t="13303" x="2444750" y="793750"/>
          <p14:tracePt t="13695" x="2451100" y="800100"/>
          <p14:tracePt t="13695" x="2470150" y="819150"/>
          <p14:tracePt t="13711" x="2482850" y="825500"/>
          <p14:tracePt t="13719" x="2495550" y="831850"/>
          <p14:tracePt t="13727" x="2514600" y="850900"/>
          <p14:tracePt t="13738" x="2527300" y="857250"/>
          <p14:tracePt t="13755" x="2533650" y="863600"/>
          <p14:tracePt t="13959" x="2540000" y="863600"/>
          <p14:tracePt t="13975" x="2546350" y="863600"/>
          <p14:tracePt t="13983" x="2559050" y="863600"/>
          <p14:tracePt t="13989" x="2578100" y="844550"/>
          <p14:tracePt t="14006" x="2603500" y="819150"/>
          <p14:tracePt t="14006" x="2616200" y="819150"/>
          <p14:tracePt t="14023" x="2628900" y="806450"/>
          <p14:tracePt t="14040" x="2641600" y="793750"/>
          <p14:tracePt t="14992" x="2641600" y="800100"/>
          <p14:tracePt t="15119" x="2641600" y="806450"/>
          <p14:tracePt t="15375" x="2641600" y="812800"/>
          <p14:tracePt t="15399" x="2635250" y="812800"/>
          <p14:tracePt t="15414" x="2616200" y="812800"/>
          <p14:tracePt t="15415" x="2603500" y="812800"/>
          <p14:tracePt t="15487" x="2597150" y="812800"/>
          <p14:tracePt t="15495" x="2590800" y="812800"/>
          <p14:tracePt t="15507" x="2584450" y="806450"/>
          <p14:tracePt t="15551" x="2571750" y="806450"/>
          <p14:tracePt t="15687" x="2571750" y="800100"/>
          <p14:tracePt t="15807" x="2571750" y="793750"/>
          <p14:tracePt t="15815" x="2578100" y="793750"/>
          <p14:tracePt t="15818" x="2616200" y="793750"/>
          <p14:tracePt t="15839" x="2654300" y="793750"/>
          <p14:tracePt t="15856" x="2673350" y="793750"/>
          <p14:tracePt t="15873" x="2679700" y="793750"/>
          <p14:tracePt t="15889" x="2686050" y="793750"/>
          <p14:tracePt t="17159" x="2686050" y="800100"/>
          <p14:tracePt t="17191" x="2686050" y="812800"/>
          <p14:tracePt t="17527" x="2686050" y="819150"/>
          <p14:tracePt t="18399" x="2686050" y="825500"/>
          <p14:tracePt t="20328" x="2686050" y="819150"/>
          <p14:tracePt t="20336" x="2679700" y="819150"/>
          <p14:tracePt t="20357" x="2667000" y="819150"/>
          <p14:tracePt t="20358" x="2647950" y="806450"/>
          <p14:tracePt t="20374" x="2628900" y="806450"/>
          <p14:tracePt t="20391" x="2616200" y="806450"/>
          <p14:tracePt t="20407" x="2597150" y="806450"/>
          <p14:tracePt t="20424" x="2565400" y="806450"/>
          <p14:tracePt t="20440" x="2540000" y="806450"/>
          <p14:tracePt t="20474" x="2514600" y="806450"/>
          <p14:tracePt t="20474" x="2501900" y="806450"/>
          <p14:tracePt t="20490" x="2489200" y="806450"/>
          <p14:tracePt t="20752" x="2489200" y="800100"/>
          <p14:tracePt t="20776" x="2482850" y="800100"/>
          <p14:tracePt t="21032" x="2482850" y="793750"/>
          <p14:tracePt t="21049" x="2470150" y="787400"/>
          <p14:tracePt t="21050" x="2463800" y="787400"/>
          <p14:tracePt t="21074" x="2451100" y="781050"/>
          <p14:tracePt t="21090" x="2438400" y="774700"/>
          <p14:tracePt t="21248" x="2438400" y="762000"/>
          <p14:tracePt t="21266" x="2438400" y="755650"/>
          <p14:tracePt t="21266" x="2438400" y="730250"/>
          <p14:tracePt t="21290" x="2438400" y="717550"/>
          <p14:tracePt t="21307" x="2438400" y="698500"/>
          <p14:tracePt t="21324" x="2444750" y="679450"/>
          <p14:tracePt t="21340" x="2451100" y="673100"/>
          <p14:tracePt t="21357" x="2457450" y="660400"/>
          <p14:tracePt t="21374" x="2457450" y="654050"/>
          <p14:tracePt t="21391" x="2463800" y="647700"/>
          <p14:tracePt t="21407" x="2470150" y="635000"/>
          <p14:tracePt t="21407" x="2476500" y="628650"/>
          <p14:tracePt t="21448" x="2482850" y="615950"/>
          <p14:tracePt t="21456" x="2489200" y="615950"/>
          <p14:tracePt t="21466" x="2495550" y="603250"/>
          <p14:tracePt t="21490" x="2501900" y="596900"/>
          <p14:tracePt t="21507" x="2508250" y="596900"/>
          <p14:tracePt t="21524" x="2514600" y="590550"/>
          <p14:tracePt t="21540" x="2527300" y="590550"/>
          <p14:tracePt t="21856" x="2533650" y="590550"/>
          <p14:tracePt t="21880" x="2533650" y="596900"/>
          <p14:tracePt t="21890" x="2533650" y="603250"/>
          <p14:tracePt t="21896" x="2533650" y="609600"/>
          <p14:tracePt t="21907" x="2546350" y="622300"/>
          <p14:tracePt t="21944" x="2546350" y="628650"/>
          <p14:tracePt t="21984" x="2546350" y="635000"/>
          <p14:tracePt t="21992" x="2546350" y="641350"/>
          <p14:tracePt t="22033" x="2546350" y="647700"/>
          <p14:tracePt t="22040" x="2546350" y="654050"/>
          <p14:tracePt t="22072" x="2546350" y="660400"/>
          <p14:tracePt t="22096" x="2546350" y="666750"/>
          <p14:tracePt t="22105" x="2546350" y="673100"/>
          <p14:tracePt t="22116" x="2546350" y="679450"/>
          <p14:tracePt t="22140" x="2546350" y="685800"/>
          <p14:tracePt t="22157" x="2546350" y="698500"/>
          <p14:tracePt t="22280" x="2546350" y="711200"/>
          <p14:tracePt t="22320" x="2546350" y="717550"/>
          <p14:tracePt t="22328" x="2540000" y="723900"/>
          <p14:tracePt t="22416" x="2540000" y="730250"/>
          <p14:tracePt t="22424" x="2533650" y="736600"/>
          <p14:tracePt t="22456" x="2527300" y="742950"/>
          <p14:tracePt t="22480" x="2520950" y="755650"/>
          <p14:tracePt t="22498" x="2514600" y="762000"/>
          <p14:tracePt t="22536" x="2514600" y="768350"/>
          <p14:tracePt t="22543" x="2514600" y="774700"/>
          <p14:tracePt t="22549" x="2508250" y="774700"/>
          <p14:tracePt t="22574" x="2501900" y="774700"/>
          <p14:tracePt t="22591" x="2489200" y="787400"/>
          <p14:tracePt t="22608" x="2482850" y="787400"/>
          <p14:tracePt t="22625" x="2463800" y="793750"/>
          <p14:tracePt t="22662" x="2451100" y="800100"/>
          <p14:tracePt t="22704" x="2444750" y="800100"/>
          <p14:tracePt t="22712" x="2438400" y="800100"/>
          <p14:tracePt t="22720" x="2425700" y="806450"/>
          <p14:tracePt t="22808" x="2419350" y="806450"/>
          <p14:tracePt t="22816" x="2413000" y="806450"/>
          <p14:tracePt t="22826" x="2387600" y="806450"/>
          <p14:tracePt t="22841" x="2374900" y="806450"/>
          <p14:tracePt t="22857" x="2368550" y="806450"/>
          <p14:tracePt t="23113" x="2362200" y="806450"/>
          <p14:tracePt t="23128" x="2362200" y="800100"/>
          <p14:tracePt t="23140" x="2362200" y="787400"/>
          <p14:tracePt t="23141" x="2355850" y="774700"/>
          <p14:tracePt t="23157" x="2355850" y="762000"/>
          <p14:tracePt t="23174" x="2355850" y="749300"/>
          <p14:tracePt t="23190" x="2355850" y="742950"/>
          <p14:tracePt t="23207" x="2355850" y="736600"/>
          <p14:tracePt t="23224" x="2355850" y="723900"/>
          <p14:tracePt t="23261" x="2355850" y="711200"/>
          <p14:tracePt t="23280" x="2355850" y="704850"/>
          <p14:tracePt t="23289" x="2355850" y="698500"/>
          <p14:tracePt t="23290" x="2355850" y="685800"/>
          <p14:tracePt t="23306" x="2355850" y="679450"/>
          <p14:tracePt t="23322" x="2355850" y="673100"/>
          <p14:tracePt t="23339" x="2362200" y="660400"/>
          <p14:tracePt t="23376" x="2368550" y="660400"/>
          <p14:tracePt t="23376" x="2374900" y="647700"/>
          <p14:tracePt t="23416" x="2381250" y="647700"/>
          <p14:tracePt t="23432" x="2387600" y="647700"/>
          <p14:tracePt t="23440" x="2393950" y="647700"/>
          <p14:tracePt t="23448" x="2400300" y="647700"/>
          <p14:tracePt t="23536" x="2413000" y="647700"/>
          <p14:tracePt t="23560" x="2419350" y="647700"/>
          <p14:tracePt t="23573" x="2425700" y="647700"/>
          <p14:tracePt t="23574" x="2438400" y="647700"/>
          <p14:tracePt t="23608" x="2444750" y="647700"/>
          <p14:tracePt t="23624" x="2451100" y="647700"/>
          <p14:tracePt t="23920" x="2457450" y="647700"/>
          <p14:tracePt t="23936" x="2457450" y="654050"/>
          <p14:tracePt t="23961" x="2463800" y="666750"/>
          <p14:tracePt t="23984" x="2470150" y="679450"/>
          <p14:tracePt t="23992" x="2476500" y="685800"/>
          <p14:tracePt t="24006" x="2476500" y="692150"/>
          <p14:tracePt t="24008" x="2482850" y="704850"/>
          <p14:tracePt t="24022" x="2482850" y="717550"/>
          <p14:tracePt t="24039" x="2482850" y="730250"/>
          <p14:tracePt t="24055" x="2489200" y="749300"/>
          <p14:tracePt t="24096" x="2489200" y="762000"/>
          <p14:tracePt t="24112" x="2489200" y="768350"/>
          <p14:tracePt t="24115" x="2489200" y="774700"/>
          <p14:tracePt t="24139" x="2489200" y="781050"/>
          <p14:tracePt t="24184" x="2489200" y="787400"/>
          <p14:tracePt t="24216" x="2489200" y="793750"/>
          <p14:tracePt t="24240" x="2489200" y="800100"/>
          <p14:tracePt t="24449" x="2489200" y="806450"/>
          <p14:tracePt t="24688" x="2495550" y="806450"/>
          <p14:tracePt t="24696" x="2520950" y="806450"/>
          <p14:tracePt t="24704" x="2603500" y="806450"/>
          <p14:tracePt t="24723" x="2667000" y="806450"/>
          <p14:tracePt t="24741" x="2730500" y="806450"/>
          <p14:tracePt t="24757" x="2774950" y="806450"/>
          <p14:tracePt t="24774" x="2806700" y="806450"/>
          <p14:tracePt t="24790" x="2844800" y="806450"/>
          <p14:tracePt t="24807" x="2870200" y="806450"/>
          <p14:tracePt t="24807" x="2876550" y="806450"/>
          <p14:tracePt t="24825" x="2901950" y="806450"/>
          <p14:tracePt t="24840" x="2914650" y="806450"/>
          <p14:tracePt t="24857" x="2921000" y="806450"/>
          <p14:tracePt t="24874" x="2927350" y="806450"/>
          <p14:tracePt t="24912" x="2933700" y="806450"/>
          <p14:tracePt t="24913" x="2940050" y="806450"/>
          <p14:tracePt t="24924" x="2959100" y="800100"/>
          <p14:tracePt t="24940" x="2984500" y="800100"/>
          <p14:tracePt t="24957" x="3035300" y="800100"/>
          <p14:tracePt t="24974" x="3073400" y="800100"/>
          <p14:tracePt t="24990" x="3130550" y="800100"/>
          <p14:tracePt t="25007" x="3187700" y="819150"/>
          <p14:tracePt t="25007" x="3206750" y="819150"/>
          <p14:tracePt t="25024" x="3251200" y="825500"/>
          <p14:tracePt t="25041" x="3289300" y="825500"/>
          <p14:tracePt t="25057" x="3352800" y="831850"/>
          <p14:tracePt t="25074" x="3397250" y="831850"/>
          <p14:tracePt t="25090" x="3467100" y="831850"/>
          <p14:tracePt t="25107" x="3517900" y="831850"/>
          <p14:tracePt t="25124" x="3575050" y="831850"/>
          <p14:tracePt t="25140" x="3606800" y="831850"/>
          <p14:tracePt t="25157" x="3638550" y="831850"/>
          <p14:tracePt t="25174" x="3663950" y="831850"/>
          <p14:tracePt t="25190" x="3689350" y="831850"/>
          <p14:tracePt t="25207" x="3702050" y="831850"/>
          <p14:tracePt t="25207" x="3708400" y="831850"/>
          <p14:tracePt t="25224" x="3721100" y="831850"/>
          <p14:tracePt t="25240" x="3740150" y="831850"/>
          <p14:tracePt t="25257" x="3765550" y="831850"/>
          <p14:tracePt t="25274" x="3790950" y="831850"/>
          <p14:tracePt t="25290" x="3816350" y="831850"/>
          <p14:tracePt t="25307" x="3848100" y="831850"/>
          <p14:tracePt t="25324" x="3879850" y="831850"/>
          <p14:tracePt t="25340" x="3898900" y="831850"/>
          <p14:tracePt t="25357" x="3924300" y="831850"/>
          <p14:tracePt t="25374" x="3956050" y="831850"/>
          <p14:tracePt t="25390" x="3962400" y="831850"/>
          <p14:tracePt t="25407" x="3968750" y="831850"/>
          <p14:tracePt t="26056" x="3987800" y="831850"/>
          <p14:tracePt t="26066" x="3994150" y="831850"/>
          <p14:tracePt t="26066" x="4006850" y="831850"/>
          <p14:tracePt t="26073" x="4038600" y="831850"/>
          <p14:tracePt t="26090" x="4051300" y="831850"/>
          <p14:tracePt t="26107" x="4064000" y="831850"/>
          <p14:tracePt t="26840" x="4064000" y="838200"/>
          <p14:tracePt t="27264" x="4070350" y="838200"/>
          <p14:tracePt t="28016" x="4064000" y="838200"/>
          <p14:tracePt t="28024" x="4057650" y="838200"/>
          <p14:tracePt t="28033" x="4000500" y="838200"/>
          <p14:tracePt t="28058" x="3949700" y="838200"/>
          <p14:tracePt t="28074" x="3841750" y="831850"/>
          <p14:tracePt t="28091" x="3771900" y="819150"/>
          <p14:tracePt t="28107" x="3708400" y="793750"/>
          <p14:tracePt t="28124" x="3689350" y="781050"/>
          <p14:tracePt t="28142" x="3670300" y="774700"/>
          <p14:tracePt t="28552" x="3676650" y="774700"/>
          <p14:tracePt t="28565" x="3689350" y="774700"/>
          <p14:tracePt t="28568" x="3721100" y="774700"/>
          <p14:tracePt t="28590" x="3740150" y="774700"/>
          <p14:tracePt t="28607" x="3746500" y="774700"/>
          <p14:tracePt t="28623" x="3759200" y="774700"/>
          <p14:tracePt t="28640" x="3765550" y="774700"/>
          <p14:tracePt t="28656" x="3778250" y="774700"/>
          <p14:tracePt t="28673" x="3784600" y="774700"/>
          <p14:tracePt t="28689" x="3797300" y="774700"/>
          <p14:tracePt t="28706" x="3803650" y="774700"/>
          <p14:tracePt t="29464" x="3810000" y="774700"/>
          <p14:tracePt t="29488" x="3803650" y="774700"/>
          <p14:tracePt t="29490" x="3790950" y="774700"/>
          <p14:tracePt t="29507" x="3759200" y="787400"/>
          <p14:tracePt t="29523" x="3733800" y="787400"/>
          <p14:tracePt t="29540" x="3708400" y="787400"/>
          <p14:tracePt t="29556" x="3689350" y="787400"/>
          <p14:tracePt t="29573" x="3683000" y="787400"/>
          <p14:tracePt t="29589" x="3670300" y="787400"/>
          <p14:tracePt t="29632" x="3657600" y="787400"/>
          <p14:tracePt t="29656" x="3651250" y="787400"/>
          <p14:tracePt t="29657" x="3638550" y="800100"/>
          <p14:tracePt t="29696" x="3632200" y="800100"/>
          <p14:tracePt t="30240" x="3632200" y="793750"/>
          <p14:tracePt t="30257" x="3638550" y="793750"/>
          <p14:tracePt t="30264" x="3657600" y="781050"/>
          <p14:tracePt t="30296" x="3663950" y="774700"/>
          <p14:tracePt t="30297" x="3670300" y="774700"/>
          <p14:tracePt t="30306" x="3683000" y="768350"/>
          <p14:tracePt t="30323" x="3695700" y="762000"/>
          <p14:tracePt t="30340" x="3708400" y="762000"/>
          <p14:tracePt t="30356" x="3721100" y="762000"/>
          <p14:tracePt t="30373" x="3740150" y="755650"/>
          <p14:tracePt t="30390" x="3759200" y="755650"/>
          <p14:tracePt t="30406" x="3797300" y="749300"/>
          <p14:tracePt t="30423" x="3835400" y="749300"/>
          <p14:tracePt t="30439" x="3924300" y="749300"/>
          <p14:tracePt t="30457" x="3975100" y="749300"/>
          <p14:tracePt t="30474" x="4000500" y="762000"/>
          <p14:tracePt t="30489" x="4032250" y="774700"/>
          <p14:tracePt t="30736" x="4025900" y="774700"/>
          <p14:tracePt t="30744" x="4013200" y="774700"/>
          <p14:tracePt t="30766" x="4000500" y="774700"/>
          <p14:tracePt t="30767" x="3962400" y="768350"/>
          <p14:tracePt t="30791" x="3943350" y="762000"/>
          <p14:tracePt t="30807" x="3943350" y="755650"/>
          <p14:tracePt t="30896" x="3930650" y="755650"/>
          <p14:tracePt t="30904" x="3905250" y="755650"/>
          <p14:tracePt t="30915" x="3867150" y="755650"/>
          <p14:tracePt t="30941" x="3860800" y="755650"/>
          <p14:tracePt t="31489" x="3867150" y="755650"/>
          <p14:tracePt t="31601" x="3873500" y="755650"/>
          <p14:tracePt t="31896" x="3873500" y="762000"/>
          <p14:tracePt t="31904" x="3879850" y="762000"/>
          <p14:tracePt t="31918" x="3892550" y="768350"/>
          <p14:tracePt t="32056" x="3898900" y="774700"/>
          <p14:tracePt t="32071" x="3905250" y="774700"/>
          <p14:tracePt t="32082" x="3911600" y="774700"/>
          <p14:tracePt t="32108" x="3917950" y="774700"/>
          <p14:tracePt t="32144" x="3924300" y="774700"/>
          <p14:tracePt t="32336" x="3930650" y="774700"/>
          <p14:tracePt t="32352" x="3937000" y="774700"/>
          <p14:tracePt t="32356" x="3943350" y="774700"/>
          <p14:tracePt t="32373" x="3949700" y="774700"/>
          <p14:tracePt t="32390" x="3962400" y="774700"/>
          <p14:tracePt t="32406" x="3987800" y="774700"/>
          <p14:tracePt t="32423" x="3994150" y="774700"/>
          <p14:tracePt t="32423" x="4000500" y="774700"/>
          <p14:tracePt t="32440" x="4000500" y="768350"/>
          <p14:tracePt t="32457" x="4013200" y="762000"/>
          <p14:tracePt t="32473" x="4019550" y="762000"/>
          <p14:tracePt t="32584" x="4025900" y="762000"/>
          <p14:tracePt t="32880" x="4032250" y="762000"/>
          <p14:tracePt t="32904" x="4044950" y="762000"/>
          <p14:tracePt t="32912" x="4057650" y="768350"/>
          <p14:tracePt t="32923" x="4070350" y="774700"/>
          <p14:tracePt t="32940" x="4083050" y="781050"/>
          <p14:tracePt t="32957" x="4089400" y="781050"/>
          <p14:tracePt t="32973" x="4089400" y="787400"/>
          <p14:tracePt t="33673" x="4102100" y="787400"/>
          <p14:tracePt t="33682" x="4108450" y="787400"/>
          <p14:tracePt t="33688" x="4133850" y="787400"/>
          <p14:tracePt t="33707" x="4140200" y="787400"/>
          <p14:tracePt t="33723" x="4159250" y="787400"/>
          <p14:tracePt t="33740" x="4165600" y="787400"/>
          <p14:tracePt t="34000" x="4171950" y="787400"/>
          <p14:tracePt t="34008" x="4171950" y="800100"/>
          <p14:tracePt t="34024" x="4178300" y="812800"/>
          <p14:tracePt t="34029" x="4184650" y="819150"/>
          <p14:tracePt t="34040" x="4184650" y="838200"/>
          <p14:tracePt t="34057" x="4184650" y="850900"/>
          <p14:tracePt t="34073" x="4178300" y="863600"/>
          <p14:tracePt t="34090" x="4165600" y="863600"/>
          <p14:tracePt t="34107" x="4127500" y="863600"/>
          <p14:tracePt t="34123" x="4089400" y="863600"/>
          <p14:tracePt t="34140" x="4044950" y="863600"/>
          <p14:tracePt t="34156" x="4013200" y="863600"/>
          <p14:tracePt t="34173" x="3981450" y="844550"/>
          <p14:tracePt t="34190" x="3962400" y="844550"/>
          <p14:tracePt t="34206" x="3962400" y="838200"/>
          <p14:tracePt t="34368" x="3956050" y="831850"/>
          <p14:tracePt t="34384" x="3943350" y="819150"/>
          <p14:tracePt t="34400" x="3924300" y="819150"/>
          <p14:tracePt t="34401" x="3892550" y="812800"/>
          <p14:tracePt t="34423" x="3873500" y="812800"/>
          <p14:tracePt t="34440" x="3860800" y="812800"/>
          <p14:tracePt t="34457" x="3854450" y="812800"/>
          <p14:tracePt t="34474" x="3841750" y="812800"/>
          <p14:tracePt t="34490" x="3835400" y="825500"/>
          <p14:tracePt t="34506" x="3835400" y="844550"/>
          <p14:tracePt t="34523" x="3835400" y="863600"/>
          <p14:tracePt t="34540" x="3835400" y="876300"/>
          <p14:tracePt t="34557" x="3835400" y="895350"/>
          <p14:tracePt t="34573" x="3860800" y="908050"/>
          <p14:tracePt t="34589" x="3905250" y="908050"/>
          <p14:tracePt t="34606" x="3917950" y="914400"/>
          <p14:tracePt t="34622" x="3956050" y="914400"/>
          <p14:tracePt t="34639" x="3981450" y="914400"/>
          <p14:tracePt t="34656" x="4032250" y="882650"/>
          <p14:tracePt t="34672" x="4076700" y="857250"/>
          <p14:tracePt t="34689" x="4140200" y="831850"/>
          <p14:tracePt t="34706" x="4184650" y="812800"/>
          <p14:tracePt t="34722" x="4229100" y="793750"/>
          <p14:tracePt t="34739" x="4254500" y="774700"/>
          <p14:tracePt t="34755" x="4279900" y="762000"/>
          <p14:tracePt t="34772" x="4292600" y="762000"/>
          <p14:tracePt t="34789" x="4298950" y="749300"/>
          <p14:tracePt t="34805" x="4318000" y="736600"/>
          <p14:tracePt t="34822" x="4330700" y="730250"/>
          <p14:tracePt t="34839" x="4349750" y="717550"/>
          <p14:tracePt t="34855" x="4368800" y="704850"/>
          <p14:tracePt t="34872" x="4394200" y="698500"/>
          <p14:tracePt t="34889" x="4413250" y="685800"/>
          <p14:tracePt t="34936" x="4419600" y="685800"/>
          <p14:tracePt t="35016" x="4419600" y="698500"/>
          <p14:tracePt t="35024" x="4419600" y="717550"/>
          <p14:tracePt t="35032" x="4419600" y="787400"/>
          <p14:tracePt t="35055" x="4375150" y="863600"/>
          <p14:tracePt t="35072" x="4318000" y="920750"/>
          <p14:tracePt t="35089" x="4260850" y="933450"/>
          <p14:tracePt t="35106" x="4171950" y="946150"/>
          <p14:tracePt t="35122" x="4032250" y="946150"/>
          <p14:tracePt t="35139" x="3949700" y="908050"/>
          <p14:tracePt t="35155" x="3841750" y="844550"/>
          <p14:tracePt t="35172" x="3771900" y="774700"/>
          <p14:tracePt t="35189" x="3727450" y="723900"/>
          <p14:tracePt t="35206" x="3689350" y="660400"/>
          <p14:tracePt t="35222" x="3663950" y="603250"/>
          <p14:tracePt t="35239" x="3657600" y="565150"/>
          <p14:tracePt t="35255" x="3651250" y="527050"/>
          <p14:tracePt t="35272" x="3651250" y="495300"/>
          <p14:tracePt t="35290" x="3663950" y="463550"/>
          <p14:tracePt t="35307" x="3746500" y="419100"/>
          <p14:tracePt t="35325" x="3911600" y="387350"/>
          <p14:tracePt t="35341" x="4038600" y="381000"/>
          <p14:tracePt t="35358" x="4140200" y="381000"/>
          <p14:tracePt t="35374" x="4203700" y="381000"/>
          <p14:tracePt t="35391" x="4248150" y="400050"/>
          <p14:tracePt t="35391" x="4260850" y="400050"/>
          <p14:tracePt t="35409" x="4279900" y="419100"/>
          <p14:tracePt t="35425" x="4298950" y="438150"/>
          <p14:tracePt t="35441" x="4330700" y="482600"/>
          <p14:tracePt t="35458" x="4343400" y="520700"/>
          <p14:tracePt t="35475" x="4362450" y="609600"/>
          <p14:tracePt t="35491" x="4368800" y="673100"/>
          <p14:tracePt t="35508" x="4368800" y="717550"/>
          <p14:tracePt t="35525" x="4368800" y="736600"/>
          <p14:tracePt t="35541" x="4368800" y="749300"/>
          <p14:tracePt t="35558" x="4368800" y="762000"/>
          <p14:tracePt t="35558" x="4362450" y="781050"/>
          <p14:tracePt t="35577" x="4343400" y="787400"/>
          <p14:tracePt t="35591" x="4254500" y="806450"/>
          <p14:tracePt t="35609" x="4184650" y="806450"/>
          <p14:tracePt t="35625" x="4095750" y="806450"/>
          <p14:tracePt t="35641" x="4025900" y="806450"/>
          <p14:tracePt t="35658" x="3981450" y="806450"/>
          <p14:tracePt t="35674" x="3943350" y="806450"/>
          <p14:tracePt t="35691" x="3917950" y="806450"/>
          <p14:tracePt t="35708" x="3911600" y="806450"/>
          <p14:tracePt t="36344" x="3905250" y="806450"/>
          <p14:tracePt t="36352" x="3892550" y="812800"/>
          <p14:tracePt t="36353" x="3860800" y="812800"/>
          <p14:tracePt t="36373" x="3803650" y="812800"/>
          <p14:tracePt t="36390" x="3702050" y="812800"/>
          <p14:tracePt t="36406" x="3619500" y="812800"/>
          <p14:tracePt t="36423" x="3340100" y="812800"/>
          <p14:tracePt t="36440" x="3257550" y="793750"/>
          <p14:tracePt t="36457" x="3213100" y="781050"/>
          <p14:tracePt t="36474" x="3168650" y="774700"/>
          <p14:tracePt t="36490" x="3143250" y="774700"/>
          <p14:tracePt t="36507" x="3117850" y="768350"/>
          <p14:tracePt t="36523" x="3105150" y="768350"/>
          <p14:tracePt t="36540" x="3079750" y="762000"/>
          <p14:tracePt t="36557" x="3048000" y="762000"/>
          <p14:tracePt t="36573" x="3009900" y="749300"/>
          <p14:tracePt t="36591" x="2959100" y="742950"/>
          <p14:tracePt t="36607" x="2908300" y="742950"/>
          <p14:tracePt t="36623" x="2870200" y="742950"/>
          <p14:tracePt t="36623" x="2863850" y="736600"/>
          <p14:tracePt t="36640" x="2838450" y="736600"/>
          <p14:tracePt t="36736" x="2832100" y="730250"/>
          <p14:tracePt t="36744" x="2825750" y="723900"/>
          <p14:tracePt t="36752" x="2819400" y="711200"/>
          <p14:tracePt t="36759" x="2768600" y="679450"/>
          <p14:tracePt t="36773" x="2724150" y="660400"/>
          <p14:tracePt t="36790" x="2705100" y="647700"/>
          <p14:tracePt t="37024" x="2705100" y="641350"/>
          <p14:tracePt t="37043" x="2698750" y="641350"/>
          <p14:tracePt t="37049" x="2692400" y="641350"/>
          <p14:tracePt t="37073" x="2679700" y="647700"/>
          <p14:tracePt t="37090" x="2673350" y="654050"/>
          <p14:tracePt t="37107" x="2667000" y="660400"/>
          <p14:tracePt t="37123" x="2654300" y="673100"/>
          <p14:tracePt t="37140" x="2647950" y="679450"/>
          <p14:tracePt t="37157" x="2647950" y="698500"/>
          <p14:tracePt t="37173" x="2635250" y="717550"/>
          <p14:tracePt t="37190" x="2628900" y="730250"/>
          <p14:tracePt t="37207" x="2628900" y="762000"/>
          <p14:tracePt t="37223" x="2622550" y="774700"/>
          <p14:tracePt t="37240" x="2622550" y="781050"/>
          <p14:tracePt t="37304" x="2622550" y="787400"/>
          <p14:tracePt t="37305" x="2622550" y="793750"/>
          <p14:tracePt t="37315" x="2622550" y="812800"/>
          <p14:tracePt t="37340" x="2622550" y="819150"/>
          <p14:tracePt t="37357" x="2622550" y="831850"/>
          <p14:tracePt t="37373" x="2628900" y="838200"/>
          <p14:tracePt t="37390" x="2635250" y="844550"/>
          <p14:tracePt t="37407" x="2641600" y="844550"/>
          <p14:tracePt t="37423" x="2647950" y="844550"/>
          <p14:tracePt t="37423" x="2654300" y="844550"/>
          <p14:tracePt t="37440" x="2686050" y="831850"/>
          <p14:tracePt t="37457" x="2717800" y="800100"/>
          <p14:tracePt t="37473" x="2730500" y="774700"/>
          <p14:tracePt t="37490" x="2736850" y="774700"/>
          <p14:tracePt t="37507" x="2743200" y="768350"/>
          <p14:tracePt t="37523" x="2743200" y="755650"/>
          <p14:tracePt t="37540" x="2755900" y="730250"/>
          <p14:tracePt t="37556" x="2762250" y="704850"/>
          <p14:tracePt t="37573" x="2768600" y="685800"/>
          <p14:tracePt t="37590" x="2768600" y="660400"/>
          <p14:tracePt t="37607" x="2774950" y="647700"/>
          <p14:tracePt t="37607" x="2774950" y="641350"/>
          <p14:tracePt t="37624" x="2774950" y="635000"/>
          <p14:tracePt t="37624" x="2774950" y="628650"/>
          <p14:tracePt t="37640" x="2774950" y="615950"/>
          <p14:tracePt t="37657" x="2774950" y="609600"/>
          <p14:tracePt t="37712" x="2774950" y="603250"/>
          <p14:tracePt t="37760" x="2774950" y="590550"/>
          <p14:tracePt t="37792" x="2768600" y="590550"/>
          <p14:tracePt t="37800" x="2762250" y="590550"/>
          <p14:tracePt t="37811" x="2755900" y="590550"/>
          <p14:tracePt t="37823" x="2743200" y="590550"/>
          <p14:tracePt t="37840" x="2736850" y="596900"/>
          <p14:tracePt t="37857" x="2730500" y="596900"/>
          <p14:tracePt t="37874" x="2724150" y="603250"/>
          <p14:tracePt t="37890" x="2724150" y="615950"/>
          <p14:tracePt t="37906" x="2711450" y="628650"/>
          <p14:tracePt t="37923" x="2705100" y="654050"/>
          <p14:tracePt t="37940" x="2698750" y="679450"/>
          <p14:tracePt t="37957" x="2692400" y="698500"/>
          <p14:tracePt t="37973" x="2692400" y="723900"/>
          <p14:tracePt t="37990" x="2686050" y="736600"/>
          <p14:tracePt t="38007" x="2686050" y="749300"/>
          <p14:tracePt t="38023" x="2686050" y="762000"/>
          <p14:tracePt t="38040" x="2686050" y="787400"/>
          <p14:tracePt t="38057" x="2686050" y="793750"/>
          <p14:tracePt t="38074" x="2686050" y="806450"/>
          <p14:tracePt t="38090" x="2686050" y="819150"/>
          <p14:tracePt t="38106" x="2686050" y="825500"/>
          <p14:tracePt t="38123" x="2686050" y="838200"/>
          <p14:tracePt t="38140" x="2686050" y="850900"/>
          <p14:tracePt t="38157" x="2686050" y="869950"/>
          <p14:tracePt t="38173" x="2692400" y="882650"/>
          <p14:tracePt t="38190" x="2698750" y="882650"/>
          <p14:tracePt t="38224" x="2705100" y="895350"/>
          <p14:tracePt t="38225" x="2711450" y="895350"/>
          <p14:tracePt t="38225" x="2724150" y="895350"/>
          <p14:tracePt t="38240" x="2749550" y="895350"/>
          <p14:tracePt t="38257" x="2781300" y="895350"/>
          <p14:tracePt t="38273" x="2800350" y="895350"/>
          <p14:tracePt t="38290" x="2806700" y="895350"/>
          <p14:tracePt t="38336" x="2819400" y="895350"/>
          <p14:tracePt t="39136" x="2813050" y="895350"/>
          <p14:tracePt t="39224" x="2806700" y="895350"/>
          <p14:tracePt t="39256" x="2800350" y="895350"/>
          <p14:tracePt t="39289" x="2794000" y="895350"/>
          <p14:tracePt t="39304" x="2787650" y="895350"/>
          <p14:tracePt t="39310" x="2774950" y="895350"/>
          <p14:tracePt t="39323" x="2762250" y="895350"/>
          <p14:tracePt t="39340" x="2749550" y="895350"/>
          <p14:tracePt t="39356" x="2736850" y="895350"/>
          <p14:tracePt t="39373" x="2724150" y="901700"/>
          <p14:tracePt t="39390" x="2711450" y="901700"/>
          <p14:tracePt t="39406" x="2698750" y="901700"/>
          <p14:tracePt t="39423" x="2692400" y="901700"/>
          <p14:tracePt t="39784" x="2692400" y="895350"/>
          <p14:tracePt t="39798" x="2692400" y="889000"/>
          <p14:tracePt t="39800" x="2698750" y="889000"/>
          <p14:tracePt t="39823" x="2717800" y="882650"/>
          <p14:tracePt t="39840" x="2724150" y="876300"/>
          <p14:tracePt t="39857" x="2736850" y="876300"/>
          <p14:tracePt t="39873" x="2749550" y="876300"/>
          <p14:tracePt t="39890" x="2781300" y="869950"/>
          <p14:tracePt t="39907" x="2813050" y="863600"/>
          <p14:tracePt t="39923" x="2876550" y="844550"/>
          <p14:tracePt t="39940" x="2952750" y="825500"/>
          <p14:tracePt t="39957" x="3048000" y="819150"/>
          <p14:tracePt t="39973" x="3181350" y="806450"/>
          <p14:tracePt t="39990" x="3244850" y="800100"/>
          <p14:tracePt t="40007" x="3321050" y="800100"/>
          <p14:tracePt t="40023" x="3454400" y="800100"/>
          <p14:tracePt t="40040" x="3575050" y="800100"/>
          <p14:tracePt t="40056" x="3746500" y="800100"/>
          <p14:tracePt t="40073" x="3949700" y="800100"/>
          <p14:tracePt t="40090" x="4178300" y="800100"/>
          <p14:tracePt t="40106" x="4394200" y="800100"/>
          <p14:tracePt t="40123" x="4584700" y="800100"/>
          <p14:tracePt t="40140" x="4743450" y="800100"/>
          <p14:tracePt t="40157" x="4851400" y="800100"/>
          <p14:tracePt t="40174" x="4933950" y="800100"/>
          <p14:tracePt t="40190" x="4997450" y="800100"/>
          <p14:tracePt t="40206" x="5035550" y="800100"/>
          <p14:tracePt t="40223" x="5092700" y="800100"/>
          <p14:tracePt t="40223" x="5130800" y="800100"/>
          <p14:tracePt t="40240" x="5187950" y="800100"/>
          <p14:tracePt t="40256" x="5238750" y="800100"/>
          <p14:tracePt t="40273" x="5270500" y="800100"/>
          <p14:tracePt t="40290" x="5283200" y="800100"/>
          <p14:tracePt t="40306" x="5295900" y="800100"/>
          <p14:tracePt t="40376" x="5302250" y="800100"/>
          <p14:tracePt t="40384" x="5321300" y="800100"/>
          <p14:tracePt t="40384" x="5334000" y="800100"/>
          <p14:tracePt t="40392" x="5346700" y="800100"/>
          <p14:tracePt t="40407" x="5397500" y="800100"/>
          <p14:tracePt t="40423" x="5448300" y="800100"/>
          <p14:tracePt t="40440" x="5543550" y="800100"/>
          <p14:tracePt t="40457" x="5600700" y="800100"/>
          <p14:tracePt t="40474" x="5638800" y="800100"/>
          <p14:tracePt t="40490" x="5657850" y="800100"/>
          <p14:tracePt t="40672" x="5657850" y="806450"/>
          <p14:tracePt t="40675" x="5664200" y="819150"/>
          <p14:tracePt t="40682" x="5708650" y="857250"/>
          <p14:tracePt t="40707" x="5740400" y="876300"/>
          <p14:tracePt t="40723" x="5784850" y="889000"/>
          <p14:tracePt t="40740" x="5810250" y="889000"/>
          <p14:tracePt t="40757" x="5848350" y="889000"/>
          <p14:tracePt t="40773" x="5911850" y="869950"/>
          <p14:tracePt t="40790" x="6013450" y="806450"/>
          <p14:tracePt t="40807" x="6121400" y="730250"/>
          <p14:tracePt t="40823" x="6210300" y="679450"/>
          <p14:tracePt t="40840" x="6223000" y="666750"/>
          <p14:tracePt t="40968" x="6229350" y="666750"/>
          <p14:tracePt t="40973" x="6235700" y="666750"/>
          <p14:tracePt t="40985" x="6242050" y="666750"/>
          <p14:tracePt t="41224" x="6242050" y="679450"/>
          <p14:tracePt t="41232" x="6242050" y="685800"/>
          <p14:tracePt t="41242" x="6242050" y="698500"/>
          <p14:tracePt t="41256" x="6242050" y="711200"/>
          <p14:tracePt t="41274" x="6242050" y="717550"/>
          <p14:tracePt t="41310" x="6235700" y="723900"/>
          <p14:tracePt t="41328" x="6229350" y="723900"/>
          <p14:tracePt t="41336" x="6229350" y="730250"/>
          <p14:tracePt t="41346" x="6223000" y="736600"/>
          <p14:tracePt t="41376" x="6216650" y="736600"/>
          <p14:tracePt t="41416" x="6216650" y="742950"/>
          <p14:tracePt t="41448" x="6203950" y="742950"/>
          <p14:tracePt t="41464" x="6191250" y="755650"/>
          <p14:tracePt t="41482" x="6178550" y="768350"/>
          <p14:tracePt t="41483" x="6146800" y="787400"/>
          <p14:tracePt t="41507" x="6140450" y="793750"/>
          <p14:tracePt t="41523" x="6134100" y="800100"/>
          <p14:tracePt t="41880" x="6134100" y="806450"/>
          <p14:tracePt t="41889" x="6134100" y="812800"/>
          <p14:tracePt t="41889" x="6140450" y="819150"/>
          <p14:tracePt t="41907" x="6159500" y="825500"/>
          <p14:tracePt t="41923" x="6165850" y="825500"/>
          <p14:tracePt t="41960" x="6172200" y="825500"/>
          <p14:tracePt t="41984" x="6178550" y="825500"/>
          <p14:tracePt t="42000" x="6191250" y="825500"/>
          <p14:tracePt t="42007" x="6197600" y="825500"/>
          <p14:tracePt t="42017" x="6203950" y="825500"/>
          <p14:tracePt t="42017" x="6210300" y="825500"/>
          <p14:tracePt t="42160" x="6210300" y="819150"/>
          <p14:tracePt t="42176" x="6216650" y="819150"/>
          <p14:tracePt t="42192" x="6223000" y="819150"/>
          <p14:tracePt t="42224" x="6242050" y="819150"/>
          <p14:tracePt t="42225" x="6261100" y="819150"/>
          <p14:tracePt t="42240" x="6273800" y="819150"/>
          <p14:tracePt t="42256" x="6286500" y="819150"/>
          <p14:tracePt t="42296" x="6292850" y="819150"/>
          <p14:tracePt t="43424" x="6299200" y="819150"/>
          <p14:tracePt t="43943" x="6299200" y="825500"/>
          <p14:tracePt t="44639" x="6299200" y="831850"/>
          <p14:tracePt t="44663" x="6299200" y="838200"/>
          <p14:tracePt t="44687" x="6299200" y="844550"/>
          <p14:tracePt t="44711" x="6299200" y="850900"/>
          <p14:tracePt t="44727" x="6299200" y="857250"/>
          <p14:tracePt t="44759" x="6299200" y="863600"/>
          <p14:tracePt t="44791" x="6299200" y="869950"/>
          <p14:tracePt t="44815" x="6305550" y="876300"/>
          <p14:tracePt t="44832" x="6305550" y="882650"/>
          <p14:tracePt t="44879" x="6305550" y="889000"/>
          <p14:tracePt t="44903" x="6305550" y="895350"/>
          <p14:tracePt t="44919" x="6305550" y="901700"/>
          <p14:tracePt t="45137" x="6305550" y="908050"/>
          <p14:tracePt t="46599" x="6299200" y="908050"/>
          <p14:tracePt t="46615" x="6292850" y="901700"/>
          <p14:tracePt t="46633" x="6286500" y="895350"/>
          <p14:tracePt t="46767" x="6286500" y="889000"/>
          <p14:tracePt t="47103" x="6280150" y="889000"/>
          <p14:tracePt t="48559" x="6280150" y="882650"/>
          <p14:tracePt t="48568" x="6280150" y="876300"/>
          <p14:tracePt t="48568" x="6280150" y="869950"/>
          <p14:tracePt t="48590" x="6280150" y="857250"/>
          <p14:tracePt t="48606" x="6280150" y="844550"/>
          <p14:tracePt t="48647" x="6286500" y="838200"/>
          <p14:tracePt t="48847" x="6280150" y="838200"/>
          <p14:tracePt t="48855" x="6242050" y="850900"/>
          <p14:tracePt t="48864" x="6140450" y="882650"/>
          <p14:tracePt t="48889" x="6064250" y="901700"/>
          <p14:tracePt t="48905" x="5892800" y="920750"/>
          <p14:tracePt t="48922" x="5740400" y="939800"/>
          <p14:tracePt t="48939" x="5607050" y="939800"/>
          <p14:tracePt t="48956" x="5499100" y="939800"/>
          <p14:tracePt t="48972" x="5384800" y="939800"/>
          <p14:tracePt t="48989" x="5314950" y="946150"/>
          <p14:tracePt t="49005" x="5276850" y="952500"/>
          <p14:tracePt t="49022" x="5245100" y="958850"/>
          <p14:tracePt t="49039" x="5200650" y="971550"/>
          <p14:tracePt t="49056" x="5194300" y="971550"/>
          <p14:tracePt t="49072" x="5175250" y="977900"/>
          <p14:tracePt t="49089" x="5168900" y="984250"/>
          <p14:tracePt t="49148" x="5162550" y="984250"/>
          <p14:tracePt t="49159" x="5162550" y="990600"/>
          <p14:tracePt t="49167" x="5149850" y="996950"/>
          <p14:tracePt t="49175" x="5118100" y="996950"/>
          <p14:tracePt t="49189" x="5067300" y="1016000"/>
          <p14:tracePt t="49206" x="4984750" y="1047750"/>
          <p14:tracePt t="49222" x="4883150" y="1079500"/>
          <p14:tracePt t="49222" x="4768850" y="1117600"/>
          <p14:tracePt t="49239" x="4660900" y="1136650"/>
          <p14:tracePt t="49255" x="4584700" y="1162050"/>
          <p14:tracePt t="49272" x="4540250" y="1174750"/>
          <p14:tracePt t="49289" x="4540250" y="1187450"/>
          <p14:tracePt t="49306" x="4527550" y="1187450"/>
          <p14:tracePt t="49322" x="4527550" y="1193800"/>
          <p14:tracePt t="49359" x="4521200" y="1193800"/>
          <p14:tracePt t="49479" x="4514850" y="1200150"/>
          <p14:tracePt t="49488" x="4514850" y="1219200"/>
          <p14:tracePt t="49489" x="4514850" y="1301750"/>
          <p14:tracePt t="49505" x="4514850" y="1511300"/>
          <p14:tracePt t="49522" x="4502150" y="1600200"/>
          <p14:tracePt t="49539" x="4476750" y="1682750"/>
          <p14:tracePt t="49555" x="4464050" y="1727200"/>
          <p14:tracePt t="49572" x="4464050" y="1739900"/>
          <p14:tracePt t="49631" x="4464050" y="1720850"/>
          <p14:tracePt t="49639" x="4489450" y="1670050"/>
          <p14:tracePt t="49647" x="4514850" y="1593850"/>
          <p14:tracePt t="49672" x="4521200" y="1568450"/>
          <p14:tracePt t="49690" x="4521200" y="1536700"/>
          <p14:tracePt t="49707" x="4521200" y="1524000"/>
          <p14:tracePt t="49724" x="4514850" y="1492250"/>
          <p14:tracePt t="49740" x="4495800" y="1466850"/>
          <p14:tracePt t="49757" x="4457700" y="1416050"/>
          <p14:tracePt t="49774" x="4406900" y="1339850"/>
          <p14:tracePt t="49790" x="4349750" y="1276350"/>
          <p14:tracePt t="49790" x="4324350" y="1244600"/>
          <p14:tracePt t="49807" x="4260850" y="1193800"/>
          <p14:tracePt t="49825" x="4171950" y="1136650"/>
          <p14:tracePt t="49840" x="4064000" y="1111250"/>
          <p14:tracePt t="49857" x="3949700" y="1079500"/>
          <p14:tracePt t="49874" x="3835400" y="1047750"/>
          <p14:tracePt t="49890" x="3778250" y="1035050"/>
          <p14:tracePt t="49907" x="3733800" y="1022350"/>
          <p14:tracePt t="49923" x="3708400" y="1022350"/>
          <p14:tracePt t="49939" x="3676650" y="1022350"/>
          <p14:tracePt t="49956" x="3606800" y="1022350"/>
          <p14:tracePt t="49972" x="3536950" y="1022350"/>
          <p14:tracePt t="49989" x="3460750" y="1022350"/>
          <p14:tracePt t="50006" x="3397250" y="1054100"/>
          <p14:tracePt t="50022" x="3359150" y="1073150"/>
          <p14:tracePt t="50040" x="3346450" y="1073150"/>
          <p14:tracePt t="50056" x="3346450" y="1079500"/>
          <p14:tracePt t="50072" x="3321050" y="1092200"/>
          <p14:tracePt t="50089" x="3308350" y="1098550"/>
          <p14:tracePt t="50106" x="3276600" y="1098550"/>
          <p14:tracePt t="50122" x="3232150" y="1104900"/>
          <p14:tracePt t="50139" x="3181350" y="1104900"/>
          <p14:tracePt t="50156" x="3092450" y="1104900"/>
          <p14:tracePt t="50172" x="2997200" y="1104900"/>
          <p14:tracePt t="50189" x="2857500" y="1104900"/>
          <p14:tracePt t="50205" x="2768600" y="1104900"/>
          <p14:tracePt t="50222" x="2692400" y="1104900"/>
          <p14:tracePt t="50239" x="2628900" y="1104900"/>
          <p14:tracePt t="50256" x="2584450" y="1104900"/>
          <p14:tracePt t="50272" x="2533650" y="1079500"/>
          <p14:tracePt t="50289" x="2470150" y="1054100"/>
          <p14:tracePt t="50305" x="2374900" y="1022350"/>
          <p14:tracePt t="50323" x="2273300" y="977900"/>
          <p14:tracePt t="50339" x="2184400" y="952500"/>
          <p14:tracePt t="50356" x="2038350" y="933450"/>
          <p14:tracePt t="50372" x="1974850" y="927100"/>
          <p14:tracePt t="50389" x="1911350" y="927100"/>
          <p14:tracePt t="50406" x="1873250" y="927100"/>
          <p14:tracePt t="50422" x="1822450" y="927100"/>
          <p14:tracePt t="50439" x="1778000" y="927100"/>
          <p14:tracePt t="50456" x="1739900" y="927100"/>
          <p14:tracePt t="50473" x="1708150" y="927100"/>
          <p14:tracePt t="50489" x="1682750" y="927100"/>
          <p14:tracePt t="50506" x="1651000" y="927100"/>
          <p14:tracePt t="50522" x="1612900" y="927100"/>
          <p14:tracePt t="50539" x="1555750" y="927100"/>
          <p14:tracePt t="50556" x="1466850" y="939800"/>
          <p14:tracePt t="50572" x="1384300" y="971550"/>
          <p14:tracePt t="50589" x="1301750" y="996950"/>
          <p14:tracePt t="50606" x="1238250" y="1028700"/>
          <p14:tracePt t="50623" x="1212850" y="1035050"/>
          <p14:tracePt t="50943" x="1200150" y="1035050"/>
          <p14:tracePt t="51095" x="1206500" y="1035050"/>
          <p14:tracePt t="51114" x="1212850" y="1035050"/>
          <p14:tracePt t="51199" x="1212850" y="1028700"/>
          <p14:tracePt t="51223" x="1212850" y="1022350"/>
          <p14:tracePt t="51223" x="1212850" y="1016000"/>
          <p14:tracePt t="51248" x="1212850" y="1009650"/>
          <p14:tracePt t="51248" x="1219200" y="990600"/>
          <p14:tracePt t="51327" x="1219200" y="984250"/>
          <p14:tracePt t="51335" x="1219200" y="977900"/>
          <p14:tracePt t="51359" x="1225550" y="977900"/>
          <p14:tracePt t="51496" x="1225550" y="971550"/>
          <p14:tracePt t="51543" x="1225550" y="965200"/>
          <p14:tracePt t="51575" x="1225550" y="958850"/>
          <p14:tracePt t="51616" x="1225550" y="952500"/>
          <p14:tracePt t="51863" x="1225550" y="946150"/>
          <p14:tracePt t="51951" x="1231900" y="939800"/>
          <p14:tracePt t="52215" x="1238250" y="939800"/>
          <p14:tracePt t="52223" x="1244600" y="933450"/>
          <p14:tracePt t="52223" x="1270000" y="920750"/>
          <p14:tracePt t="52239" x="1282700" y="908050"/>
          <p14:tracePt t="52256" x="1295400" y="895350"/>
          <p14:tracePt t="52303" x="1295400" y="889000"/>
          <p14:tracePt t="52749" x="1301750" y="889000"/>
          <p14:tracePt t="52799" x="1308100" y="889000"/>
          <p14:tracePt t="53055" x="1308100" y="895350"/>
          <p14:tracePt t="53072" x="1308100" y="901700"/>
          <p14:tracePt t="53072" x="1308100" y="908050"/>
          <p14:tracePt t="53089" x="1308100" y="920750"/>
          <p14:tracePt t="53105" x="1308100" y="952500"/>
          <p14:tracePt t="53122" x="1314450" y="977900"/>
          <p14:tracePt t="53139" x="1333500" y="1003300"/>
          <p14:tracePt t="53156" x="1339850" y="1022350"/>
          <p14:tracePt t="53172" x="1346200" y="1028700"/>
          <p14:tracePt t="53383" x="1352550" y="1028700"/>
          <p14:tracePt t="53397" x="1358900" y="1028700"/>
          <p14:tracePt t="53399" x="1377950" y="1003300"/>
          <p14:tracePt t="53422" x="1390650" y="1003300"/>
          <p14:tracePt t="53439" x="1397000" y="990600"/>
          <p14:tracePt t="53655" x="1397000" y="984250"/>
          <p14:tracePt t="53679" x="1397000" y="977900"/>
          <p14:tracePt t="53719" x="1397000" y="971550"/>
          <p14:tracePt t="54207" x="1390650" y="971550"/>
          <p14:tracePt t="54247" x="1384300" y="971550"/>
          <p14:tracePt t="54327" x="1377950" y="971550"/>
          <p14:tracePt t="54991" x="1371600" y="971550"/>
          <p14:tracePt t="55672" x="1371600" y="965200"/>
          <p14:tracePt t="55687" x="1371600" y="958850"/>
          <p14:tracePt t="55695" x="1377950" y="952500"/>
          <p14:tracePt t="55706" x="1377950" y="946150"/>
          <p14:tracePt t="55723" x="1384300" y="946150"/>
          <p14:tracePt t="55740" x="1390650" y="939800"/>
          <p14:tracePt t="55756" x="1390650" y="933450"/>
          <p14:tracePt t="55773" x="1403350" y="920750"/>
          <p14:tracePt t="55807" x="1416050" y="908050"/>
          <p14:tracePt t="55831" x="1422400" y="908050"/>
          <p14:tracePt t="55831" x="1435100" y="889000"/>
          <p14:tracePt t="55855" x="1447800" y="882650"/>
          <p14:tracePt t="55871" x="1479550" y="869950"/>
          <p14:tracePt t="55888" x="1492250" y="857250"/>
          <p14:tracePt t="55905" x="1504950" y="844550"/>
          <p14:tracePt t="55943" x="1504950" y="838200"/>
          <p14:tracePt t="56423" x="1504950" y="850900"/>
          <p14:tracePt t="56711" x="1504950" y="857250"/>
          <p14:tracePt t="58103" x="1504950" y="863600"/>
          <p14:tracePt t="58807" x="1504950" y="857250"/>
          <p14:tracePt t="58824" x="1504950" y="850900"/>
          <p14:tracePt t="58847" x="1504950" y="844550"/>
          <p14:tracePt t="58959" x="1504950" y="838200"/>
          <p14:tracePt t="59023" x="1511300" y="831850"/>
          <p14:tracePt t="59039" x="1517650" y="831850"/>
          <p14:tracePt t="59087" x="1524000" y="831850"/>
          <p14:tracePt t="59127" x="1536700" y="831850"/>
          <p14:tracePt t="59183" x="1543050" y="831850"/>
          <p14:tracePt t="59193" x="1549400" y="831850"/>
          <p14:tracePt t="59199" x="1555750" y="831850"/>
          <p14:tracePt t="59222" x="1568450" y="831850"/>
          <p14:tracePt t="59272" x="1574800" y="831850"/>
          <p14:tracePt t="59879" x="1568450" y="831850"/>
          <p14:tracePt t="60143" x="1562100" y="831850"/>
          <p14:tracePt t="60223" x="1555750" y="831850"/>
          <p14:tracePt t="60279" x="1549400" y="831850"/>
          <p14:tracePt t="60407" x="1555750" y="825500"/>
          <p14:tracePt t="60423" x="1562100" y="825500"/>
          <p14:tracePt t="60439" x="1568450" y="825500"/>
          <p14:tracePt t="60441" x="1581150" y="812800"/>
          <p14:tracePt t="60456" x="1587500" y="812800"/>
          <p14:tracePt t="60473" x="1593850" y="806450"/>
          <p14:tracePt t="60489" x="1612900" y="800100"/>
          <p14:tracePt t="60506" x="1619250" y="800100"/>
          <p14:tracePt t="60522" x="1631950" y="793750"/>
          <p14:tracePt t="60559" x="1644650" y="793750"/>
          <p14:tracePt t="60583" x="1651000" y="793750"/>
          <p14:tracePt t="60589" x="1657350" y="793750"/>
          <p14:tracePt t="60597" x="1670050" y="793750"/>
          <p14:tracePt t="60622" x="1676400" y="793750"/>
          <p14:tracePt t="60639" x="1695450" y="793750"/>
          <p14:tracePt t="60656" x="1739900" y="793750"/>
          <p14:tracePt t="60672" x="1828800" y="793750"/>
          <p14:tracePt t="60689" x="1911350" y="793750"/>
          <p14:tracePt t="60706" x="2127250" y="793750"/>
          <p14:tracePt t="60722" x="2216150" y="793750"/>
          <p14:tracePt t="60739" x="2330450" y="793750"/>
          <p14:tracePt t="60755" x="2406650" y="793750"/>
          <p14:tracePt t="60773" x="2457450" y="806450"/>
          <p14:tracePt t="60789" x="2508250" y="806450"/>
          <p14:tracePt t="60806" x="2527300" y="806450"/>
          <p14:tracePt t="60822" x="2603500" y="806450"/>
          <p14:tracePt t="60839" x="2635250" y="806450"/>
          <p14:tracePt t="60856" x="2654300" y="806450"/>
          <p14:tracePt t="60872" x="2660650" y="806450"/>
          <p14:tracePt t="60889" x="2667000" y="806450"/>
          <p14:tracePt t="60906" x="2673350" y="806450"/>
          <p14:tracePt t="60922" x="2686050" y="806450"/>
          <p14:tracePt t="60939" x="2692400" y="806450"/>
          <p14:tracePt t="60956" x="2724150" y="806450"/>
          <p14:tracePt t="60972" x="2774950" y="806450"/>
          <p14:tracePt t="60989" x="2863850" y="806450"/>
          <p14:tracePt t="61005" x="2978150" y="812800"/>
          <p14:tracePt t="61022" x="3130550" y="844550"/>
          <p14:tracePt t="61039" x="3200400" y="863600"/>
          <p14:tracePt t="61056" x="3244850" y="863600"/>
          <p14:tracePt t="61072" x="3263900" y="863600"/>
          <p14:tracePt t="61089" x="3276600" y="863600"/>
          <p14:tracePt t="61263" x="3282950" y="863600"/>
          <p14:tracePt t="61271" x="3327400" y="863600"/>
          <p14:tracePt t="61281" x="3441700" y="863600"/>
          <p14:tracePt t="61306" x="3530600" y="857250"/>
          <p14:tracePt t="61322" x="3587750" y="844550"/>
          <p14:tracePt t="61339" x="3632200" y="825500"/>
          <p14:tracePt t="61356" x="3676650" y="812800"/>
          <p14:tracePt t="61374" x="3708400" y="800100"/>
          <p14:tracePt t="61390" x="3740150" y="793750"/>
          <p14:tracePt t="61407" x="3771900" y="781050"/>
          <p14:tracePt t="61424" x="3797300" y="781050"/>
          <p14:tracePt t="61440" x="3822700" y="774700"/>
          <p14:tracePt t="61457" x="3854450" y="774700"/>
          <p14:tracePt t="61475" x="3873500" y="774700"/>
          <p14:tracePt t="61489" x="3898900" y="774700"/>
          <p14:tracePt t="61506" x="3911600" y="774700"/>
          <p14:tracePt t="61522" x="3937000" y="774700"/>
          <p14:tracePt t="61539" x="3962400" y="774700"/>
          <p14:tracePt t="61556" x="4000500" y="774700"/>
          <p14:tracePt t="61573" x="4064000" y="774700"/>
          <p14:tracePt t="61589" x="4140200" y="774700"/>
          <p14:tracePt t="61606" x="4235450" y="774700"/>
          <p14:tracePt t="61622" x="4406900" y="774700"/>
          <p14:tracePt t="61639" x="4489450" y="774700"/>
          <p14:tracePt t="61656" x="4495800" y="774700"/>
          <p14:tracePt t="61879" x="4508500" y="774700"/>
          <p14:tracePt t="61887" x="4514850" y="774700"/>
          <p14:tracePt t="61906" x="4540250" y="774700"/>
          <p14:tracePt t="61907" x="4565650" y="774700"/>
          <p14:tracePt t="61922" x="4584700" y="774700"/>
          <p14:tracePt t="61939" x="4591050" y="774700"/>
          <p14:tracePt t="62183" x="4603750" y="774700"/>
          <p14:tracePt t="62191" x="4616450" y="774700"/>
          <p14:tracePt t="62223" x="4629150" y="774700"/>
          <p14:tracePt t="62255" x="4635500" y="781050"/>
          <p14:tracePt t="62271" x="4635500" y="787400"/>
          <p14:tracePt t="62289" x="4641850" y="793750"/>
          <p14:tracePt t="62423" x="4648200" y="800100"/>
          <p14:tracePt t="65287" x="4648200" y="806450"/>
          <p14:tracePt t="65303" x="4648200" y="812800"/>
          <p14:tracePt t="65305" x="4648200" y="819150"/>
          <p14:tracePt t="65323" x="4648200" y="825500"/>
          <p14:tracePt t="65340" x="4641850" y="838200"/>
          <p14:tracePt t="65357" x="4641850" y="857250"/>
          <p14:tracePt t="65373" x="4635500" y="869950"/>
          <p14:tracePt t="65389" x="4629150" y="876300"/>
          <p14:tracePt t="65406" x="4622800" y="889000"/>
          <p14:tracePt t="65406" x="4622800" y="895350"/>
          <p14:tracePt t="65423" x="4622800" y="901700"/>
          <p14:tracePt t="65462" x="4616450" y="901700"/>
          <p14:tracePt t="65559" x="4616450" y="908050"/>
          <p14:tracePt t="65575" x="4603750" y="927100"/>
          <p14:tracePt t="65598" x="4603750" y="933450"/>
          <p14:tracePt t="65598" x="4584700" y="965200"/>
          <p14:tracePt t="65623" x="4572000" y="990600"/>
          <p14:tracePt t="65640" x="4559300" y="996950"/>
          <p14:tracePt t="65656" x="4540250" y="1016000"/>
          <p14:tracePt t="65673" x="4527550" y="1028700"/>
          <p14:tracePt t="65689" x="4495800" y="1060450"/>
          <p14:tracePt t="65706" x="4483100" y="1073150"/>
          <p14:tracePt t="65723" x="4464050" y="1079500"/>
          <p14:tracePt t="65739" x="4432300" y="1092200"/>
          <p14:tracePt t="65756" x="4419600" y="1098550"/>
          <p14:tracePt t="65773" x="4413250" y="1104900"/>
          <p14:tracePt t="65807" x="4400550" y="1104900"/>
          <p14:tracePt t="65855" x="4394200" y="1104900"/>
          <p14:tracePt t="65870" x="4387850" y="1104900"/>
          <p14:tracePt t="65882" x="4368800" y="1104900"/>
          <p14:tracePt t="65994" x="4362450" y="1104900"/>
          <p14:tracePt t="66023" x="4362450" y="1098550"/>
          <p14:tracePt t="66032" x="4362450" y="1092200"/>
          <p14:tracePt t="66033" x="4362450" y="1085850"/>
          <p14:tracePt t="66057" x="4362450" y="1066800"/>
          <p14:tracePt t="66073" x="4362450" y="1054100"/>
          <p14:tracePt t="66111" x="4362450" y="1047750"/>
          <p14:tracePt t="67607" x="4349750" y="1041400"/>
          <p14:tracePt t="67639" x="4349750" y="1035050"/>
          <p14:tracePt t="67671" x="4349750" y="1022350"/>
          <p14:tracePt t="67703" x="4349750" y="1016000"/>
          <p14:tracePt t="67716" x="4349750" y="1009650"/>
          <p14:tracePt t="67739" x="4349750" y="1003300"/>
          <p14:tracePt t="67767" x="4349750" y="996950"/>
          <p14:tracePt t="67775" x="4349750" y="990600"/>
          <p14:tracePt t="67782" x="4349750" y="977900"/>
          <p14:tracePt t="67823" x="4349750" y="965200"/>
          <p14:tracePt t="67839" x="4356100" y="952500"/>
          <p14:tracePt t="67839" x="4362450" y="933450"/>
          <p14:tracePt t="67855" x="4375150" y="920750"/>
          <p14:tracePt t="67872" x="4381500" y="908050"/>
          <p14:tracePt t="67888" x="4381500" y="901700"/>
          <p14:tracePt t="67905" x="4387850" y="895350"/>
          <p14:tracePt t="67922" x="4387850" y="889000"/>
          <p14:tracePt t="67938" x="4387850" y="882650"/>
          <p14:tracePt t="67956" x="4394200" y="876300"/>
          <p14:tracePt t="68167" x="4394200" y="882650"/>
          <p14:tracePt t="68175" x="4394200" y="895350"/>
          <p14:tracePt t="68189" x="4387850" y="914400"/>
          <p14:tracePt t="68190" x="4356100" y="946150"/>
          <p14:tracePt t="68206" x="4330700" y="971550"/>
          <p14:tracePt t="68222" x="4254500" y="1022350"/>
          <p14:tracePt t="68239" x="4210050" y="1041400"/>
          <p14:tracePt t="68256" x="4178300" y="1054100"/>
          <p14:tracePt t="68273" x="4146550" y="1073150"/>
          <p14:tracePt t="68289" x="4114800" y="1079500"/>
          <p14:tracePt t="68305" x="4095750" y="1098550"/>
          <p14:tracePt t="68322" x="4083050" y="1098550"/>
          <p14:tracePt t="68339" x="4070350" y="1098550"/>
          <p14:tracePt t="68356" x="4064000" y="1111250"/>
          <p14:tracePt t="68372" x="4057650" y="1111250"/>
          <p14:tracePt t="68389" x="4051300" y="1111250"/>
          <p14:tracePt t="68551" x="4057650" y="1098550"/>
          <p14:tracePt t="68559" x="4070350" y="1085850"/>
          <p14:tracePt t="68567" x="4076700" y="1079500"/>
          <p14:tracePt t="68575" x="4114800" y="1054100"/>
          <p14:tracePt t="68589" x="4146550" y="1035050"/>
          <p14:tracePt t="68606" x="4165600" y="1022350"/>
          <p14:tracePt t="68622" x="4171950" y="1022350"/>
          <p14:tracePt t="68622" x="4178300" y="1016000"/>
          <p14:tracePt t="68815" x="4184650" y="1009650"/>
          <p14:tracePt t="68823" x="4229100" y="996950"/>
          <p14:tracePt t="68832" x="4337050" y="965200"/>
          <p14:tracePt t="68856" x="4425950" y="939800"/>
          <p14:tracePt t="68873" x="4730750" y="901700"/>
          <p14:tracePt t="68889" x="4921250" y="850900"/>
          <p14:tracePt t="68906" x="5099050" y="831850"/>
          <p14:tracePt t="68923" x="5251450" y="800100"/>
          <p14:tracePt t="68939" x="5384800" y="768350"/>
          <p14:tracePt t="68956" x="5486400" y="730250"/>
          <p14:tracePt t="68973" x="5524500" y="730250"/>
          <p14:tracePt t="68989" x="5556250" y="711200"/>
          <p14:tracePt t="69006" x="5568950" y="704850"/>
          <p14:tracePt t="69022" x="5581650" y="704850"/>
          <p14:tracePt t="69223" x="5594350" y="704850"/>
          <p14:tracePt t="69232" x="5613400" y="704850"/>
          <p14:tracePt t="69232" x="5721350" y="723900"/>
          <p14:tracePt t="69256" x="5784850" y="730250"/>
          <p14:tracePt t="69273" x="5848350" y="742950"/>
          <p14:tracePt t="69289" x="5892800" y="742950"/>
          <p14:tracePt t="69308" x="5911850" y="742950"/>
          <p14:tracePt t="69324" x="5918200" y="742950"/>
          <p14:tracePt t="69359" x="5924550" y="742950"/>
          <p14:tracePt t="69391" x="5930900" y="742950"/>
          <p14:tracePt t="69400" x="5937250" y="742950"/>
          <p14:tracePt t="69479" x="5943600" y="742950"/>
          <p14:tracePt t="69487" x="5949950" y="742950"/>
          <p14:tracePt t="69495" x="5975350" y="742950"/>
          <p14:tracePt t="69506" x="6032500" y="742950"/>
          <p14:tracePt t="69523" x="6089650" y="742950"/>
          <p14:tracePt t="69540" x="6159500" y="749300"/>
          <p14:tracePt t="69556" x="6203950" y="749300"/>
          <p14:tracePt t="69573" x="6216650" y="755650"/>
          <p14:tracePt t="69712" x="6223000" y="755650"/>
          <p14:tracePt t="69719" x="6229350" y="762000"/>
          <p14:tracePt t="69872" x="6229350" y="768350"/>
          <p14:tracePt t="69935" x="6229350" y="774700"/>
          <p14:tracePt t="69951" x="6229350" y="781050"/>
          <p14:tracePt t="69952" x="6223000" y="787400"/>
          <p14:tracePt t="70063" x="6223000" y="793750"/>
          <p14:tracePt t="70191" x="6223000" y="800100"/>
          <p14:tracePt t="70207" x="6223000" y="806450"/>
          <p14:tracePt t="70208" x="6216650" y="812800"/>
          <p14:tracePt t="70223" x="6210300" y="812800"/>
          <p14:tracePt t="70240" x="6210300" y="819150"/>
          <p14:tracePt t="71426" x="6203950" y="819150"/>
          <p14:tracePt t="71455" x="6197600" y="825500"/>
          <p14:tracePt t="71536" x="6197600" y="831850"/>
          <p14:tracePt t="71560" x="6197600" y="844550"/>
          <p14:tracePt t="71568" x="6191250" y="857250"/>
          <p14:tracePt t="71574" x="6184900" y="869950"/>
          <p14:tracePt t="71590" x="6178550" y="882650"/>
          <p14:tracePt t="71816" x="6178550" y="876300"/>
          <p14:tracePt t="71840" x="6184900" y="876300"/>
          <p14:tracePt t="71857" x="6197600" y="869950"/>
          <p14:tracePt t="71858" x="6197600" y="863600"/>
          <p14:tracePt t="71874" x="6203950" y="863600"/>
          <p14:tracePt t="71936" x="6216650" y="857250"/>
          <p14:tracePt t="71949" x="6216650" y="850900"/>
          <p14:tracePt t="71984" x="6223000" y="850900"/>
          <p14:tracePt t="72000" x="6229350" y="844550"/>
          <p14:tracePt t="72016" x="6235700" y="844550"/>
          <p14:tracePt t="72016" x="6254750" y="838200"/>
          <p14:tracePt t="72041" x="6261100" y="825500"/>
          <p14:tracePt t="72057" x="6273800" y="819150"/>
          <p14:tracePt t="72074" x="6280150" y="819150"/>
          <p14:tracePt t="72120" x="6280150" y="812800"/>
          <p14:tracePt t="72184" x="6286500" y="812800"/>
          <p14:tracePt t="72193" x="6299200" y="812800"/>
          <p14:tracePt t="72208" x="6311900" y="812800"/>
          <p14:tracePt t="72215" x="6350000" y="812800"/>
          <p14:tracePt t="72239" x="6375400" y="800100"/>
          <p14:tracePt t="72256" x="6381750" y="793750"/>
          <p14:tracePt t="74032" x="6388100" y="793750"/>
          <p14:tracePt t="75080" x="6388100" y="806450"/>
          <p14:tracePt t="75088" x="6400800" y="825500"/>
          <p14:tracePt t="75099" x="6432550" y="876300"/>
          <p14:tracePt t="75124" x="6438900" y="908050"/>
          <p14:tracePt t="75140" x="6451600" y="927100"/>
          <p14:tracePt t="75157" x="6457950" y="952500"/>
          <p14:tracePt t="75174" x="6470650" y="971550"/>
          <p14:tracePt t="75191" x="6489700" y="996950"/>
          <p14:tracePt t="75207" x="6508750" y="1047750"/>
          <p14:tracePt t="75225" x="6534150" y="1098550"/>
          <p14:tracePt t="75241" x="6559550" y="1149350"/>
          <p14:tracePt t="75257" x="6584950" y="1212850"/>
          <p14:tracePt t="75274" x="6610350" y="1263650"/>
          <p14:tracePt t="75290" x="6642100" y="1289050"/>
          <p14:tracePt t="75307" x="6661150" y="1308100"/>
          <p14:tracePt t="75324" x="6680200" y="1308100"/>
          <p14:tracePt t="75341" x="6750050" y="1308100"/>
          <p14:tracePt t="75357" x="6940550" y="1289050"/>
          <p14:tracePt t="75374" x="7150100" y="1270000"/>
          <p14:tracePt t="75391" x="7461250" y="1206500"/>
          <p14:tracePt t="75407" x="7689850" y="1187450"/>
          <p14:tracePt t="75424" x="7918450" y="1149350"/>
          <p14:tracePt t="75441" x="7962900" y="1136650"/>
          <p14:tracePt t="75457" x="7975600" y="1130300"/>
          <p14:tracePt t="75474" x="7981950" y="1130300"/>
          <p14:tracePt t="75576" x="7988300" y="1130300"/>
          <p14:tracePt t="75599" x="7994650" y="1130300"/>
          <p14:tracePt t="75600" x="8007350" y="1130300"/>
          <p14:tracePt t="75624" x="8026400" y="1155700"/>
          <p14:tracePt t="75641" x="8039100" y="1193800"/>
          <p14:tracePt t="75657" x="8058150" y="1219200"/>
          <p14:tracePt t="75674" x="8070850" y="1250950"/>
          <p14:tracePt t="75691" x="8102600" y="1314450"/>
          <p14:tracePt t="75707" x="8115300" y="1371600"/>
          <p14:tracePt t="75724" x="8128000" y="1428750"/>
          <p14:tracePt t="75740" x="8147050" y="1473200"/>
          <p14:tracePt t="75757" x="8166100" y="1498600"/>
          <p14:tracePt t="75774" x="8178800" y="1530350"/>
          <p14:tracePt t="75790" x="8191500" y="1543050"/>
          <p14:tracePt t="75807" x="8197850" y="1555750"/>
          <p14:tracePt t="75841" x="8204200" y="1555750"/>
          <p14:tracePt t="75841" x="8242300" y="1555750"/>
          <p14:tracePt t="75857" x="8312150" y="1555750"/>
          <p14:tracePt t="75874" x="8407400" y="1555750"/>
          <p14:tracePt t="75890" x="8572500" y="1555750"/>
          <p14:tracePt t="75907" x="8642350" y="1555750"/>
          <p14:tracePt t="75924" x="8655050" y="1555750"/>
          <p14:tracePt t="76080" x="8629650" y="1574800"/>
          <p14:tracePt t="76088" x="8604250" y="1574800"/>
          <p14:tracePt t="76096" x="8515350" y="1606550"/>
          <p14:tracePt t="76107" x="8420100" y="1631950"/>
          <p14:tracePt t="76124" x="8153400" y="1657350"/>
          <p14:tracePt t="76141" x="8026400" y="1676400"/>
          <p14:tracePt t="76157" x="7937500" y="1695450"/>
          <p14:tracePt t="76174" x="7918450" y="1695450"/>
          <p14:tracePt t="76320" x="7905750" y="1695450"/>
          <p14:tracePt t="76333" x="7893050" y="1695450"/>
          <p14:tracePt t="76333" x="7886700" y="1695450"/>
          <p14:tracePt t="76337" x="7861300" y="1695450"/>
          <p14:tracePt t="76357" x="7835900" y="1695450"/>
          <p14:tracePt t="76374" x="7816850" y="1695450"/>
          <p14:tracePt t="76390" x="7810500" y="1695450"/>
          <p14:tracePt t="76407" x="7797800" y="1695450"/>
          <p14:tracePt t="76424" x="7772400" y="1695450"/>
          <p14:tracePt t="76441" x="7766050" y="1695450"/>
          <p14:tracePt t="76457" x="7740650" y="1695450"/>
          <p14:tracePt t="76474" x="7708900" y="1695450"/>
          <p14:tracePt t="76490" x="7658100" y="1695450"/>
          <p14:tracePt t="76507" x="7594600" y="1695450"/>
          <p14:tracePt t="76524" x="7531100" y="1695450"/>
          <p14:tracePt t="76541" x="7480300" y="1695450"/>
          <p14:tracePt t="76557" x="7448550" y="1695450"/>
          <p14:tracePt t="76574" x="7429500" y="1695450"/>
          <p14:tracePt t="76776" x="7410450" y="1695450"/>
          <p14:tracePt t="76784" x="7397750" y="1695450"/>
          <p14:tracePt t="76791" x="7372350" y="1682750"/>
          <p14:tracePt t="76807" x="7346950" y="1670050"/>
          <p14:tracePt t="76960" x="7346950" y="1657350"/>
          <p14:tracePt t="76984" x="7346950" y="1644650"/>
          <p14:tracePt t="77000" x="7346950" y="1638300"/>
          <p14:tracePt t="77005" x="7359650" y="1625600"/>
          <p14:tracePt t="77027" x="7359650" y="1619250"/>
          <p14:tracePt t="77039" x="7372350" y="1606550"/>
          <p14:tracePt t="77055" x="7372350" y="1600200"/>
          <p14:tracePt t="77072" x="7372350" y="1587500"/>
          <p14:tracePt t="77089" x="7378700" y="1581150"/>
          <p14:tracePt t="77864" x="7366000" y="1581150"/>
          <p14:tracePt t="77873" x="7359650" y="1581150"/>
          <p14:tracePt t="77883" x="7340600" y="1581150"/>
          <p14:tracePt t="77907" x="7327900" y="1581150"/>
          <p14:tracePt t="77924" x="7321550" y="1581150"/>
          <p14:tracePt t="77941" x="7308850" y="1581150"/>
          <p14:tracePt t="78001" x="7302500" y="1581150"/>
          <p14:tracePt t="78008" x="7296150" y="1581150"/>
          <p14:tracePt t="78016" x="7226300" y="1549400"/>
          <p14:tracePt t="78041" x="7194550" y="1543050"/>
          <p14:tracePt t="78057" x="7175500" y="1536700"/>
          <p14:tracePt t="78100" x="7169150" y="1530350"/>
          <p14:tracePt t="78224" x="7162800" y="1530350"/>
          <p14:tracePt t="78232" x="7156450" y="1530350"/>
          <p14:tracePt t="78456" x="7143750" y="1530350"/>
          <p14:tracePt t="78472" x="7137400" y="1530350"/>
          <p14:tracePt t="78473" x="7118350" y="1530350"/>
          <p14:tracePt t="78490" x="7105650" y="1530350"/>
          <p14:tracePt t="78507" x="7092950" y="1530350"/>
          <p14:tracePt t="78523" x="7073900" y="1530350"/>
          <p14:tracePt t="78540" x="7035800" y="1530350"/>
          <p14:tracePt t="78557" x="6997700" y="1530350"/>
          <p14:tracePt t="78573" x="6972300" y="1543050"/>
          <p14:tracePt t="78590" x="6946900" y="1562100"/>
          <p14:tracePt t="78607" x="6927850" y="1574800"/>
          <p14:tracePt t="78623" x="6915150" y="1581150"/>
          <p14:tracePt t="78760" x="6915150" y="1587500"/>
          <p14:tracePt t="78768" x="6908800" y="1587500"/>
          <p14:tracePt t="78776" x="6896100" y="1593850"/>
          <p14:tracePt t="78790" x="6889750" y="1593850"/>
          <p14:tracePt t="78807" x="6864350" y="1600200"/>
          <p14:tracePt t="78856" x="6851650" y="1600200"/>
          <p14:tracePt t="78861" x="6845300" y="1600200"/>
          <p14:tracePt t="78865" x="6794500" y="1606550"/>
          <p14:tracePt t="78890" x="6750050" y="1606550"/>
          <p14:tracePt t="78907" x="6667500" y="1619250"/>
          <p14:tracePt t="78924" x="6591300" y="1625600"/>
          <p14:tracePt t="78940" x="6502400" y="1625600"/>
          <p14:tracePt t="78957" x="6419850" y="1625600"/>
          <p14:tracePt t="78974" x="6400800" y="1625600"/>
          <p14:tracePt t="79040" x="6394450" y="1625600"/>
          <p14:tracePt t="79073" x="6388100" y="1631950"/>
          <p14:tracePt t="79537" x="6381750" y="1631950"/>
          <p14:tracePt t="79544" x="6362700" y="1612900"/>
          <p14:tracePt t="79552" x="6324600" y="1593850"/>
          <p14:tracePt t="79557" x="6229350" y="1555750"/>
          <p14:tracePt t="79573" x="5746750" y="1416050"/>
          <p14:tracePt t="79590" x="5346700" y="1308100"/>
          <p14:tracePt t="79607" x="5092700" y="1225550"/>
          <p14:tracePt t="79623" x="5010150" y="1187450"/>
          <p14:tracePt t="79623" x="5003800" y="1187450"/>
          <p14:tracePt t="79713" x="4997450" y="1181100"/>
          <p14:tracePt t="79832" x="4991100" y="1181100"/>
          <p14:tracePt t="79856" x="4991100" y="1187450"/>
          <p14:tracePt t="79873" x="4991100" y="1200150"/>
          <p14:tracePt t="79874" x="5003800" y="1231900"/>
          <p14:tracePt t="79890" x="5029200" y="1263650"/>
          <p14:tracePt t="79907" x="5054600" y="1282700"/>
          <p14:tracePt t="79923" x="5086350" y="1320800"/>
          <p14:tracePt t="79940" x="5105400" y="1333500"/>
          <p14:tracePt t="79957" x="5130800" y="1346200"/>
          <p14:tracePt t="79973" x="5149850" y="1365250"/>
          <p14:tracePt t="79990" x="5156200" y="1365250"/>
          <p14:tracePt t="80007" x="5162550" y="1365250"/>
          <p14:tracePt t="80023" x="5175250" y="1365250"/>
          <p14:tracePt t="80040" x="5181600" y="1371600"/>
          <p14:tracePt t="80057" x="5194300" y="1384300"/>
          <p14:tracePt t="80074" x="5200650" y="1384300"/>
          <p14:tracePt t="80090" x="5200650" y="1397000"/>
          <p14:tracePt t="80107" x="5200650" y="1409700"/>
          <p14:tracePt t="80123" x="5207000" y="1416050"/>
          <p14:tracePt t="80140" x="5207000" y="1428750"/>
          <p14:tracePt t="80157" x="5207000" y="1441450"/>
          <p14:tracePt t="80173" x="5207000" y="1466850"/>
          <p14:tracePt t="80190" x="5207000" y="1479550"/>
          <p14:tracePt t="80207" x="5207000" y="1504950"/>
          <p14:tracePt t="80223" x="5207000" y="1517650"/>
          <p14:tracePt t="80241" x="5207000" y="1530350"/>
          <p14:tracePt t="80257" x="5207000" y="1536700"/>
          <p14:tracePt t="80273" x="5207000" y="1543050"/>
          <p14:tracePt t="80448" x="5207000" y="1549400"/>
          <p14:tracePt t="80472" x="5200650" y="1555750"/>
          <p14:tracePt t="80496" x="5200650" y="1562100"/>
          <p14:tracePt t="80506" x="5200650" y="1568450"/>
          <p14:tracePt t="80528" x="5194300" y="1568450"/>
          <p14:tracePt t="80528" x="5194300" y="1574800"/>
          <p14:tracePt t="80560" x="5187950" y="1587500"/>
          <p14:tracePt t="80576" x="5181600" y="1593850"/>
          <p14:tracePt t="80592" x="5181600" y="1600200"/>
          <p14:tracePt t="80616" x="5175250" y="1600200"/>
          <p14:tracePt t="80688" x="5175250" y="1606550"/>
          <p14:tracePt t="80699" x="5168900" y="1606550"/>
          <p14:tracePt t="80700" x="5111750" y="1612900"/>
          <p14:tracePt t="80725" x="5073650" y="1619250"/>
          <p14:tracePt t="80741" x="5041900" y="1619250"/>
          <p14:tracePt t="80759" x="5035550" y="1625600"/>
          <p14:tracePt t="80880" x="5029200" y="1625600"/>
          <p14:tracePt t="80896" x="5016500" y="1625600"/>
          <p14:tracePt t="80899" x="4959350" y="1625600"/>
          <p14:tracePt t="80924" x="4908550" y="1625600"/>
          <p14:tracePt t="80940" x="4883150" y="1612900"/>
          <p14:tracePt t="80957" x="4832350" y="1600200"/>
          <p14:tracePt t="80974" x="4794250" y="1600200"/>
          <p14:tracePt t="80990" x="4756150" y="1600200"/>
          <p14:tracePt t="81007" x="4699000" y="1600200"/>
          <p14:tracePt t="81024" x="4641850" y="1600200"/>
          <p14:tracePt t="81041" x="4610100" y="1612900"/>
          <p14:tracePt t="81058" x="4565650" y="1625600"/>
          <p14:tracePt t="81074" x="4521200" y="1631950"/>
          <p14:tracePt t="81090" x="4483100" y="1644650"/>
          <p14:tracePt t="81107" x="4457700" y="1644650"/>
          <p14:tracePt t="81124" x="4432300" y="1644650"/>
          <p14:tracePt t="81141" x="4419600" y="1644650"/>
          <p14:tracePt t="81158" x="4406900" y="1644650"/>
          <p14:tracePt t="81174" x="4394200" y="1644650"/>
          <p14:tracePt t="81189" x="4375150" y="1644650"/>
          <p14:tracePt t="81206" x="4362450" y="1644650"/>
          <p14:tracePt t="81223" x="4343400" y="1644650"/>
          <p14:tracePt t="81239" x="4318000" y="1644650"/>
          <p14:tracePt t="81256" x="4298950" y="1644650"/>
          <p14:tracePt t="81273" x="4279900" y="1644650"/>
          <p14:tracePt t="81291" x="4260850" y="1644650"/>
          <p14:tracePt t="81307" x="4254500" y="1644650"/>
          <p14:tracePt t="81324" x="4241800" y="1644650"/>
          <p14:tracePt t="81393" x="4235450" y="1644650"/>
          <p14:tracePt t="81400" x="4229100" y="1644650"/>
          <p14:tracePt t="81408" x="4210050" y="1644650"/>
          <p14:tracePt t="81425" x="4191000" y="1644650"/>
          <p14:tracePt t="81441" x="4152900" y="1644650"/>
          <p14:tracePt t="81457" x="4114800" y="1644650"/>
          <p14:tracePt t="81475" x="4070350" y="1657350"/>
          <p14:tracePt t="81491" x="4025900" y="1663700"/>
          <p14:tracePt t="81507" x="3968750" y="1676400"/>
          <p14:tracePt t="81524" x="3937000" y="1676400"/>
          <p14:tracePt t="81541" x="3924300" y="1689100"/>
          <p14:tracePt t="81557" x="3892550" y="1708150"/>
          <p14:tracePt t="81574" x="3860800" y="1733550"/>
          <p14:tracePt t="81591" x="3841750" y="1746250"/>
          <p14:tracePt t="81591" x="3835400" y="1758950"/>
          <p14:tracePt t="81608" x="3810000" y="1797050"/>
          <p14:tracePt t="81624" x="3803650" y="1816100"/>
          <p14:tracePt t="81641" x="3790950" y="1866900"/>
          <p14:tracePt t="81657" x="3790950" y="1924050"/>
          <p14:tracePt t="81675" x="3790950" y="1968500"/>
          <p14:tracePt t="81691" x="3778250" y="2025650"/>
          <p14:tracePt t="81708" x="3752850" y="2108200"/>
          <p14:tracePt t="81724" x="3714750" y="2178050"/>
          <p14:tracePt t="81741" x="3651250" y="2286000"/>
          <p14:tracePt t="81758" x="3568700" y="2362200"/>
          <p14:tracePt t="81774" x="3492500" y="2444750"/>
          <p14:tracePt t="81791" x="3403600" y="2514600"/>
          <p14:tracePt t="81807" x="3219450" y="2622550"/>
          <p14:tracePt t="81825" x="3136900" y="2673350"/>
          <p14:tracePt t="81841" x="3035300" y="2705100"/>
          <p14:tracePt t="81858" x="2921000" y="2743200"/>
          <p14:tracePt t="81874" x="2800350" y="2743200"/>
          <p14:tracePt t="81890" x="2641600" y="2755900"/>
          <p14:tracePt t="81907" x="2495550" y="2755900"/>
          <p14:tracePt t="81924" x="2330450" y="2755900"/>
          <p14:tracePt t="81941" x="2165350" y="2755900"/>
          <p14:tracePt t="81957" x="2032000" y="2755900"/>
          <p14:tracePt t="81974" x="1892300" y="2755900"/>
          <p14:tracePt t="81991" x="1765300" y="2736850"/>
          <p14:tracePt t="82007" x="1536700" y="2679700"/>
          <p14:tracePt t="82024" x="1377950" y="2597150"/>
          <p14:tracePt t="82041" x="1200150" y="2508250"/>
          <p14:tracePt t="82057" x="1047750" y="2425700"/>
          <p14:tracePt t="82074" x="939800" y="2355850"/>
          <p14:tracePt t="82091" x="831850" y="2286000"/>
          <p14:tracePt t="82107" x="793750" y="2247900"/>
          <p14:tracePt t="82124" x="768350" y="2216150"/>
          <p14:tracePt t="82141" x="749300" y="2190750"/>
          <p14:tracePt t="82157" x="717550" y="2114550"/>
          <p14:tracePt t="82174" x="698500" y="2063750"/>
          <p14:tracePt t="82190" x="673100" y="2006600"/>
          <p14:tracePt t="82207" x="647700" y="1936750"/>
          <p14:tracePt t="82225" x="635000" y="1892300"/>
          <p14:tracePt t="82241" x="628650" y="1854200"/>
          <p14:tracePt t="82257" x="628650" y="1809750"/>
          <p14:tracePt t="82275" x="628650" y="1752600"/>
          <p14:tracePt t="82290" x="628650" y="1695450"/>
          <p14:tracePt t="82307" x="628650" y="1644650"/>
          <p14:tracePt t="82324" x="647700" y="1593850"/>
          <p14:tracePt t="82340" x="660400" y="1555750"/>
          <p14:tracePt t="82357" x="685800" y="1517650"/>
          <p14:tracePt t="82374" x="730250" y="1454150"/>
          <p14:tracePt t="82390" x="793750" y="1390650"/>
          <p14:tracePt t="82407" x="889000" y="1327150"/>
          <p14:tracePt t="82424" x="1155700" y="1244600"/>
          <p14:tracePt t="82441" x="1295400" y="1225550"/>
          <p14:tracePt t="82457" x="1416050" y="1200150"/>
          <p14:tracePt t="82474" x="1568450" y="1187450"/>
          <p14:tracePt t="82490" x="1695450" y="1187450"/>
          <p14:tracePt t="82507" x="1816100" y="1187450"/>
          <p14:tracePt t="82524" x="1892300" y="1200150"/>
          <p14:tracePt t="82540" x="1981200" y="1238250"/>
          <p14:tracePt t="82557" x="2019300" y="1244600"/>
          <p14:tracePt t="82574" x="2051050" y="1270000"/>
          <p14:tracePt t="82590" x="2114550" y="1301750"/>
          <p14:tracePt t="82607" x="2178050" y="1339850"/>
          <p14:tracePt t="82624" x="2286000" y="1384300"/>
          <p14:tracePt t="82641" x="2368550" y="1435100"/>
          <p14:tracePt t="82657" x="2432050" y="1460500"/>
          <p14:tracePt t="82674" x="2457450" y="1479550"/>
          <p14:tracePt t="82690" x="2463800" y="1492250"/>
          <p14:tracePt t="82752" x="2470150" y="1492250"/>
          <p14:tracePt t="82755" x="2476500" y="1492250"/>
          <p14:tracePt t="82766" x="2482850" y="1498600"/>
          <p14:tracePt t="82791" x="2489200" y="1504950"/>
          <p14:tracePt t="82807" x="2489200" y="1517650"/>
          <p14:tracePt t="82825" x="2489200" y="1524000"/>
          <p14:tracePt t="82841" x="2489200" y="1530350"/>
          <p14:tracePt t="82896" x="2489200" y="1543050"/>
          <p14:tracePt t="82920" x="2489200" y="1555750"/>
          <p14:tracePt t="83200" x="2501900" y="1555750"/>
          <p14:tracePt t="83208" x="2520950" y="1555750"/>
          <p14:tracePt t="83216" x="2527300" y="1555750"/>
          <p14:tracePt t="83223" x="2597150" y="1517650"/>
          <p14:tracePt t="83241" x="2679700" y="1479550"/>
          <p14:tracePt t="83257" x="2781300" y="1428750"/>
          <p14:tracePt t="83274" x="2946400" y="1365250"/>
          <p14:tracePt t="83290" x="2997200" y="1339850"/>
          <p14:tracePt t="83308" x="3016250" y="1327150"/>
          <p14:tracePt t="83520" x="3016250" y="1333500"/>
          <p14:tracePt t="83527" x="3016250" y="1339850"/>
          <p14:tracePt t="83533" x="3016250" y="1346200"/>
          <p14:tracePt t="83557" x="3016250" y="1358900"/>
          <p14:tracePt t="83574" x="3016250" y="1371600"/>
          <p14:tracePt t="83591" x="3016250" y="1384300"/>
          <p14:tracePt t="83607" x="3016250" y="1403350"/>
          <p14:tracePt t="83624" x="3016250" y="1435100"/>
          <p14:tracePt t="83641" x="3035300" y="1473200"/>
          <p14:tracePt t="83657" x="3067050" y="1517650"/>
          <p14:tracePt t="83674" x="3092450" y="1549400"/>
          <p14:tracePt t="83691" x="3105150" y="1568450"/>
          <p14:tracePt t="83708" x="3111500" y="1581150"/>
          <p14:tracePt t="83800" x="3117850" y="1593850"/>
          <p14:tracePt t="83872" x="3124200" y="1593850"/>
          <p14:tracePt t="83904" x="3130550" y="1593850"/>
          <p14:tracePt t="83916" x="3136900" y="1593850"/>
          <p14:tracePt t="83960" x="3143250" y="1593850"/>
          <p14:tracePt t="84104" x="3143250" y="1587500"/>
          <p14:tracePt t="84115" x="3149600" y="1587500"/>
          <p14:tracePt t="84116" x="3155950" y="1587500"/>
          <p14:tracePt t="84140" x="3162300" y="1574800"/>
          <p14:tracePt t="84156" x="3162300" y="1568450"/>
          <p14:tracePt t="84173" x="3175000" y="1562100"/>
          <p14:tracePt t="84208" x="3181350" y="1555750"/>
          <p14:tracePt t="84432" x="3181350" y="1549400"/>
          <p14:tracePt t="84448" x="3187700" y="1549400"/>
          <p14:tracePt t="84448" x="3194050" y="1549400"/>
          <p14:tracePt t="84472" x="3206750" y="1555750"/>
          <p14:tracePt t="84480" x="3206750" y="1562100"/>
          <p14:tracePt t="84490" x="3219450" y="1568450"/>
          <p14:tracePt t="84506" x="3232150" y="1581150"/>
          <p14:tracePt t="84568" x="3232150" y="1587500"/>
          <p14:tracePt t="87304" x="3238500" y="1587500"/>
          <p14:tracePt t="87512" x="3232150" y="1593850"/>
          <p14:tracePt t="87520" x="3225800" y="1593850"/>
          <p14:tracePt t="87523" x="3219450" y="1606550"/>
          <p14:tracePt t="87540" x="3213100" y="1606550"/>
          <p14:tracePt t="87896" x="3219450" y="1606550"/>
          <p14:tracePt t="88664" x="3225800" y="1606550"/>
          <p14:tracePt t="90288" x="3225800" y="1612900"/>
          <p14:tracePt t="90296" x="3232150" y="1619250"/>
          <p14:tracePt t="90300" x="3251200" y="1631950"/>
          <p14:tracePt t="90323" x="3276600" y="1644650"/>
          <p14:tracePt t="90340" x="3302000" y="1663700"/>
          <p14:tracePt t="90356" x="3314700" y="1663700"/>
          <p14:tracePt t="90373" x="3314700" y="1676400"/>
          <p14:tracePt t="90408" x="3321050" y="1676400"/>
          <p14:tracePt t="90640" x="3321050" y="1682750"/>
          <p14:tracePt t="90641" x="3321050" y="1689100"/>
          <p14:tracePt t="90649" x="3340100" y="1720850"/>
          <p14:tracePt t="90673" x="3352800" y="1733550"/>
          <p14:tracePt t="90689" x="3371850" y="1739900"/>
          <p14:tracePt t="90706" x="3378200" y="1739900"/>
          <p14:tracePt t="90723" x="3378200" y="1746250"/>
          <p14:tracePt t="90808" x="3384550" y="1746250"/>
          <p14:tracePt t="90825" x="3390900" y="1746250"/>
          <p14:tracePt t="91504" x="3384550" y="1746250"/>
          <p14:tracePt t="91512" x="3378200" y="1752600"/>
          <p14:tracePt t="91517" x="3359150" y="1758950"/>
          <p14:tracePt t="91540" x="3346450" y="1758950"/>
          <p14:tracePt t="91556" x="3327400" y="1771650"/>
          <p14:tracePt t="91573" x="3314700" y="1771650"/>
          <p14:tracePt t="91590" x="3295650" y="1771650"/>
          <p14:tracePt t="91607" x="3270250" y="1784350"/>
          <p14:tracePt t="91623" x="3257550" y="1784350"/>
          <p14:tracePt t="91640" x="3238500" y="1784350"/>
          <p14:tracePt t="91657" x="3213100" y="1790700"/>
          <p14:tracePt t="91673" x="3194050" y="1790700"/>
          <p14:tracePt t="91690" x="3162300" y="1797050"/>
          <p14:tracePt t="91707" x="3130550" y="1797050"/>
          <p14:tracePt t="91723" x="3086100" y="1797050"/>
          <p14:tracePt t="91740" x="3035300" y="1797050"/>
          <p14:tracePt t="91757" x="3009900" y="1797050"/>
          <p14:tracePt t="91773" x="2984500" y="1797050"/>
          <p14:tracePt t="91790" x="2971800" y="1797050"/>
          <p14:tracePt t="91806" x="2946400" y="1803400"/>
          <p14:tracePt t="91823" x="2895600" y="1803400"/>
          <p14:tracePt t="91840" x="2844800" y="1803400"/>
          <p14:tracePt t="91857" x="2781300" y="1803400"/>
          <p14:tracePt t="91873" x="2724150" y="1803400"/>
          <p14:tracePt t="91890" x="2673350" y="1803400"/>
          <p14:tracePt t="91907" x="2635250" y="1803400"/>
          <p14:tracePt t="91923" x="2603500" y="1803400"/>
          <p14:tracePt t="91940" x="2552700" y="1803400"/>
          <p14:tracePt t="91958" x="2495550" y="1803400"/>
          <p14:tracePt t="91975" x="2444750" y="1803400"/>
          <p14:tracePt t="91991" x="2368550" y="1803400"/>
          <p14:tracePt t="92008" x="2292350" y="1803400"/>
          <p14:tracePt t="92025" x="2254250" y="1803400"/>
          <p14:tracePt t="92041" x="2203450" y="1797050"/>
          <p14:tracePt t="92058" x="2171700" y="1784350"/>
          <p14:tracePt t="92075" x="2146300" y="1771650"/>
          <p14:tracePt t="92090" x="2133600" y="1765300"/>
          <p14:tracePt t="92106" x="2108200" y="1752600"/>
          <p14:tracePt t="92123" x="2082800" y="1746250"/>
          <p14:tracePt t="92140" x="2076450" y="1739900"/>
          <p14:tracePt t="92156" x="2044700" y="1727200"/>
          <p14:tracePt t="92173" x="2025650" y="1727200"/>
          <p14:tracePt t="92190" x="1993900" y="1714500"/>
          <p14:tracePt t="92206" x="1968500" y="1714500"/>
          <p14:tracePt t="92223" x="1924050" y="1714500"/>
          <p14:tracePt t="92240" x="1898650" y="1714500"/>
          <p14:tracePt t="92256" x="1866900" y="1714500"/>
          <p14:tracePt t="92273" x="1841500" y="1714500"/>
          <p14:tracePt t="92290" x="1816100" y="1714500"/>
          <p14:tracePt t="92306" x="1797050" y="1714500"/>
          <p14:tracePt t="92323" x="1771650" y="1714500"/>
          <p14:tracePt t="92340" x="1746250" y="1714500"/>
          <p14:tracePt t="92356" x="1720850" y="1714500"/>
          <p14:tracePt t="92373" x="1689100" y="1714500"/>
          <p14:tracePt t="92390" x="1663700" y="1714500"/>
          <p14:tracePt t="92407" x="1631950" y="1714500"/>
          <p14:tracePt t="92423" x="1606550" y="1714500"/>
          <p14:tracePt t="92440" x="1574800" y="1714500"/>
          <p14:tracePt t="92457" x="1549400" y="1714500"/>
          <p14:tracePt t="92473" x="1524000" y="1714500"/>
          <p14:tracePt t="92490" x="1473200" y="1714500"/>
          <p14:tracePt t="92506" x="1428750" y="1714500"/>
          <p14:tracePt t="92523" x="1384300" y="1714500"/>
          <p14:tracePt t="92540" x="1358900" y="1714500"/>
          <p14:tracePt t="92557" x="1327150" y="1714500"/>
          <p14:tracePt t="92573" x="1308100" y="1714500"/>
          <p14:tracePt t="92590" x="1289050" y="1714500"/>
          <p14:tracePt t="92607" x="1270000" y="1714500"/>
          <p14:tracePt t="92623" x="1238250" y="1714500"/>
          <p14:tracePt t="92623" x="1225550" y="1727200"/>
          <p14:tracePt t="92640" x="1187450" y="1727200"/>
          <p14:tracePt t="92657" x="1136650" y="1746250"/>
          <p14:tracePt t="92674" x="1085850" y="1758950"/>
          <p14:tracePt t="92690" x="1022350" y="1778000"/>
          <p14:tracePt t="92707" x="977900" y="1778000"/>
          <p14:tracePt t="92723" x="914400" y="1790700"/>
          <p14:tracePt t="92740" x="876300" y="1790700"/>
          <p14:tracePt t="92756" x="850900" y="1790700"/>
          <p14:tracePt t="92773" x="831850" y="1790700"/>
          <p14:tracePt t="92790" x="819150" y="1790700"/>
          <p14:tracePt t="92807" x="806450" y="1790700"/>
          <p14:tracePt t="92888" x="800100" y="1790700"/>
          <p14:tracePt t="92896" x="800100" y="1784350"/>
          <p14:tracePt t="92904" x="774700" y="1771650"/>
          <p14:tracePt t="92923" x="755650" y="1771650"/>
          <p14:tracePt t="92940" x="723900" y="1771650"/>
          <p14:tracePt t="92956" x="698500" y="1758950"/>
          <p14:tracePt t="92973" x="679450" y="1758950"/>
          <p14:tracePt t="92990" x="673100" y="1758950"/>
          <p14:tracePt t="93408" x="666750" y="1758950"/>
          <p14:tracePt t="93424" x="666750" y="1765300"/>
          <p14:tracePt t="93433" x="660400" y="1771650"/>
          <p14:tracePt t="93457" x="660400" y="1778000"/>
          <p14:tracePt t="93536" x="660400" y="1784350"/>
          <p14:tracePt t="93568" x="660400" y="1797050"/>
          <p14:tracePt t="93592" x="660400" y="1803400"/>
          <p14:tracePt t="93616" x="660400" y="1809750"/>
          <p14:tracePt t="93696" x="660400" y="1816100"/>
          <p14:tracePt t="93713" x="660400" y="1822450"/>
          <p14:tracePt t="93728" x="660400" y="1828800"/>
          <p14:tracePt t="93734" x="660400" y="1835150"/>
          <p14:tracePt t="93808" x="660400" y="1841500"/>
          <p14:tracePt t="93912" x="660400" y="1847850"/>
          <p14:tracePt t="93944" x="666750" y="1847850"/>
          <p14:tracePt t="93954" x="673100" y="1847850"/>
          <p14:tracePt t="93960" x="692150" y="1847850"/>
          <p14:tracePt t="93974" x="704850" y="1847850"/>
          <p14:tracePt t="93991" x="717550" y="1847850"/>
          <p14:tracePt t="94008" x="730250" y="1847850"/>
          <p14:tracePt t="94112" x="736600" y="1847850"/>
          <p14:tracePt t="94121" x="742950" y="1847850"/>
          <p14:tracePt t="94132" x="749300" y="1841500"/>
          <p14:tracePt t="94584" x="755650" y="1835150"/>
          <p14:tracePt t="94592" x="768350" y="1835150"/>
          <p14:tracePt t="94600" x="793750" y="1835150"/>
          <p14:tracePt t="94608" x="857250" y="1835150"/>
          <p14:tracePt t="94623" x="1003300" y="1822450"/>
          <p14:tracePt t="94640" x="1181100" y="1790700"/>
          <p14:tracePt t="94657" x="1263650" y="1771650"/>
          <p14:tracePt t="94674" x="1289050" y="1765300"/>
          <p14:tracePt t="94690" x="1301750" y="1758950"/>
          <p14:tracePt t="95360" x="1301750" y="1765300"/>
          <p14:tracePt t="95368" x="1301750" y="1771650"/>
          <p14:tracePt t="95392" x="1301750" y="1778000"/>
          <p14:tracePt t="95417" x="1301750" y="1790700"/>
          <p14:tracePt t="95424" x="1301750" y="1803400"/>
          <p14:tracePt t="95472" x="1301750" y="1816100"/>
          <p14:tracePt t="95761" x="1308100" y="1809750"/>
          <p14:tracePt t="95784" x="1314450" y="1809750"/>
          <p14:tracePt t="95785" x="1320800" y="1809750"/>
          <p14:tracePt t="95807" x="1333500" y="1803400"/>
          <p14:tracePt t="95823" x="1346200" y="1797050"/>
          <p14:tracePt t="95840" x="1365250" y="1784350"/>
          <p14:tracePt t="95857" x="1384300" y="1771650"/>
          <p14:tracePt t="95873" x="1397000" y="1758950"/>
          <p14:tracePt t="95912" x="1409700" y="1758950"/>
          <p14:tracePt t="96016" x="1416050" y="1758950"/>
          <p14:tracePt t="96033" x="1416050" y="1752600"/>
          <p14:tracePt t="96064" x="1422400" y="1746250"/>
          <p14:tracePt t="96073" x="1428750" y="1746250"/>
          <p14:tracePt t="96082" x="1441450" y="1739900"/>
          <p14:tracePt t="96107" x="1441450" y="1727200"/>
          <p14:tracePt t="96123" x="1447800" y="1727200"/>
          <p14:tracePt t="96296" x="1454150" y="1733550"/>
          <p14:tracePt t="96304" x="1466850" y="1746250"/>
          <p14:tracePt t="96316" x="1479550" y="1765300"/>
          <p14:tracePt t="96340" x="1485900" y="1771650"/>
          <p14:tracePt t="96357" x="1504950" y="1784350"/>
          <p14:tracePt t="96373" x="1511300" y="1784350"/>
          <p14:tracePt t="96391" x="1524000" y="1784350"/>
          <p14:tracePt t="96407" x="1530350" y="1784350"/>
          <p14:tracePt t="96423" x="1543050" y="1784350"/>
          <p14:tracePt t="96465" x="1555750" y="1784350"/>
          <p14:tracePt t="96480" x="1562100" y="1784350"/>
          <p14:tracePt t="96488" x="1574800" y="1784350"/>
          <p14:tracePt t="96499" x="1593850" y="1784350"/>
          <p14:tracePt t="96523" x="1600200" y="1784350"/>
          <p14:tracePt t="96540" x="1606550" y="1784350"/>
          <p14:tracePt t="96557" x="1612900" y="1784350"/>
          <p14:tracePt t="96592" x="1619250" y="1784350"/>
          <p14:tracePt t="96608" x="1625600" y="1784350"/>
          <p14:tracePt t="96633" x="1638300" y="1778000"/>
          <p14:tracePt t="96633" x="1644650" y="1778000"/>
          <p14:tracePt t="97072" x="1651000" y="1778000"/>
          <p14:tracePt t="97240" x="1644650" y="1778000"/>
          <p14:tracePt t="97241" x="1638300" y="1778000"/>
          <p14:tracePt t="97249" x="1606550" y="1778000"/>
          <p14:tracePt t="97274" x="1600200" y="1778000"/>
          <p14:tracePt t="97290" x="1574800" y="1778000"/>
          <p14:tracePt t="97307" x="1568450" y="1778000"/>
          <p14:tracePt t="97323" x="1562100" y="1778000"/>
          <p14:tracePt t="97432" x="1555750" y="1778000"/>
          <p14:tracePt t="97445" x="1549400" y="1778000"/>
          <p14:tracePt t="97449" x="1543050" y="1771650"/>
          <p14:tracePt t="97952" x="1549400" y="1765300"/>
          <p14:tracePt t="97960" x="1555750" y="1765300"/>
          <p14:tracePt t="97965" x="1587500" y="1765300"/>
          <p14:tracePt t="97992" x="1651000" y="1765300"/>
          <p14:tracePt t="98008" x="1701800" y="1765300"/>
          <p14:tracePt t="98025" x="1778000" y="1765300"/>
          <p14:tracePt t="98041" x="1860550" y="1765300"/>
          <p14:tracePt t="98058" x="1943100" y="1765300"/>
          <p14:tracePt t="98074" x="2038350" y="1765300"/>
          <p14:tracePt t="98091" x="2133600" y="1765300"/>
          <p14:tracePt t="98107" x="2241550" y="1758950"/>
          <p14:tracePt t="98125" x="2349500" y="1758950"/>
          <p14:tracePt t="98141" x="2489200" y="1746250"/>
          <p14:tracePt t="98157" x="2616200" y="1746250"/>
          <p14:tracePt t="98175" x="2749550" y="1746250"/>
          <p14:tracePt t="98191" x="2870200" y="1746250"/>
          <p14:tracePt t="98206" x="2959100" y="1746250"/>
          <p14:tracePt t="98223" x="2990850" y="1746250"/>
          <p14:tracePt t="98239" x="3016250" y="1746250"/>
          <p14:tracePt t="98456" x="2990850" y="1746250"/>
          <p14:tracePt t="98464" x="2959100" y="1746250"/>
          <p14:tracePt t="98472" x="2819400" y="1746250"/>
          <p14:tracePt t="98489" x="2743200" y="1746250"/>
          <p14:tracePt t="98506" x="2698750" y="1746250"/>
          <p14:tracePt t="98522" x="2686050" y="1746250"/>
          <p14:tracePt t="98539" x="2679700" y="1746250"/>
          <p14:tracePt t="98584" x="2673350" y="1746250"/>
          <p14:tracePt t="98592" x="2660650" y="1746250"/>
          <p14:tracePt t="98600" x="2590800" y="1746250"/>
          <p14:tracePt t="98622" x="2501900" y="1739900"/>
          <p14:tracePt t="98639" x="2413000" y="1727200"/>
          <p14:tracePt t="98656" x="2336800" y="1708150"/>
          <p14:tracePt t="98673" x="2305050" y="1708150"/>
          <p14:tracePt t="98712" x="2292350" y="1708150"/>
          <p14:tracePt t="98736" x="2279650" y="1708150"/>
          <p14:tracePt t="98736" x="2266950" y="1708150"/>
          <p14:tracePt t="98756" x="2228850" y="1695450"/>
          <p14:tracePt t="98773" x="2184400" y="1695450"/>
          <p14:tracePt t="98789" x="2139950" y="1676400"/>
          <p14:tracePt t="98806" x="2120900" y="1676400"/>
          <p14:tracePt t="98904" x="2108200" y="1676400"/>
          <p14:tracePt t="98912" x="2108200" y="1670050"/>
          <p14:tracePt t="98916" x="2108200" y="1657350"/>
          <p14:tracePt t="98940" x="2108200" y="1651000"/>
          <p14:tracePt t="98958" x="2114550" y="1644650"/>
          <p14:tracePt t="98975" x="2120900" y="1644650"/>
          <p14:tracePt t="98991" x="2127250" y="1638300"/>
          <p14:tracePt t="98991" x="2133600" y="1638300"/>
          <p14:tracePt t="99009" x="2146300" y="1625600"/>
          <p14:tracePt t="99025" x="2165350" y="1619250"/>
          <p14:tracePt t="99041" x="2190750" y="1600200"/>
          <p14:tracePt t="99058" x="2241550" y="1568450"/>
          <p14:tracePt t="99075" x="2305050" y="1530350"/>
          <p14:tracePt t="99091" x="2355850" y="1492250"/>
          <p14:tracePt t="99108" x="2393950" y="1466850"/>
          <p14:tracePt t="99125" x="2406650" y="1454150"/>
          <p14:tracePt t="99304" x="2413000" y="1454150"/>
          <p14:tracePt t="99315" x="2413000" y="1460500"/>
          <p14:tracePt t="99316" x="2413000" y="1492250"/>
          <p14:tracePt t="99340" x="2413000" y="1504950"/>
          <p14:tracePt t="99357" x="2413000" y="1517650"/>
          <p14:tracePt t="99464" x="2425700" y="1517650"/>
          <p14:tracePt t="99472" x="2470150" y="1517650"/>
          <p14:tracePt t="99484" x="2508250" y="1517650"/>
          <p14:tracePt t="99507" x="2533650" y="1517650"/>
          <p14:tracePt t="99523" x="2540000" y="1511300"/>
          <p14:tracePt t="99540" x="2546350" y="1504950"/>
          <p14:tracePt t="99557" x="2552700" y="1492250"/>
          <p14:tracePt t="99573" x="2559050" y="1473200"/>
          <p14:tracePt t="99590" x="2565400" y="1466850"/>
          <p14:tracePt t="99728" x="2571750" y="1466850"/>
          <p14:tracePt t="99791" x="2578100" y="1466850"/>
          <p14:tracePt t="99817" x="2578100" y="1473200"/>
          <p14:tracePt t="99832" x="2578100" y="1479550"/>
          <p14:tracePt t="99844" x="2578100" y="1485900"/>
          <p14:tracePt t="99880" x="2578100" y="1492250"/>
          <p14:tracePt t="99904" x="2578100" y="1504950"/>
          <p14:tracePt t="99912" x="2578100" y="1517650"/>
          <p14:tracePt t="99923" x="2578100" y="1543050"/>
          <p14:tracePt t="99940" x="2578100" y="1568450"/>
          <p14:tracePt t="99957" x="2578100" y="1587500"/>
          <p14:tracePt t="99973" x="2578100" y="1593850"/>
          <p14:tracePt t="99990" x="2578100" y="1606550"/>
          <p14:tracePt t="100007" x="2571750" y="1612900"/>
          <p14:tracePt t="100023" x="2571750" y="1619250"/>
          <p14:tracePt t="100064" x="2571750" y="1625600"/>
          <p14:tracePt t="100072" x="2565400" y="1631950"/>
          <p14:tracePt t="100082" x="2546350" y="1644650"/>
          <p14:tracePt t="100107" x="2508250" y="1663700"/>
          <p14:tracePt t="100123" x="2444750" y="1676400"/>
          <p14:tracePt t="100141" x="2349500" y="1695450"/>
          <p14:tracePt t="100157" x="2114550" y="1695450"/>
          <p14:tracePt t="100173" x="1936750" y="1670050"/>
          <p14:tracePt t="100190" x="1746250" y="1644650"/>
          <p14:tracePt t="100207" x="1651000" y="1644650"/>
          <p14:tracePt t="100223" x="1606550" y="1651000"/>
          <p14:tracePt t="100240" x="1593850" y="1663700"/>
          <p14:tracePt t="100312" x="1593850" y="1670050"/>
          <p14:tracePt t="100328" x="1593850" y="1682750"/>
          <p14:tracePt t="100331" x="1593850" y="1689100"/>
          <p14:tracePt t="100340" x="1581150" y="1708150"/>
          <p14:tracePt t="100357" x="1581150" y="1746250"/>
          <p14:tracePt t="100373" x="1574800" y="1778000"/>
          <p14:tracePt t="100390" x="1568450" y="1809750"/>
          <p14:tracePt t="100407" x="1568450" y="1847850"/>
          <p14:tracePt t="100424" x="1568450" y="1885950"/>
          <p14:tracePt t="100440" x="1568450" y="1905000"/>
          <p14:tracePt t="100457" x="1568450" y="1930400"/>
          <p14:tracePt t="100473" x="1568450" y="1949450"/>
          <p14:tracePt t="100490" x="1568450" y="1968500"/>
          <p14:tracePt t="100507" x="1568450" y="1974850"/>
          <p14:tracePt t="100523" x="1568450" y="1981200"/>
          <p14:tracePt t="100541" x="1568450" y="1993900"/>
          <p14:tracePt t="100736" x="1574800" y="1993900"/>
          <p14:tracePt t="100776" x="1581150" y="1993900"/>
          <p14:tracePt t="100928" x="1587500" y="1987550"/>
          <p14:tracePt t="101065" x="1593850" y="1987550"/>
          <p14:tracePt t="101072" x="1606550" y="1987550"/>
          <p14:tracePt t="101082" x="1631950" y="1987550"/>
          <p14:tracePt t="101108" x="1651000" y="1987550"/>
          <p14:tracePt t="101125" x="1657350" y="1987550"/>
          <p14:tracePt t="101306" x="1663700" y="1981200"/>
          <p14:tracePt t="101384" x="1670050" y="1981200"/>
          <p14:tracePt t="101688" x="1676400" y="1981200"/>
          <p14:tracePt t="101712" x="1689100" y="1981200"/>
          <p14:tracePt t="102016" x="1689100" y="1974850"/>
          <p14:tracePt t="102424" x="1682750" y="1974850"/>
          <p14:tracePt t="102864" x="1676400" y="1974850"/>
          <p14:tracePt t="102888" x="1676400" y="1981200"/>
          <p14:tracePt t="103241" x="1682750" y="1981200"/>
          <p14:tracePt t="103256" x="1689100" y="1981200"/>
          <p14:tracePt t="103274" x="1701800" y="1981200"/>
          <p14:tracePt t="103275" x="1708150" y="1981200"/>
          <p14:tracePt t="103290" x="1733550" y="1981200"/>
          <p14:tracePt t="103307" x="1752600" y="1981200"/>
          <p14:tracePt t="103324" x="1765300" y="1981200"/>
          <p14:tracePt t="103528" x="1771650" y="1981200"/>
          <p14:tracePt t="103552" x="1778000" y="1981200"/>
          <p14:tracePt t="103577" x="1790700" y="1981200"/>
          <p14:tracePt t="103593" x="1797050" y="1981200"/>
          <p14:tracePt t="103593" x="1803400" y="1981200"/>
          <p14:tracePt t="103607" x="1809750" y="1981200"/>
          <p14:tracePt t="103624" x="1835150" y="1974850"/>
          <p14:tracePt t="103641" x="1860550" y="1962150"/>
          <p14:tracePt t="103657" x="1866900" y="1962150"/>
          <p14:tracePt t="103674" x="1879600" y="1955800"/>
          <p14:tracePt t="103691" x="1892300" y="1949450"/>
          <p14:tracePt t="103707" x="1898650" y="1943100"/>
          <p14:tracePt t="103976" x="1898650" y="1949450"/>
          <p14:tracePt t="104008" x="1898650" y="1955800"/>
          <p14:tracePt t="104024" x="1898650" y="1962150"/>
          <p14:tracePt t="104049" x="1898650" y="1968500"/>
          <p14:tracePt t="104057" x="1898650" y="1974850"/>
          <p14:tracePt t="104058" x="1898650" y="1987550"/>
          <p14:tracePt t="104280" x="1898650" y="1993900"/>
          <p14:tracePt t="104320" x="1905000" y="1993900"/>
          <p14:tracePt t="104333" x="1911350" y="1993900"/>
          <p14:tracePt t="104333" x="1917700" y="1993900"/>
          <p14:tracePt t="104384" x="1924050" y="1993900"/>
          <p14:tracePt t="104392" x="1930400" y="1993900"/>
          <p14:tracePt t="104408" x="1936750" y="1993900"/>
          <p14:tracePt t="104409" x="1949450" y="1993900"/>
          <p14:tracePt t="104424" x="1974850" y="1993900"/>
          <p14:tracePt t="104441" x="2000250" y="1993900"/>
          <p14:tracePt t="104457" x="2012950" y="1993900"/>
          <p14:tracePt t="104474" x="2025650" y="1993900"/>
          <p14:tracePt t="104490" x="2038350" y="1993900"/>
          <p14:tracePt t="104507" x="2051050" y="2000250"/>
          <p14:tracePt t="104544" x="2063750" y="2006600"/>
          <p14:tracePt t="104557" x="2076450" y="2006600"/>
          <p14:tracePt t="104559" x="2089150" y="2012950"/>
          <p14:tracePt t="104574" x="2101850" y="2012950"/>
          <p14:tracePt t="104591" x="2133600" y="2019300"/>
          <p14:tracePt t="104607" x="2165350" y="2032000"/>
          <p14:tracePt t="104625" x="2178050" y="2032000"/>
          <p14:tracePt t="104712" x="2184400" y="2032000"/>
          <p14:tracePt t="104728" x="2190750" y="2032000"/>
          <p14:tracePt t="104740" x="2197100" y="2032000"/>
          <p14:tracePt t="104741" x="2203450" y="2032000"/>
          <p14:tracePt t="104757" x="2209800" y="2019300"/>
          <p14:tracePt t="104774" x="2216150" y="2019300"/>
          <p14:tracePt t="104790" x="2228850" y="2012950"/>
          <p14:tracePt t="104984" x="2228850" y="2000250"/>
          <p14:tracePt t="105064" x="2235200" y="2000250"/>
          <p14:tracePt t="105152" x="2241550" y="2000250"/>
          <p14:tracePt t="105160" x="2247900" y="2000250"/>
          <p14:tracePt t="105185" x="2260600" y="2000250"/>
          <p14:tracePt t="105185" x="2286000" y="2000250"/>
          <p14:tracePt t="105207" x="2311400" y="2000250"/>
          <p14:tracePt t="105224" x="2343150" y="1993900"/>
          <p14:tracePt t="105241" x="2355850" y="1993900"/>
          <p14:tracePt t="105257" x="2362200" y="1987550"/>
          <p14:tracePt t="105274" x="2368550" y="1981200"/>
          <p14:tracePt t="105290" x="2374900" y="1981200"/>
          <p14:tracePt t="105307" x="2381250" y="1981200"/>
          <p14:tracePt t="105324" x="2387600" y="1974850"/>
          <p14:tracePt t="105340" x="2400300" y="1962150"/>
          <p14:tracePt t="105440" x="2406650" y="1962150"/>
          <p14:tracePt t="105448" x="2406650" y="1955800"/>
          <p14:tracePt t="105456" x="2432050" y="1936750"/>
          <p14:tracePt t="105474" x="2444750" y="1930400"/>
          <p14:tracePt t="105490" x="2470150" y="1911350"/>
          <p14:tracePt t="105507" x="2476500" y="1911350"/>
          <p14:tracePt t="105524" x="2482850" y="1898650"/>
          <p14:tracePt t="105688" x="2489200" y="1898650"/>
          <p14:tracePt t="105694" x="2495550" y="1898650"/>
          <p14:tracePt t="105700" x="2514600" y="1898650"/>
          <p14:tracePt t="105724" x="2527300" y="1898650"/>
          <p14:tracePt t="105740" x="2533650" y="1898650"/>
          <p14:tracePt t="105824" x="2546350" y="1898650"/>
          <p14:tracePt t="105840" x="2552700" y="1898650"/>
          <p14:tracePt t="105840" x="2559050" y="1898650"/>
          <p14:tracePt t="105849" x="2571750" y="1898650"/>
          <p14:tracePt t="105857" x="2584450" y="1898650"/>
          <p14:tracePt t="105875" x="2597150" y="1898650"/>
          <p14:tracePt t="105977" x="2597150" y="1905000"/>
          <p14:tracePt t="105984" x="2597150" y="1911350"/>
          <p14:tracePt t="105985" x="2597150" y="1917700"/>
          <p14:tracePt t="106034" x="2609850" y="1917700"/>
          <p14:tracePt t="106168" x="2616200" y="1917700"/>
          <p14:tracePt t="106200" x="2628900" y="1917700"/>
          <p14:tracePt t="106224" x="2641600" y="1911350"/>
          <p14:tracePt t="106272" x="2647950" y="1911350"/>
          <p14:tracePt t="106288" x="2654300" y="1911350"/>
          <p14:tracePt t="106289" x="2660650" y="1911350"/>
          <p14:tracePt t="106307" x="2673350" y="1911350"/>
          <p14:tracePt t="106324" x="2679700" y="1911350"/>
          <p14:tracePt t="106340" x="2686050" y="1911350"/>
          <p14:tracePt t="106720" x="2698750" y="1911350"/>
          <p14:tracePt t="106992" x="2705100" y="1911350"/>
          <p14:tracePt t="107016" x="2705100" y="1917700"/>
          <p14:tracePt t="107048" x="2711450" y="1924050"/>
          <p14:tracePt t="107168" x="2717800" y="1924050"/>
          <p14:tracePt t="107176" x="2730500" y="1924050"/>
          <p14:tracePt t="107184" x="2800350" y="1924050"/>
          <p14:tracePt t="107207" x="2838450" y="1924050"/>
          <p14:tracePt t="107224" x="2851150" y="1924050"/>
          <p14:tracePt t="107273" x="2857500" y="1924050"/>
          <p14:tracePt t="107280" x="2857500" y="1930400"/>
          <p14:tracePt t="107288" x="2863850" y="1943100"/>
          <p14:tracePt t="107384" x="2870200" y="1943100"/>
          <p14:tracePt t="107408" x="2876550" y="1943100"/>
          <p14:tracePt t="107456" x="2882900" y="1943100"/>
          <p14:tracePt t="107467" x="2882900" y="1949450"/>
          <p14:tracePt t="107528" x="2895600" y="1949450"/>
          <p14:tracePt t="107536" x="2908300" y="1949450"/>
          <p14:tracePt t="107544" x="2940050" y="1955800"/>
          <p14:tracePt t="107557" x="2984500" y="1974850"/>
          <p14:tracePt t="107574" x="3016250" y="2000250"/>
          <p14:tracePt t="107590" x="3035300" y="2012950"/>
          <p14:tracePt t="107607" x="3048000" y="2025650"/>
          <p14:tracePt t="107728" x="3048000" y="2032000"/>
          <p14:tracePt t="107800" x="3054350" y="2032000"/>
          <p14:tracePt t="107808" x="3060700" y="2032000"/>
          <p14:tracePt t="107809" x="3079750" y="2032000"/>
          <p14:tracePt t="107824" x="3086100" y="2032000"/>
          <p14:tracePt t="107841" x="3092450" y="2032000"/>
          <p14:tracePt t="109264" x="3086100" y="2032000"/>
          <p14:tracePt t="109280" x="3073400" y="2032000"/>
          <p14:tracePt t="109288" x="3060700" y="2032000"/>
          <p14:tracePt t="109296" x="3028950" y="2051050"/>
          <p14:tracePt t="109306" x="2965450" y="2057400"/>
          <p14:tracePt t="109322" x="2889250" y="2070100"/>
          <p14:tracePt t="109339" x="2838450" y="2070100"/>
          <p14:tracePt t="109356" x="2813050" y="2070100"/>
          <p14:tracePt t="109440" x="2806700" y="2070100"/>
          <p14:tracePt t="109552" x="2806700" y="2063750"/>
          <p14:tracePt t="109608" x="2819400" y="2057400"/>
          <p14:tracePt t="109617" x="2825750" y="2051050"/>
          <p14:tracePt t="109617" x="2851150" y="2032000"/>
          <p14:tracePt t="110847" x="2857500" y="2032000"/>
          <p14:tracePt t="110856" x="2870200" y="2019300"/>
          <p14:tracePt t="110874" x="2889250" y="2012950"/>
          <p14:tracePt t="110875" x="2908300" y="1993900"/>
          <p14:tracePt t="110890" x="2914650" y="1987550"/>
          <p14:tracePt t="110907" x="2921000" y="1981200"/>
          <p14:tracePt t="111184" x="2927350" y="1981200"/>
          <p14:tracePt t="111190" x="2933700" y="1974850"/>
          <p14:tracePt t="111232" x="2933700" y="1968500"/>
          <p14:tracePt t="111234" x="2940050" y="1962150"/>
          <p14:tracePt t="111241" x="2946400" y="1962150"/>
          <p14:tracePt t="111328" x="2946400" y="1955800"/>
          <p14:tracePt t="111432" x="2946400" y="1949450"/>
          <p14:tracePt t="111432" x="2952750" y="1949450"/>
          <p14:tracePt t="111450" x="2959100" y="1949450"/>
          <p14:tracePt t="111450" x="2978150" y="1943100"/>
          <p14:tracePt t="111474" x="2990850" y="1936750"/>
          <p14:tracePt t="112224" x="2990850" y="1924050"/>
          <p14:tracePt t="112232" x="2990850" y="1911350"/>
          <p14:tracePt t="112232" x="2990850" y="1905000"/>
          <p14:tracePt t="112240" x="2990850" y="1873250"/>
          <p14:tracePt t="112257" x="2990850" y="1860550"/>
          <p14:tracePt t="112274" x="2990850" y="1847850"/>
          <p14:tracePt t="112400" x="2990850" y="1841500"/>
          <p14:tracePt t="112512" x="2990850" y="1835150"/>
          <p14:tracePt t="112568" x="2990850" y="1828800"/>
          <p14:tracePt t="112592" x="2990850" y="1822450"/>
          <p14:tracePt t="112704" x="2990850" y="1816100"/>
          <p14:tracePt t="112736" x="2984500" y="1803400"/>
          <p14:tracePt t="112784" x="2984500" y="1790700"/>
          <p14:tracePt t="112880" x="2984500" y="1784350"/>
          <p14:tracePt t="112913" x="2984500" y="1778000"/>
          <p14:tracePt t="112921" x="2984500" y="1771650"/>
          <p14:tracePt t="112940" x="2997200" y="1771650"/>
          <p14:tracePt t="112941" x="3003550" y="1771650"/>
          <p14:tracePt t="112957" x="3054350" y="1758950"/>
          <p14:tracePt t="112974" x="3111500" y="1746250"/>
          <p14:tracePt t="112991" x="3175000" y="1746250"/>
          <p14:tracePt t="113007" x="3219450" y="1739900"/>
          <p14:tracePt t="113024" x="3251200" y="1733550"/>
          <p14:tracePt t="113041" x="3257550" y="1727200"/>
          <p14:tracePt t="113320" x="3270250" y="1714500"/>
          <p14:tracePt t="120760" x="3276600" y="1714500"/>
          <p14:tracePt t="120766" x="3289300" y="1714500"/>
          <p14:tracePt t="120769" x="3333750" y="1727200"/>
          <p14:tracePt t="120790" x="3384550" y="1727200"/>
          <p14:tracePt t="120807" x="3448050" y="1733550"/>
          <p14:tracePt t="120807" x="3467100" y="1733550"/>
          <p14:tracePt t="120824" x="3498850" y="1733550"/>
          <p14:tracePt t="120841" x="3517900" y="1733550"/>
          <p14:tracePt t="120857" x="3530600" y="1733550"/>
          <p14:tracePt t="120874" x="3536950" y="1733550"/>
          <p14:tracePt t="120890" x="3549650" y="1733550"/>
          <p14:tracePt t="120907" x="3575050" y="1733550"/>
          <p14:tracePt t="120924" x="3613150" y="1733550"/>
          <p14:tracePt t="120940" x="3676650" y="1733550"/>
          <p14:tracePt t="120958" x="3746500" y="1733550"/>
          <p14:tracePt t="120974" x="3822700" y="1733550"/>
          <p14:tracePt t="120991" x="3873500" y="1733550"/>
          <p14:tracePt t="121007" x="3943350" y="1727200"/>
          <p14:tracePt t="121024" x="3981450" y="1714500"/>
          <p14:tracePt t="121040" x="4051300" y="1695450"/>
          <p14:tracePt t="121057" x="4133850" y="1663700"/>
          <p14:tracePt t="121074" x="4248150" y="1651000"/>
          <p14:tracePt t="121090" x="4337050" y="1644650"/>
          <p14:tracePt t="121107" x="4445000" y="1638300"/>
          <p14:tracePt t="121124" x="4565650" y="1619250"/>
          <p14:tracePt t="121140" x="4660900" y="1612900"/>
          <p14:tracePt t="121157" x="4794250" y="1574800"/>
          <p14:tracePt t="121174" x="4927600" y="1555750"/>
          <p14:tracePt t="121191" x="5060950" y="1536700"/>
          <p14:tracePt t="121207" x="5187950" y="1524000"/>
          <p14:tracePt t="121224" x="5391150" y="1485900"/>
          <p14:tracePt t="121241" x="5486400" y="1485900"/>
          <p14:tracePt t="121257" x="5588000" y="1466850"/>
          <p14:tracePt t="121274" x="5676900" y="1454150"/>
          <p14:tracePt t="121291" x="5746750" y="1447800"/>
          <p14:tracePt t="121307" x="5829300" y="1435100"/>
          <p14:tracePt t="121325" x="5918200" y="1435100"/>
          <p14:tracePt t="121341" x="6013450" y="1435100"/>
          <p14:tracePt t="121357" x="6121400" y="1435100"/>
          <p14:tracePt t="121374" x="6229350" y="1435100"/>
          <p14:tracePt t="121391" x="6311900" y="1435100"/>
          <p14:tracePt t="121407" x="6438900" y="1435100"/>
          <p14:tracePt t="121425" x="6534150" y="1435100"/>
          <p14:tracePt t="121441" x="6610350" y="1435100"/>
          <p14:tracePt t="121457" x="6705600" y="1435100"/>
          <p14:tracePt t="121474" x="6756400" y="1435100"/>
          <p14:tracePt t="121491" x="6813550" y="1435100"/>
          <p14:tracePt t="121507" x="6883400" y="1435100"/>
          <p14:tracePt t="121524" x="6946900" y="1435100"/>
          <p14:tracePt t="121540" x="7092950" y="1435100"/>
          <p14:tracePt t="121557" x="7226300" y="1435100"/>
          <p14:tracePt t="121574" x="7397750" y="1454150"/>
          <p14:tracePt t="121591" x="7537450" y="1473200"/>
          <p14:tracePt t="121607" x="7702550" y="1473200"/>
          <p14:tracePt t="121625" x="7740650" y="1473200"/>
          <p14:tracePt t="121640" x="7759700" y="1473200"/>
          <p14:tracePt t="121792" x="7766050" y="1473200"/>
          <p14:tracePt t="122168" x="7772400" y="1479550"/>
          <p14:tracePt t="122192" x="7772400" y="1485900"/>
          <p14:tracePt t="122208" x="7772400" y="1498600"/>
          <p14:tracePt t="122216" x="7753350" y="1543050"/>
          <p14:tracePt t="122241" x="7747000" y="1562100"/>
          <p14:tracePt t="122257" x="7740650" y="1574800"/>
          <p14:tracePt t="122296" x="7734300" y="1581150"/>
          <p14:tracePt t="122304" x="7734300" y="1587500"/>
          <p14:tracePt t="124992" x="7734300" y="1581150"/>
          <p14:tracePt t="125352" x="7740650" y="1581150"/>
          <p14:tracePt t="125383" x="7747000" y="1581150"/>
          <p14:tracePt t="125504" x="7753350" y="1581150"/>
          <p14:tracePt t="125873" x="7753350" y="1574800"/>
          <p14:tracePt t="125883" x="7759700" y="1574800"/>
          <p14:tracePt t="130672" x="7766050" y="1574800"/>
          <p14:tracePt t="130720" x="7759700" y="1581150"/>
          <p14:tracePt t="130840" x="7759700" y="1587500"/>
          <p14:tracePt t="130856" x="7753350" y="1587500"/>
          <p14:tracePt t="130888" x="7747000" y="1593850"/>
          <p14:tracePt t="130912" x="7740650" y="1593850"/>
          <p14:tracePt t="130938" x="7727950" y="1593850"/>
          <p14:tracePt t="130968" x="7721600" y="1593850"/>
          <p14:tracePt t="130984" x="7721600" y="1600200"/>
          <p14:tracePt t="131000" x="7715250" y="1600200"/>
          <p14:tracePt t="131001" x="7696200" y="1606550"/>
          <p14:tracePt t="131023" x="7670800" y="1606550"/>
          <p14:tracePt t="131040" x="7639050" y="1606550"/>
          <p14:tracePt t="131057" x="7626350" y="1606550"/>
          <p14:tracePt t="131074" x="7600950" y="1606550"/>
          <p14:tracePt t="131090" x="7588250" y="1606550"/>
          <p14:tracePt t="131107" x="7569200" y="1606550"/>
          <p14:tracePt t="131123" x="7556500" y="1606550"/>
          <p14:tracePt t="131140" x="7531100" y="1606550"/>
          <p14:tracePt t="131157" x="7486650" y="1606550"/>
          <p14:tracePt t="131173" x="7410450" y="1606550"/>
          <p14:tracePt t="131190" x="7321550" y="1606550"/>
          <p14:tracePt t="131207" x="7156450" y="1606550"/>
          <p14:tracePt t="131223" x="6985000" y="1606550"/>
          <p14:tracePt t="131241" x="6889750" y="1581150"/>
          <p14:tracePt t="131257" x="6781800" y="1562100"/>
          <p14:tracePt t="131273" x="6680200" y="1555750"/>
          <p14:tracePt t="131290" x="6584950" y="1543050"/>
          <p14:tracePt t="131307" x="6496050" y="1536700"/>
          <p14:tracePt t="131323" x="6438900" y="1536700"/>
          <p14:tracePt t="131340" x="6356350" y="1536700"/>
          <p14:tracePt t="131357" x="6299200" y="1536700"/>
          <p14:tracePt t="131373" x="6216650" y="1536700"/>
          <p14:tracePt t="131391" x="6115050" y="1536700"/>
          <p14:tracePt t="131407" x="6019800" y="1536700"/>
          <p14:tracePt t="131423" x="5861050" y="1536700"/>
          <p14:tracePt t="131441" x="5734050" y="1524000"/>
          <p14:tracePt t="131457" x="5626100" y="1524000"/>
          <p14:tracePt t="131474" x="5461000" y="1524000"/>
          <p14:tracePt t="131490" x="5289550" y="1524000"/>
          <p14:tracePt t="131507" x="5105400" y="1524000"/>
          <p14:tracePt t="131524" x="4927600" y="1524000"/>
          <p14:tracePt t="131540" x="4718050" y="1524000"/>
          <p14:tracePt t="131557" x="4514850" y="1524000"/>
          <p14:tracePt t="131573" x="4292600" y="1524000"/>
          <p14:tracePt t="131590" x="4051300" y="1549400"/>
          <p14:tracePt t="131607" x="3797300" y="1593850"/>
          <p14:tracePt t="131624" x="3403600" y="1714500"/>
          <p14:tracePt t="131641" x="3219450" y="1778000"/>
          <p14:tracePt t="131657" x="3073400" y="1841500"/>
          <p14:tracePt t="131674" x="2990850" y="1879600"/>
          <p14:tracePt t="131690" x="2952750" y="1892300"/>
          <p14:tracePt t="131707" x="2946400" y="1898650"/>
          <p14:tracePt t="131724" x="2940050" y="1898650"/>
          <p14:tracePt t="132138" x="2946400" y="1898650"/>
          <p14:tracePt t="132152" x="2959100" y="1898650"/>
          <p14:tracePt t="132154" x="2990850" y="1898650"/>
          <p14:tracePt t="132173" x="3016250" y="1898650"/>
          <p14:tracePt t="132190" x="3067050" y="1866900"/>
          <p14:tracePt t="132207" x="3124200" y="1847850"/>
          <p14:tracePt t="132224" x="3206750" y="1809750"/>
          <p14:tracePt t="132241" x="3244850" y="1797050"/>
          <p14:tracePt t="132257" x="3263900" y="1784350"/>
          <p14:tracePt t="132617" x="3276600" y="1784350"/>
          <p14:tracePt t="132632" x="3282950" y="1784350"/>
          <p14:tracePt t="132649" x="3295650" y="1784350"/>
          <p14:tracePt t="132650" x="3308350" y="1784350"/>
          <p14:tracePt t="132704" x="3314700" y="1784350"/>
          <p14:tracePt t="132752" x="3321050" y="1784350"/>
          <p14:tracePt t="132760" x="3340100" y="1784350"/>
          <p14:tracePt t="132768" x="3384550" y="1784350"/>
          <p14:tracePt t="132790" x="3403600" y="1784350"/>
          <p14:tracePt t="132807" x="3416300" y="1784350"/>
          <p14:tracePt t="132823" x="3422650" y="1784350"/>
          <p14:tracePt t="132888" x="3429000" y="1784350"/>
          <p14:tracePt t="132896" x="3435350" y="1784350"/>
          <p14:tracePt t="132902" x="3479800" y="1784350"/>
          <p14:tracePt t="132923" x="3524250" y="1784350"/>
          <p14:tracePt t="132940" x="3556000" y="1771650"/>
          <p14:tracePt t="132957" x="3568700" y="1765300"/>
          <p14:tracePt t="132973" x="3581400" y="1765300"/>
          <p14:tracePt t="132990" x="3587750" y="1765300"/>
          <p14:tracePt t="134343" x="3594100" y="1765300"/>
          <p14:tracePt t="134360" x="3600450" y="1758950"/>
          <p14:tracePt t="135280" x="3606800" y="1758950"/>
          <p14:tracePt t="135408" x="3613150" y="1758950"/>
          <p14:tracePt t="135560" x="3619500" y="1752600"/>
          <p14:tracePt t="135616" x="3625850" y="1752600"/>
          <p14:tracePt t="136023" x="3632200" y="1746250"/>
          <p14:tracePt t="136112" x="3638550" y="1746250"/>
          <p14:tracePt t="141992" x="3644900" y="1746250"/>
          <p14:tracePt t="153552" x="3651250" y="1746250"/>
          <p14:tracePt t="153712" x="3651250" y="1752600"/>
          <p14:tracePt t="158600" x="3644900" y="1758950"/>
          <p14:tracePt t="158616" x="3638550" y="1771650"/>
          <p14:tracePt t="158640" x="3638550" y="1784350"/>
          <p14:tracePt t="158648" x="3625850" y="1784350"/>
          <p14:tracePt t="158657" x="3625850" y="1797050"/>
          <p14:tracePt t="158674" x="3619500" y="1803400"/>
          <p14:tracePt t="158712" x="3619500" y="1809750"/>
          <p14:tracePt t="162152" x="3619500" y="1797050"/>
          <p14:tracePt t="162168" x="3619500" y="1778000"/>
          <p14:tracePt t="162176" x="3619500" y="1765300"/>
          <p14:tracePt t="162189" x="3619500" y="1758950"/>
          <p14:tracePt t="162206" x="3619500" y="1752600"/>
          <p14:tracePt t="162352" x="3619500" y="1746250"/>
          <p14:tracePt t="162360" x="3613150" y="1746250"/>
          <p14:tracePt t="162365" x="3594100" y="1752600"/>
          <p14:tracePt t="162390" x="3587750" y="1758950"/>
          <p14:tracePt t="162407" x="3581400" y="1758950"/>
          <p14:tracePt t="162496" x="3568700" y="1765300"/>
          <p14:tracePt t="162504" x="3562350" y="1765300"/>
          <p14:tracePt t="162527" x="3549650" y="1771650"/>
          <p14:tracePt t="162568" x="3543300" y="1771650"/>
          <p14:tracePt t="162928" x="3543300" y="1765300"/>
          <p14:tracePt t="162960" x="3543300" y="1752600"/>
          <p14:tracePt t="162984" x="3543300" y="1739900"/>
          <p14:tracePt t="163008" x="3543300" y="1733550"/>
          <p14:tracePt t="163016" x="3543300" y="1720850"/>
          <p14:tracePt t="163017" x="3562350" y="1708150"/>
          <p14:tracePt t="163041" x="3575050" y="1708150"/>
          <p14:tracePt t="163057" x="3581400" y="1708150"/>
          <p14:tracePt t="163074" x="3587750" y="1708150"/>
          <p14:tracePt t="163136" x="3587750" y="1701800"/>
          <p14:tracePt t="163192" x="3594100" y="1695450"/>
          <p14:tracePt t="163224" x="3600450" y="1695450"/>
          <p14:tracePt t="163230" x="3606800" y="1695450"/>
          <p14:tracePt t="163241" x="3613150" y="1689100"/>
          <p14:tracePt t="163257" x="3625850" y="1689100"/>
          <p14:tracePt t="163304" x="3638550" y="1682750"/>
          <p14:tracePt t="163384" x="3644900" y="1682750"/>
          <p14:tracePt t="163393" x="3651250" y="1682750"/>
          <p14:tracePt t="163401" x="3657600" y="1676400"/>
          <p14:tracePt t="163680" x="3663950" y="1676400"/>
          <p14:tracePt t="163704" x="3663950" y="1670050"/>
          <p14:tracePt t="164000" x="3663950" y="1657350"/>
          <p14:tracePt t="164056" x="3663950" y="1644650"/>
          <p14:tracePt t="164112" x="3663950" y="1638300"/>
          <p14:tracePt t="164128" x="3663950" y="1619250"/>
          <p14:tracePt t="164160" x="3663950" y="1612900"/>
          <p14:tracePt t="164176" x="3663950" y="1606550"/>
          <p14:tracePt t="164193" x="3663950" y="1600200"/>
          <p14:tracePt t="164224" x="3663950" y="1593850"/>
          <p14:tracePt t="164344" x="3651250" y="1593850"/>
          <p14:tracePt t="164360" x="3644900" y="1593850"/>
          <p14:tracePt t="164382" x="3638550" y="1593850"/>
          <p14:tracePt t="164383" x="3613150" y="1593850"/>
          <p14:tracePt t="164440" x="3600450" y="1593850"/>
          <p14:tracePt t="164456" x="3600450" y="1600200"/>
          <p14:tracePt t="164457" x="3594100" y="1612900"/>
          <p14:tracePt t="164474" x="3594100" y="1651000"/>
          <p14:tracePt t="164490" x="3594100" y="1708150"/>
          <p14:tracePt t="164507" x="3625850" y="1752600"/>
          <p14:tracePt t="164524" x="3689350" y="1803400"/>
          <p14:tracePt t="164540" x="3778250" y="1841500"/>
          <p14:tracePt t="164557" x="3854450" y="1873250"/>
          <p14:tracePt t="164574" x="3886200" y="1873250"/>
          <p14:tracePt t="164590" x="3892550" y="1873250"/>
          <p14:tracePt t="164624" x="3898900" y="1873250"/>
          <p14:tracePt t="164625" x="3911600" y="1866900"/>
          <p14:tracePt t="164641" x="3911600" y="1854200"/>
          <p14:tracePt t="164657" x="3911600" y="1822450"/>
          <p14:tracePt t="164674" x="3911600" y="1797050"/>
          <p14:tracePt t="164690" x="3911600" y="1771650"/>
          <p14:tracePt t="164707" x="3911600" y="1746250"/>
          <p14:tracePt t="164744" x="3911600" y="1739900"/>
          <p14:tracePt t="164800" x="3911600" y="1733550"/>
          <p14:tracePt t="164825" x="3905250" y="1733550"/>
          <p14:tracePt t="164832" x="3892550" y="1733550"/>
          <p14:tracePt t="164840" x="3860800" y="1733550"/>
          <p14:tracePt t="164857" x="3841750" y="1733550"/>
          <p14:tracePt t="164874" x="3822700" y="1733550"/>
          <p14:tracePt t="164890" x="3810000" y="1733550"/>
          <p14:tracePt t="164907" x="3803650" y="1733550"/>
          <p14:tracePt t="164924" x="3790950" y="1733550"/>
          <p14:tracePt t="164940" x="3784600" y="1733550"/>
          <p14:tracePt t="165808" x="3778250" y="1733550"/>
          <p14:tracePt t="165808" x="3771900" y="1733550"/>
          <p14:tracePt t="165824" x="3765550" y="1733550"/>
          <p14:tracePt t="165832" x="3746500" y="1727200"/>
          <p14:tracePt t="165841" x="3740150" y="1727200"/>
          <p14:tracePt t="166032" x="3727450" y="1727200"/>
          <p14:tracePt t="166049" x="3727450" y="1739900"/>
          <p14:tracePt t="166050" x="3708400" y="1778000"/>
          <p14:tracePt t="166073" x="3695700" y="1803400"/>
          <p14:tracePt t="166090" x="3683000" y="1822450"/>
          <p14:tracePt t="166107" x="3676650" y="1828800"/>
          <p14:tracePt t="166123" x="3670300" y="1835150"/>
          <p14:tracePt t="166288" x="3676650" y="1835150"/>
          <p14:tracePt t="166296" x="3676650" y="1841500"/>
          <p14:tracePt t="166308" x="3683000" y="1841500"/>
          <p14:tracePt t="166323" x="3689350" y="1841500"/>
          <p14:tracePt t="166340" x="3695700" y="1841500"/>
          <p14:tracePt t="166357" x="3714750" y="1841500"/>
          <p14:tracePt t="166374" x="3727450" y="1841500"/>
          <p14:tracePt t="166390" x="3746500" y="1841500"/>
          <p14:tracePt t="166407" x="3752850" y="1841500"/>
          <p14:tracePt t="166448" x="3759200" y="1841500"/>
          <p14:tracePt t="167624" x="3771900" y="1841500"/>
          <p14:tracePt t="172624" x="3778250" y="1841500"/>
          <p14:tracePt t="172720" x="3784600" y="1841500"/>
          <p14:tracePt t="172722" x="3784600" y="1854200"/>
          <p14:tracePt t="172731" x="3803650" y="1905000"/>
          <p14:tracePt t="172756" x="3829050" y="1924050"/>
          <p14:tracePt t="172772" x="3892550" y="1936750"/>
          <p14:tracePt t="172790" x="3981450" y="1936750"/>
          <p14:tracePt t="172806" x="4076700" y="1936750"/>
          <p14:tracePt t="172822" x="4235450" y="1898650"/>
          <p14:tracePt t="172839" x="4343400" y="1854200"/>
          <p14:tracePt t="172856" x="4502150" y="1758950"/>
          <p14:tracePt t="172873" x="4559300" y="1708150"/>
          <p14:tracePt t="172889" x="4641850" y="1676400"/>
          <p14:tracePt t="172906" x="4737100" y="1606550"/>
          <p14:tracePt t="172923" x="4870450" y="1555750"/>
          <p14:tracePt t="172939" x="4972050" y="1517650"/>
          <p14:tracePt t="172956" x="5060950" y="1479550"/>
          <p14:tracePt t="172972" x="5118100" y="1454150"/>
          <p14:tracePt t="172990" x="5187950" y="1435100"/>
          <p14:tracePt t="173007" x="5257800" y="1416050"/>
          <p14:tracePt t="173023" x="5384800" y="1377950"/>
          <p14:tracePt t="173041" x="5492750" y="1358900"/>
          <p14:tracePt t="173074" x="5588000" y="1339850"/>
          <p14:tracePt t="173074" x="5638800" y="1320800"/>
          <p14:tracePt t="173090" x="5708650" y="1289050"/>
          <p14:tracePt t="173108" x="5753100" y="1270000"/>
          <p14:tracePt t="173125" x="5778500" y="1250950"/>
          <p14:tracePt t="173141" x="5816600" y="1231900"/>
          <p14:tracePt t="173157" x="5848350" y="1212850"/>
          <p14:tracePt t="173174" x="5873750" y="1193800"/>
          <p14:tracePt t="173191" x="5905500" y="1174750"/>
          <p14:tracePt t="173207" x="5937250" y="1136650"/>
          <p14:tracePt t="173225" x="5956300" y="1117600"/>
          <p14:tracePt t="173241" x="5981700" y="1098550"/>
          <p14:tracePt t="173257" x="6007100" y="1079500"/>
          <p14:tracePt t="173274" x="6013450" y="1066800"/>
          <p14:tracePt t="173291" x="6026150" y="1054100"/>
          <p14:tracePt t="173307" x="6032500" y="1047750"/>
          <p14:tracePt t="173324" x="6032500" y="1041400"/>
          <p14:tracePt t="173473" x="6007100" y="1041400"/>
          <p14:tracePt t="173474" x="5994400" y="1041400"/>
          <p14:tracePt t="173483" x="5880100" y="1041400"/>
          <p14:tracePt t="173508" x="5702300" y="1022350"/>
          <p14:tracePt t="173524" x="5568950" y="984250"/>
          <p14:tracePt t="173541" x="5473700" y="933450"/>
          <p14:tracePt t="173558" x="5435600" y="901700"/>
          <p14:tracePt t="173575" x="5422900" y="895350"/>
          <p14:tracePt t="173591" x="5422900" y="889000"/>
          <p14:tracePt t="173624" x="5416550" y="876300"/>
          <p14:tracePt t="173625" x="5416550" y="869950"/>
          <p14:tracePt t="173640" x="5410200" y="850900"/>
          <p14:tracePt t="173658" x="5403850" y="825500"/>
          <p14:tracePt t="173674" x="5403850" y="806450"/>
          <p14:tracePt t="173691" x="5397500" y="781050"/>
          <p14:tracePt t="173707" x="5397500" y="762000"/>
          <p14:tracePt t="173724" x="5397500" y="736600"/>
          <p14:tracePt t="173741" x="5397500" y="711200"/>
          <p14:tracePt t="173757" x="5397500" y="679450"/>
          <p14:tracePt t="173774" x="5397500" y="654050"/>
          <p14:tracePt t="173791" x="5397500" y="622300"/>
          <p14:tracePt t="173807" x="5410200" y="571500"/>
          <p14:tracePt t="173824" x="5429250" y="533400"/>
          <p14:tracePt t="173841" x="5454650" y="495300"/>
          <p14:tracePt t="173858" x="5473700" y="476250"/>
          <p14:tracePt t="173874" x="5480050" y="450850"/>
          <p14:tracePt t="173891" x="5486400" y="438150"/>
          <p14:tracePt t="173908" x="5499100" y="431800"/>
          <p14:tracePt t="173924" x="5505450" y="419100"/>
          <p14:tracePt t="173941" x="5511800" y="412750"/>
          <p14:tracePt t="173957" x="5530850" y="393700"/>
          <p14:tracePt t="173974" x="5543550" y="393700"/>
          <p14:tracePt t="173991" x="5568950" y="387350"/>
          <p14:tracePt t="174007" x="5607050" y="374650"/>
          <p14:tracePt t="174041" x="5632450" y="374650"/>
          <p14:tracePt t="174042" x="5670550" y="368300"/>
          <p14:tracePt t="174057" x="5683250" y="361950"/>
          <p14:tracePt t="174075" x="5715000" y="361950"/>
          <p14:tracePt t="174091" x="5753100" y="361950"/>
          <p14:tracePt t="174107" x="5797550" y="361950"/>
          <p14:tracePt t="174125" x="5880100" y="361950"/>
          <p14:tracePt t="174143" x="5918200" y="361950"/>
          <p14:tracePt t="174157" x="5949950" y="368300"/>
          <p14:tracePt t="174174" x="5969000" y="368300"/>
          <p14:tracePt t="174191" x="5975350" y="368300"/>
          <p14:tracePt t="174207" x="5981700" y="368300"/>
          <p14:tracePt t="174280" x="5994400" y="368300"/>
          <p14:tracePt t="174288" x="6007100" y="374650"/>
          <p14:tracePt t="174299" x="6051550" y="393700"/>
          <p14:tracePt t="174324" x="6083300" y="406400"/>
          <p14:tracePt t="174341" x="6108700" y="419100"/>
          <p14:tracePt t="174358" x="6140450" y="431800"/>
          <p14:tracePt t="174374" x="6165850" y="438150"/>
          <p14:tracePt t="174391" x="6191250" y="457200"/>
          <p14:tracePt t="174408" x="6235700" y="482600"/>
          <p14:tracePt t="174425" x="6261100" y="495300"/>
          <p14:tracePt t="174441" x="6286500" y="514350"/>
          <p14:tracePt t="174457" x="6311900" y="533400"/>
          <p14:tracePt t="174474" x="6330950" y="546100"/>
          <p14:tracePt t="174491" x="6350000" y="558800"/>
          <p14:tracePt t="174508" x="6362700" y="558800"/>
          <p14:tracePt t="174524" x="6362700" y="565150"/>
          <p14:tracePt t="174541" x="6375400" y="565150"/>
          <p14:tracePt t="174600" x="6375400" y="571500"/>
          <p14:tracePt t="174616" x="6381750" y="584200"/>
          <p14:tracePt t="174624" x="6381750" y="590550"/>
          <p14:tracePt t="174629" x="6394450" y="596900"/>
          <p14:tracePt t="174641" x="6400800" y="615950"/>
          <p14:tracePt t="174678" x="6400800" y="622300"/>
          <p14:tracePt t="174680" x="6407150" y="628650"/>
          <p14:tracePt t="174690" x="6407150" y="641350"/>
          <p14:tracePt t="174707" x="6407150" y="654050"/>
          <p14:tracePt t="174724" x="6413500" y="666750"/>
          <p14:tracePt t="174741" x="6413500" y="673100"/>
          <p14:tracePt t="174758" x="6413500" y="685800"/>
          <p14:tracePt t="174774" x="6413500" y="692150"/>
          <p14:tracePt t="174791" x="6413500" y="704850"/>
          <p14:tracePt t="174807" x="6413500" y="723900"/>
          <p14:tracePt t="174825" x="6413500" y="736600"/>
          <p14:tracePt t="174841" x="6413500" y="749300"/>
          <p14:tracePt t="174857" x="6400800" y="762000"/>
          <p14:tracePt t="174874" x="6394450" y="781050"/>
          <p14:tracePt t="174891" x="6381750" y="793750"/>
          <p14:tracePt t="174907" x="6375400" y="800100"/>
          <p14:tracePt t="174924" x="6356350" y="806450"/>
          <p14:tracePt t="174941" x="6330950" y="825500"/>
          <p14:tracePt t="174964" x="6299200" y="838200"/>
          <p14:tracePt t="174991" x="6273800" y="850900"/>
          <p14:tracePt t="175007" x="6242050" y="863600"/>
          <p14:tracePt t="175025" x="6216650" y="869950"/>
          <p14:tracePt t="175041" x="6178550" y="889000"/>
          <p14:tracePt t="175057" x="6153150" y="914400"/>
          <p14:tracePt t="175075" x="6115050" y="920750"/>
          <p14:tracePt t="175090" x="6089650" y="927100"/>
          <p14:tracePt t="175107" x="6045200" y="933450"/>
          <p14:tracePt t="175124" x="6019800" y="933450"/>
          <p14:tracePt t="175141" x="5988050" y="933450"/>
          <p14:tracePt t="175157" x="5949950" y="933450"/>
          <p14:tracePt t="175174" x="5911850" y="933450"/>
          <p14:tracePt t="175191" x="5873750" y="933450"/>
          <p14:tracePt t="175208" x="5835650" y="933450"/>
          <p14:tracePt t="175225" x="5797550" y="933450"/>
          <p14:tracePt t="175241" x="5753100" y="933450"/>
          <p14:tracePt t="175257" x="5676900" y="933450"/>
          <p14:tracePt t="175274" x="5626100" y="933450"/>
          <p14:tracePt t="175290" x="5581650" y="927100"/>
          <p14:tracePt t="175308" x="5530850" y="914400"/>
          <p14:tracePt t="175325" x="5505450" y="914400"/>
          <p14:tracePt t="175341" x="5473700" y="895350"/>
          <p14:tracePt t="175358" x="5461000" y="895350"/>
          <p14:tracePt t="175374" x="5441950" y="889000"/>
          <p14:tracePt t="175391" x="5441950" y="882650"/>
          <p14:tracePt t="175504" x="5435600" y="882650"/>
          <p14:tracePt t="175506" x="5429250" y="876300"/>
          <p14:tracePt t="175516" x="5410200" y="863600"/>
          <p14:tracePt t="175541" x="5391150" y="857250"/>
          <p14:tracePt t="175590" x="5391150" y="850900"/>
          <p14:tracePt t="175624" x="5384800" y="850900"/>
          <p14:tracePt t="175960" x="5391150" y="850900"/>
          <p14:tracePt t="175960" x="5403850" y="850900"/>
          <p14:tracePt t="175976" x="5416550" y="850900"/>
          <p14:tracePt t="175984" x="5429250" y="863600"/>
          <p14:tracePt t="175990" x="5454650" y="863600"/>
          <p14:tracePt t="176008" x="5461000" y="863600"/>
          <p14:tracePt t="176073" x="5467350" y="863600"/>
          <p14:tracePt t="176088" x="5473700" y="863600"/>
          <p14:tracePt t="176096" x="5492750" y="863600"/>
          <p14:tracePt t="176107" x="5518150" y="850900"/>
          <p14:tracePt t="176124" x="5556250" y="850900"/>
          <p14:tracePt t="176141" x="5594350" y="850900"/>
          <p14:tracePt t="176158" x="5626100" y="850900"/>
          <p14:tracePt t="176174" x="5657850" y="850900"/>
          <p14:tracePt t="176191" x="5689600" y="850900"/>
          <p14:tracePt t="176208" x="5797550" y="850900"/>
          <p14:tracePt t="176224" x="5873750" y="850900"/>
          <p14:tracePt t="176241" x="6013450" y="850900"/>
          <p14:tracePt t="176258" x="6108700" y="844550"/>
          <p14:tracePt t="176274" x="6184900" y="844550"/>
          <p14:tracePt t="176290" x="6210300" y="844550"/>
          <p14:tracePt t="176308" x="6216650" y="844550"/>
          <p14:tracePt t="176976" x="6223000" y="838200"/>
          <p14:tracePt t="176984" x="6229350" y="838200"/>
          <p14:tracePt t="177008" x="6235700" y="838200"/>
          <p14:tracePt t="177009" x="6235700" y="831850"/>
          <p14:tracePt t="177240" x="6242050" y="825500"/>
          <p14:tracePt t="177265" x="6254750" y="825500"/>
          <p14:tracePt t="177265" x="6261100" y="825500"/>
          <p14:tracePt t="177336" x="6267450" y="825500"/>
          <p14:tracePt t="177376" x="6273800" y="825500"/>
          <p14:tracePt t="177385" x="6280150" y="825500"/>
          <p14:tracePt t="177387" x="6299200" y="825500"/>
          <p14:tracePt t="177408" x="6311900" y="825500"/>
          <p14:tracePt t="177864" x="6318250" y="825500"/>
          <p14:tracePt t="177888" x="6318250" y="831850"/>
          <p14:tracePt t="178336" x="6330950" y="825500"/>
          <p14:tracePt t="178376" x="6330950" y="819150"/>
          <p14:tracePt t="178384" x="6330950" y="812800"/>
          <p14:tracePt t="178440" x="6337300" y="812800"/>
          <p14:tracePt t="178456" x="6343650" y="806450"/>
          <p14:tracePt t="178480" x="6350000" y="787400"/>
          <p14:tracePt t="178680" x="6356350" y="781050"/>
          <p14:tracePt t="180192" x="6356350" y="793750"/>
          <p14:tracePt t="180224" x="6343650" y="800100"/>
          <p14:tracePt t="180248" x="6337300" y="812800"/>
          <p14:tracePt t="180264" x="6318250" y="812800"/>
          <p14:tracePt t="180274" x="6305550" y="812800"/>
          <p14:tracePt t="180275" x="6273800" y="812800"/>
          <p14:tracePt t="180291" x="6229350" y="825500"/>
          <p14:tracePt t="180307" x="6197600" y="831850"/>
          <p14:tracePt t="180324" x="6172200" y="831850"/>
          <p14:tracePt t="180341" x="6153150" y="831850"/>
          <p14:tracePt t="180358" x="6134100" y="838200"/>
          <p14:tracePt t="180374" x="6121400" y="838200"/>
          <p14:tracePt t="180391" x="6115050" y="838200"/>
          <p14:tracePt t="180407" x="6064250" y="838200"/>
          <p14:tracePt t="180425" x="6026150" y="838200"/>
          <p14:tracePt t="180441" x="5962650" y="838200"/>
          <p14:tracePt t="180458" x="5930900" y="838200"/>
          <p14:tracePt t="180474" x="5905500" y="831850"/>
          <p14:tracePt t="180491" x="5899150" y="831850"/>
          <p14:tracePt t="180507" x="5892800" y="831850"/>
          <p14:tracePt t="180524" x="5886450" y="825500"/>
          <p14:tracePt t="181064" x="5880100" y="825500"/>
          <p14:tracePt t="181120" x="5873750" y="825500"/>
          <p14:tracePt t="181272" x="5873750" y="819150"/>
          <p14:tracePt t="181400" x="5873750" y="812800"/>
          <p14:tracePt t="181488" x="5873750" y="806450"/>
          <p14:tracePt t="181528" x="5873750" y="800100"/>
          <p14:tracePt t="181584" x="5873750" y="793750"/>
          <p14:tracePt t="181608" x="5880100" y="793750"/>
          <p14:tracePt t="181632" x="5892800" y="781050"/>
          <p14:tracePt t="181672" x="5899150" y="781050"/>
          <p14:tracePt t="181680" x="5905500" y="781050"/>
          <p14:tracePt t="181768" x="5911850" y="781050"/>
          <p14:tracePt t="181824" x="5918200" y="781050"/>
          <p14:tracePt t="181856" x="5924550" y="781050"/>
          <p14:tracePt t="182728" x="5937250" y="781050"/>
          <p14:tracePt t="182739" x="5956300" y="781050"/>
          <p14:tracePt t="182744" x="6013450" y="781050"/>
          <p14:tracePt t="182757" x="6076950" y="768350"/>
          <p14:tracePt t="182774" x="6102350" y="768350"/>
          <p14:tracePt t="182791" x="6115050" y="762000"/>
          <p14:tracePt t="183120" x="6121400" y="762000"/>
          <p14:tracePt t="183168" x="6121400" y="768350"/>
          <p14:tracePt t="183224" x="6121400" y="781050"/>
          <p14:tracePt t="183256" x="6121400" y="793750"/>
          <p14:tracePt t="183280" x="6121400" y="806450"/>
          <p14:tracePt t="183296" x="6121400" y="812800"/>
          <p14:tracePt t="183315" x="6121400" y="819150"/>
          <p14:tracePt t="183316" x="6121400" y="825500"/>
          <p14:tracePt t="183995" x="6121400" y="819150"/>
          <p14:tracePt t="184088" x="6121400" y="812800"/>
          <p14:tracePt t="184200" x="6121400" y="806450"/>
          <p14:tracePt t="184224" x="6121400" y="793750"/>
          <p14:tracePt t="184232" x="6127750" y="793750"/>
          <p14:tracePt t="184232" x="6127750" y="787400"/>
          <p14:tracePt t="184272" x="6127750" y="781050"/>
          <p14:tracePt t="184320" x="6127750" y="774700"/>
          <p14:tracePt t="184384" x="6127750" y="768350"/>
          <p14:tracePt t="184408" x="6127750" y="762000"/>
          <p14:tracePt t="184440" x="6127750" y="755650"/>
          <p14:tracePt t="184512" x="6121400" y="755650"/>
          <p14:tracePt t="184536" x="6115050" y="755650"/>
          <p14:tracePt t="185064" x="6108700" y="755650"/>
          <p14:tracePt t="185080" x="6096000" y="768350"/>
          <p14:tracePt t="185088" x="6076950" y="781050"/>
          <p14:tracePt t="185100" x="6057900" y="800100"/>
          <p14:tracePt t="185124" x="6038850" y="806450"/>
          <p14:tracePt t="185141" x="6019800" y="806450"/>
          <p14:tracePt t="185157" x="6000750" y="806450"/>
          <p14:tracePt t="185174" x="5981700" y="819150"/>
          <p14:tracePt t="185191" x="5956300" y="819150"/>
          <p14:tracePt t="185208" x="5918200" y="819150"/>
          <p14:tracePt t="185225" x="5873750" y="819150"/>
          <p14:tracePt t="185241" x="5842000" y="819150"/>
          <p14:tracePt t="185257" x="5816600" y="819150"/>
          <p14:tracePt t="185275" x="5803900" y="819150"/>
          <p14:tracePt t="185291" x="5791200" y="819150"/>
          <p14:tracePt t="185308" x="5772150" y="819150"/>
          <p14:tracePt t="185324" x="5759450" y="819150"/>
          <p14:tracePt t="185341" x="5746750" y="819150"/>
          <p14:tracePt t="185357" x="5734050" y="819150"/>
          <p14:tracePt t="185393" x="5727700" y="819150"/>
          <p14:tracePt t="185394" x="5721350" y="819150"/>
          <p14:tracePt t="185407" x="5708650" y="819150"/>
          <p14:tracePt t="185425" x="5702300" y="819150"/>
          <p14:tracePt t="185464" x="5695950" y="819150"/>
          <p14:tracePt t="185473" x="5689600" y="819150"/>
          <p14:tracePt t="185483" x="5632450" y="819150"/>
          <p14:tracePt t="185507" x="5607050" y="819150"/>
          <p14:tracePt t="185524" x="5588000" y="819150"/>
          <p14:tracePt t="185541" x="5581650" y="819150"/>
          <p14:tracePt t="186728" x="5575300" y="819150"/>
          <p14:tracePt t="186739" x="5575300" y="812800"/>
          <p14:tracePt t="186751" x="5575300" y="774700"/>
          <p14:tracePt t="186774" x="5600700" y="742950"/>
          <p14:tracePt t="186791" x="5607050" y="730250"/>
          <p14:tracePt t="186807" x="5607050" y="723900"/>
          <p14:tracePt t="187256" x="5613400" y="723900"/>
          <p14:tracePt t="187266" x="5613400" y="730250"/>
          <p14:tracePt t="187267" x="5600700" y="755650"/>
          <p14:tracePt t="187291" x="5568950" y="787400"/>
          <p14:tracePt t="187307" x="5549900" y="812800"/>
          <p14:tracePt t="187324" x="5524500" y="844550"/>
          <p14:tracePt t="187341" x="5518150" y="857250"/>
          <p14:tracePt t="187357" x="5511800" y="857250"/>
          <p14:tracePt t="187393" x="5511800" y="863600"/>
          <p14:tracePt t="187417" x="5505450" y="869950"/>
          <p14:tracePt t="187433" x="5505450" y="876300"/>
          <p14:tracePt t="187436" x="5480050" y="889000"/>
          <p14:tracePt t="187457" x="5461000" y="901700"/>
          <p14:tracePt t="187474" x="5416550" y="920750"/>
          <p14:tracePt t="187491" x="5359400" y="939800"/>
          <p14:tracePt t="187507" x="5276850" y="958850"/>
          <p14:tracePt t="187524" x="5187950" y="977900"/>
          <p14:tracePt t="187541" x="5003800" y="1003300"/>
          <p14:tracePt t="187557" x="4864100" y="1022350"/>
          <p14:tracePt t="187574" x="4705350" y="1060450"/>
          <p14:tracePt t="187591" x="4559300" y="1098550"/>
          <p14:tracePt t="187607" x="4292600" y="1200150"/>
          <p14:tracePt t="187625" x="4114800" y="1257300"/>
          <p14:tracePt t="187641" x="3968750" y="1314450"/>
          <p14:tracePt t="187657" x="3873500" y="1358900"/>
          <p14:tracePt t="187690" x="3854450" y="1371600"/>
          <p14:tracePt t="187691" x="3829050" y="1397000"/>
          <p14:tracePt t="187707" x="3810000" y="1416050"/>
          <p14:tracePt t="187724" x="3778250" y="1441450"/>
          <p14:tracePt t="187741" x="3708400" y="1479550"/>
          <p14:tracePt t="187758" x="3644900" y="1511300"/>
          <p14:tracePt t="187774" x="3594100" y="1536700"/>
          <p14:tracePt t="187791" x="3556000" y="1562100"/>
          <p14:tracePt t="187791" x="3536950" y="1568450"/>
          <p14:tracePt t="187920" x="3543300" y="1574800"/>
          <p14:tracePt t="187932" x="3562350" y="1562100"/>
          <p14:tracePt t="187932" x="3632200" y="1504950"/>
          <p14:tracePt t="187957" x="3740150" y="1441450"/>
          <p14:tracePt t="187974" x="3835400" y="1371600"/>
          <p14:tracePt t="187991" x="3981450" y="1301750"/>
          <p14:tracePt t="188007" x="4025900" y="1263650"/>
          <p14:tracePt t="188025" x="4032250" y="1257300"/>
          <p14:tracePt t="188128" x="4019550" y="1257300"/>
          <p14:tracePt t="188136" x="3994150" y="1257300"/>
          <p14:tracePt t="188144" x="3911600" y="1257300"/>
          <p14:tracePt t="188156" x="3752850" y="1301750"/>
          <p14:tracePt t="188173" x="3575050" y="1346200"/>
          <p14:tracePt t="188189" x="3409950" y="1428750"/>
          <p14:tracePt t="188207" x="3263900" y="1517650"/>
          <p14:tracePt t="188223" x="3111500" y="1663700"/>
          <p14:tracePt t="188241" x="3028950" y="1765300"/>
          <p14:tracePt t="188257" x="2959100" y="1860550"/>
          <p14:tracePt t="188274" x="2901950" y="1943100"/>
          <p14:tracePt t="188290" x="2844800" y="2000250"/>
          <p14:tracePt t="188307" x="2781300" y="2032000"/>
          <p14:tracePt t="188324" x="2730500" y="2038350"/>
          <p14:tracePt t="188340" x="2654300" y="2038350"/>
          <p14:tracePt t="188357" x="2571750" y="2025650"/>
          <p14:tracePt t="188374" x="2533650" y="1993900"/>
          <p14:tracePt t="188390" x="2527300" y="1974850"/>
          <p14:tracePt t="188407" x="2527300" y="1924050"/>
          <p14:tracePt t="188424" x="2527300" y="1866900"/>
          <p14:tracePt t="188441" x="2546350" y="1771650"/>
          <p14:tracePt t="188457" x="2603500" y="1676400"/>
          <p14:tracePt t="188474" x="2679700" y="1581150"/>
          <p14:tracePt t="188490" x="2730500" y="1530350"/>
          <p14:tracePt t="188507" x="2787650" y="1479550"/>
          <p14:tracePt t="188524" x="2813050" y="1460500"/>
          <p14:tracePt t="188540" x="2825750" y="1447800"/>
          <p14:tracePt t="188557" x="2832100" y="1447800"/>
          <p14:tracePt t="188574" x="2838450" y="1447800"/>
          <p14:tracePt t="188590" x="2857500" y="1447800"/>
          <p14:tracePt t="188607" x="2901950" y="1447800"/>
          <p14:tracePt t="188624" x="3028950" y="1447800"/>
          <p14:tracePt t="188640" x="3263900" y="1473200"/>
          <p14:tracePt t="188657" x="3448050" y="1536700"/>
          <p14:tracePt t="188674" x="3613150" y="1562100"/>
          <p14:tracePt t="188690" x="3740150" y="1574800"/>
          <p14:tracePt t="188709" x="3765550" y="1574800"/>
          <p14:tracePt t="188726" x="3771900" y="1574800"/>
          <p14:tracePt t="188741" x="3778250" y="1574800"/>
          <p14:tracePt t="188800" x="3784600" y="1574800"/>
          <p14:tracePt t="188809" x="3784600" y="1568450"/>
          <p14:tracePt t="188810" x="3784600" y="1562100"/>
          <p14:tracePt t="188849" x="3784600" y="1555750"/>
          <p14:tracePt t="188857" x="3784600" y="1549400"/>
          <p14:tracePt t="188857" x="3727450" y="1530350"/>
          <p14:tracePt t="188874" x="3644900" y="1511300"/>
          <p14:tracePt t="188890" x="3562350" y="1504950"/>
          <p14:tracePt t="188907" x="3479800" y="1504950"/>
          <p14:tracePt t="188923" x="3346450" y="1504950"/>
          <p14:tracePt t="188940" x="3232150" y="1549400"/>
          <p14:tracePt t="188957" x="3111500" y="1606550"/>
          <p14:tracePt t="188974" x="3003550" y="1644650"/>
          <p14:tracePt t="188990" x="2927350" y="1689100"/>
          <p14:tracePt t="189007" x="2889250" y="1720850"/>
          <p14:tracePt t="189023" x="2832100" y="1771650"/>
          <p14:tracePt t="189041" x="2806700" y="1797050"/>
          <p14:tracePt t="189152" x="2806700" y="1803400"/>
          <p14:tracePt t="189232" x="2813050" y="1803400"/>
          <p14:tracePt t="189256" x="2819400" y="1803400"/>
          <p14:tracePt t="189320" x="2813050" y="1816100"/>
          <p14:tracePt t="189328" x="2794000" y="1816100"/>
          <p14:tracePt t="189336" x="2768600" y="1816100"/>
          <p14:tracePt t="189341" x="2692400" y="1816100"/>
          <p14:tracePt t="189357" x="2597150" y="1816100"/>
          <p14:tracePt t="189374" x="2444750" y="1816100"/>
          <p14:tracePt t="189390" x="2355850" y="1816100"/>
          <p14:tracePt t="189407" x="2298700" y="1816100"/>
          <p14:tracePt t="189424" x="2228850" y="1816100"/>
          <p14:tracePt t="189441" x="2190750" y="1816100"/>
          <p14:tracePt t="189457" x="2152650" y="1816100"/>
          <p14:tracePt t="189474" x="2120900" y="1828800"/>
          <p14:tracePt t="189490" x="2070100" y="1847850"/>
          <p14:tracePt t="189507" x="2019300" y="1860550"/>
          <p14:tracePt t="189524" x="1974850" y="1879600"/>
          <p14:tracePt t="189540" x="1930400" y="1885950"/>
          <p14:tracePt t="189557" x="1879600" y="1898650"/>
          <p14:tracePt t="189574" x="1828800" y="1911350"/>
          <p14:tracePt t="189590" x="1784350" y="1917700"/>
          <p14:tracePt t="189607" x="1739900" y="1930400"/>
          <p14:tracePt t="189623" x="1651000" y="1962150"/>
          <p14:tracePt t="189641" x="1593850" y="1968500"/>
          <p14:tracePt t="189657" x="1536700" y="1981200"/>
          <p14:tracePt t="189674" x="1492250" y="1981200"/>
          <p14:tracePt t="189690" x="1441450" y="1981200"/>
          <p14:tracePt t="189707" x="1397000" y="1981200"/>
          <p14:tracePt t="189723" x="1358900" y="1981200"/>
          <p14:tracePt t="189740" x="1327150" y="1981200"/>
          <p14:tracePt t="189757" x="1308100" y="1981200"/>
          <p14:tracePt t="189773" x="1301750" y="1981200"/>
          <p14:tracePt t="189791" x="1289050" y="1981200"/>
          <p14:tracePt t="189807" x="1263650" y="1981200"/>
          <p14:tracePt t="189824" x="1225550" y="1981200"/>
          <p14:tracePt t="189841" x="1181100" y="1981200"/>
          <p14:tracePt t="189857" x="1130300" y="1981200"/>
          <p14:tracePt t="189874" x="1085850" y="1949450"/>
          <p14:tracePt t="189890" x="1028700" y="1905000"/>
          <p14:tracePt t="189907" x="971550" y="1854200"/>
          <p14:tracePt t="189924" x="927100" y="1809750"/>
          <p14:tracePt t="189940" x="869950" y="1752600"/>
          <p14:tracePt t="189957" x="819150" y="1714500"/>
          <p14:tracePt t="189974" x="755650" y="1695450"/>
          <p14:tracePt t="189990" x="723900" y="1676400"/>
          <p14:tracePt t="190007" x="704850" y="1663700"/>
          <p14:tracePt t="190024" x="692150" y="1644650"/>
          <p14:tracePt t="190041" x="685800" y="1568450"/>
          <p14:tracePt t="190057" x="685800" y="1485900"/>
          <p14:tracePt t="190074" x="685800" y="1270000"/>
          <p14:tracePt t="190090" x="685800" y="1225550"/>
          <p14:tracePt t="190107" x="698500" y="1193800"/>
          <p14:tracePt t="190124" x="730250" y="1162050"/>
          <p14:tracePt t="190140" x="768350" y="1130300"/>
          <p14:tracePt t="190157" x="838200" y="1098550"/>
          <p14:tracePt t="190174" x="914400" y="1079500"/>
          <p14:tracePt t="190190" x="1060450" y="1054100"/>
          <p14:tracePt t="190207" x="1187450" y="1028700"/>
          <p14:tracePt t="190207" x="1244600" y="1028700"/>
          <p14:tracePt t="190225" x="1358900" y="1016000"/>
          <p14:tracePt t="190241" x="1416050" y="1016000"/>
          <p14:tracePt t="190257" x="1460500" y="1016000"/>
          <p14:tracePt t="190274" x="1485900" y="1016000"/>
          <p14:tracePt t="190291" x="1530350" y="1016000"/>
          <p14:tracePt t="190307" x="1587500" y="1016000"/>
          <p14:tracePt t="190324" x="1682750" y="1041400"/>
          <p14:tracePt t="190340" x="1828800" y="1079500"/>
          <p14:tracePt t="190357" x="1936750" y="1117600"/>
          <p14:tracePt t="190374" x="2051050" y="1162050"/>
          <p14:tracePt t="190390" x="2127250" y="1181100"/>
          <p14:tracePt t="190407" x="2184400" y="1200150"/>
          <p14:tracePt t="190424" x="2241550" y="1206500"/>
          <p14:tracePt t="190440" x="2286000" y="1219200"/>
          <p14:tracePt t="190457" x="2311400" y="1225550"/>
          <p14:tracePt t="190474" x="2362200" y="1244600"/>
          <p14:tracePt t="190490" x="2400300" y="1257300"/>
          <p14:tracePt t="190507" x="2463800" y="1282700"/>
          <p14:tracePt t="190523" x="2533650" y="1308100"/>
          <p14:tracePt t="190540" x="2590800" y="1333500"/>
          <p14:tracePt t="190557" x="2667000" y="1352550"/>
          <p14:tracePt t="190574" x="2749550" y="1384300"/>
          <p14:tracePt t="190590" x="2800350" y="1422400"/>
          <p14:tracePt t="190607" x="2832100" y="1441450"/>
          <p14:tracePt t="190624" x="2876550" y="1473200"/>
          <p14:tracePt t="190641" x="2889250" y="1492250"/>
          <p14:tracePt t="190657" x="2901950" y="1511300"/>
          <p14:tracePt t="190674" x="2901950" y="1530350"/>
          <p14:tracePt t="190690" x="2914650" y="1574800"/>
          <p14:tracePt t="190707" x="2921000" y="1606550"/>
          <p14:tracePt t="190723" x="2921000" y="1657350"/>
          <p14:tracePt t="190740" x="2876550" y="1758950"/>
          <p14:tracePt t="190757" x="2774950" y="1854200"/>
          <p14:tracePt t="190774" x="2673350" y="1898650"/>
          <p14:tracePt t="190790" x="2590800" y="1943100"/>
          <p14:tracePt t="190807" x="2527300" y="1955800"/>
          <p14:tracePt t="190825" x="2501900" y="1955800"/>
          <p14:tracePt t="190841" x="2482850" y="1955800"/>
          <p14:tracePt t="190857" x="2476500" y="1955800"/>
          <p14:tracePt t="190874" x="2470150" y="1955800"/>
          <p14:tracePt t="190890" x="2463800" y="1955800"/>
          <p14:tracePt t="191128" x="2457450" y="1955800"/>
          <p14:tracePt t="191176" x="2451100" y="1955800"/>
          <p14:tracePt t="191344" x="2444750" y="1955800"/>
          <p14:tracePt t="191368" x="2444750" y="1962150"/>
          <p14:tracePt t="191400" x="2444750" y="1968500"/>
          <p14:tracePt t="191408" x="2444750" y="1987550"/>
          <p14:tracePt t="191434" x="2451100" y="1993900"/>
          <p14:tracePt t="191440" x="2463800" y="2000250"/>
          <p14:tracePt t="191448" x="2514600" y="2019300"/>
          <p14:tracePt t="191457" x="2565400" y="2019300"/>
          <p14:tracePt t="191474" x="2622550" y="2025650"/>
          <p14:tracePt t="191490" x="2654300" y="2025650"/>
          <p14:tracePt t="191507" x="2667000" y="2025650"/>
          <p14:tracePt t="191600" x="2667000" y="2032000"/>
          <p14:tracePt t="191632" x="2667000" y="2038350"/>
          <p14:tracePt t="191664" x="2654300" y="2044700"/>
          <p14:tracePt t="191688" x="2647950" y="2051050"/>
          <p14:tracePt t="191720" x="2641600" y="2051050"/>
          <p14:tracePt t="191728" x="2635250" y="2051050"/>
          <p14:tracePt t="191737" x="2628900" y="2057400"/>
          <p14:tracePt t="191757" x="2622550" y="2057400"/>
          <p14:tracePt t="191774" x="2616200" y="2057400"/>
          <p14:tracePt t="191790" x="2609850" y="2070100"/>
          <p14:tracePt t="191824" x="2603500" y="2070100"/>
          <p14:tracePt t="191888" x="2597150" y="2082800"/>
          <p14:tracePt t="192024" x="2590800" y="2089150"/>
          <p14:tracePt t="192040" x="2584450" y="2089150"/>
          <p14:tracePt t="192144" x="2578100" y="2089150"/>
          <p14:tracePt t="192360" x="2584450" y="2089150"/>
          <p14:tracePt t="192376" x="2590800" y="2089150"/>
          <p14:tracePt t="192400" x="2597150" y="2089150"/>
          <p14:tracePt t="192408" x="2597150" y="2082800"/>
          <p14:tracePt t="192409" x="2603500" y="2082800"/>
          <p14:tracePt t="192423" x="2609850" y="2082800"/>
          <p14:tracePt t="192440" x="2622550" y="2076450"/>
          <p14:tracePt t="192736" x="2616200" y="2076450"/>
          <p14:tracePt t="192752" x="2609850" y="2076450"/>
          <p14:tracePt t="192753" x="2603500" y="2076450"/>
          <p14:tracePt t="192774" x="2597150" y="2076450"/>
          <p14:tracePt t="192992" x="2597150" y="2082800"/>
          <p14:tracePt t="193033" x="2603500" y="2082800"/>
          <p14:tracePt t="193056" x="2609850" y="2082800"/>
          <p14:tracePt t="193057" x="2616200" y="2082800"/>
          <p14:tracePt t="193074" x="2622550" y="2082800"/>
          <p14:tracePt t="193360" x="2616200" y="2082800"/>
          <p14:tracePt t="193408" x="2609850" y="2082800"/>
          <p14:tracePt t="193417" x="2603500" y="2082800"/>
          <p14:tracePt t="193417" x="2578100" y="2095500"/>
          <p14:tracePt t="193441" x="2571750" y="2095500"/>
          <p14:tracePt t="193457" x="2559050" y="2101850"/>
          <p14:tracePt t="193496" x="2559050" y="2108200"/>
          <p14:tracePt t="194192" x="2565400" y="2108200"/>
          <p14:tracePt t="194205" x="2571750" y="2108200"/>
          <p14:tracePt t="194247" x="2571750" y="2101850"/>
          <p14:tracePt t="194424" x="2578100" y="2101850"/>
          <p14:tracePt t="194560" x="2584450" y="2095500"/>
          <p14:tracePt t="194568" x="2590800" y="2095500"/>
          <p14:tracePt t="194600" x="2597150" y="2089150"/>
          <p14:tracePt t="194977" x="2603500" y="2082800"/>
          <p14:tracePt t="195016" x="2603500" y="2076450"/>
          <p14:tracePt t="195120" x="2609850" y="2076450"/>
          <p14:tracePt t="195424" x="2609850" y="2070100"/>
          <p14:tracePt t="195664" x="2609850" y="2063750"/>
          <p14:tracePt t="195840" x="2616200" y="2063750"/>
          <p14:tracePt t="195849" x="2628900" y="2051050"/>
          <p14:tracePt t="195856" x="2717800" y="2038350"/>
          <p14:tracePt t="195874" x="2813050" y="2038350"/>
          <p14:tracePt t="195891" x="2952750" y="2038350"/>
          <p14:tracePt t="195907" x="3086100" y="2057400"/>
          <p14:tracePt t="195924" x="3187700" y="2089150"/>
          <p14:tracePt t="195941" x="3270250" y="2108200"/>
          <p14:tracePt t="195957" x="3314700" y="2108200"/>
          <p14:tracePt t="195975" x="3371850" y="2120900"/>
          <p14:tracePt t="195991" x="3409950" y="2127250"/>
          <p14:tracePt t="196007" x="3486150" y="2127250"/>
          <p14:tracePt t="196025" x="3549650" y="2127250"/>
          <p14:tracePt t="196041" x="3600450" y="2127250"/>
          <p14:tracePt t="196057" x="3657600" y="2127250"/>
          <p14:tracePt t="196075" x="3695700" y="2127250"/>
          <p14:tracePt t="196091" x="3721100" y="2127250"/>
          <p14:tracePt t="196107" x="3752850" y="2127250"/>
          <p14:tracePt t="196124" x="3778250" y="2127250"/>
          <p14:tracePt t="196141" x="3810000" y="2127250"/>
          <p14:tracePt t="196157" x="3854450" y="2127250"/>
          <p14:tracePt t="196174" x="3898900" y="2127250"/>
          <p14:tracePt t="196191" x="3930650" y="2127250"/>
          <p14:tracePt t="196208" x="3968750" y="2127250"/>
          <p14:tracePt t="196225" x="3987800" y="2127250"/>
          <p14:tracePt t="196241" x="3994150" y="2127250"/>
          <p14:tracePt t="196257" x="4000500" y="2127250"/>
          <p14:tracePt t="196274" x="4013200" y="2127250"/>
          <p14:tracePt t="196291" x="4051300" y="2127250"/>
          <p14:tracePt t="196308" x="4089400" y="2127250"/>
          <p14:tracePt t="196324" x="4146550" y="2127250"/>
          <p14:tracePt t="196341" x="4216400" y="2127250"/>
          <p14:tracePt t="196358" x="4286250" y="2139950"/>
          <p14:tracePt t="196374" x="4349750" y="2146300"/>
          <p14:tracePt t="196391" x="4381500" y="2146300"/>
          <p14:tracePt t="196408" x="4445000" y="2146300"/>
          <p14:tracePt t="196424" x="4483100" y="2146300"/>
          <p14:tracePt t="196441" x="4527550" y="2146300"/>
          <p14:tracePt t="196457" x="4591050" y="2146300"/>
          <p14:tracePt t="196474" x="4679950" y="2159000"/>
          <p14:tracePt t="196491" x="4781550" y="2178050"/>
          <p14:tracePt t="196508" x="4933950" y="2203450"/>
          <p14:tracePt t="196524" x="5111750" y="2222500"/>
          <p14:tracePt t="196541" x="5232400" y="2241550"/>
          <p14:tracePt t="196557" x="5340350" y="2260600"/>
          <p14:tracePt t="196574" x="5429250" y="2279650"/>
          <p14:tracePt t="196591" x="5486400" y="2298700"/>
          <p14:tracePt t="196607" x="5543550" y="2317750"/>
          <p14:tracePt t="196625" x="5581650" y="2330450"/>
          <p14:tracePt t="196641" x="5600700" y="2330450"/>
          <p14:tracePt t="196657" x="5619750" y="2336800"/>
          <p14:tracePt t="196736" x="5626100" y="2336800"/>
          <p14:tracePt t="196760" x="5632450" y="2336800"/>
          <p14:tracePt t="196768" x="5638800" y="2336800"/>
          <p14:tracePt t="196769" x="5657850" y="2330450"/>
          <p14:tracePt t="196791" x="5683250" y="2317750"/>
          <p14:tracePt t="196807" x="5721350" y="2305050"/>
          <p14:tracePt t="196825" x="5734050" y="2298700"/>
          <p14:tracePt t="196841" x="5753100" y="2292350"/>
          <p14:tracePt t="196857" x="5772150" y="2279650"/>
          <p14:tracePt t="196874" x="5791200" y="2260600"/>
          <p14:tracePt t="196891" x="5829300" y="2241550"/>
          <p14:tracePt t="196907" x="5848350" y="2235200"/>
          <p14:tracePt t="196924" x="5873750" y="2216150"/>
          <p14:tracePt t="196941" x="5899150" y="2209800"/>
          <p14:tracePt t="196957" x="5924550" y="2203450"/>
          <p14:tracePt t="196974" x="5943600" y="2197100"/>
          <p14:tracePt t="196991" x="5962650" y="2190750"/>
          <p14:tracePt t="197007" x="6019800" y="2159000"/>
          <p14:tracePt t="197025" x="6064250" y="2146300"/>
          <p14:tracePt t="197041" x="6134100" y="2120900"/>
          <p14:tracePt t="197057" x="6191250" y="2101850"/>
          <p14:tracePt t="197074" x="6254750" y="2089150"/>
          <p14:tracePt t="197091" x="6305550" y="2070100"/>
          <p14:tracePt t="197107" x="6350000" y="2057400"/>
          <p14:tracePt t="197124" x="6394450" y="2044700"/>
          <p14:tracePt t="197141" x="6432550" y="2032000"/>
          <p14:tracePt t="197158" x="6470650" y="2025650"/>
          <p14:tracePt t="197173" x="6502400" y="2012950"/>
          <p14:tracePt t="197190" x="6508750" y="2012950"/>
          <p14:tracePt t="197240" x="6515100" y="2012950"/>
          <p14:tracePt t="197272" x="6521450" y="2012950"/>
          <p14:tracePt t="197416" x="6527800" y="2006600"/>
          <p14:tracePt t="197424" x="6527800" y="2000250"/>
          <p14:tracePt t="197433" x="6559550" y="2000250"/>
          <p14:tracePt t="197458" x="6572250" y="1993900"/>
          <p14:tracePt t="197475" x="6578600" y="1993900"/>
          <p14:tracePt t="197491" x="6584950" y="1987550"/>
          <p14:tracePt t="197508" x="6591300" y="1987550"/>
          <p14:tracePt t="197524" x="6597650" y="1981200"/>
          <p14:tracePt t="197541" x="6616700" y="1981200"/>
          <p14:tracePt t="197557" x="6635750" y="1981200"/>
          <p14:tracePt t="197574" x="6648450" y="1981200"/>
          <p14:tracePt t="197591" x="6673850" y="1981200"/>
          <p14:tracePt t="197607" x="6711950" y="1981200"/>
          <p14:tracePt t="197625" x="6743700" y="1981200"/>
          <p14:tracePt t="197641" x="6756400" y="1981200"/>
          <p14:tracePt t="197656" x="6775450" y="1987550"/>
          <p14:tracePt t="197673" x="6800850" y="2000250"/>
          <p14:tracePt t="197690" x="6800850" y="2006600"/>
          <p14:tracePt t="197707" x="6813550" y="2012950"/>
          <p14:tracePt t="197723" x="6826250" y="2025650"/>
          <p14:tracePt t="197740" x="6838950" y="2038350"/>
          <p14:tracePt t="197756" x="6851650" y="2038350"/>
          <p14:tracePt t="198248" x="6858000" y="2038350"/>
          <p14:tracePt t="198254" x="6870700" y="2051050"/>
          <p14:tracePt t="198257" x="6889750" y="2063750"/>
          <p14:tracePt t="198273" x="6902450" y="2063750"/>
          <p14:tracePt t="198290" x="6927850" y="2063750"/>
          <p14:tracePt t="198307" x="6940550" y="2063750"/>
          <p14:tracePt t="198360" x="6953250" y="2063750"/>
          <p14:tracePt t="198368" x="6965950" y="2063750"/>
          <p14:tracePt t="198376" x="6997700" y="2063750"/>
          <p14:tracePt t="198390" x="7029450" y="2063750"/>
          <p14:tracePt t="198407" x="7092950" y="2063750"/>
          <p14:tracePt t="198407" x="7124700" y="2063750"/>
          <p14:tracePt t="198425" x="7181850" y="2063750"/>
          <p14:tracePt t="198441" x="7213600" y="2063750"/>
          <p14:tracePt t="198457" x="7232650" y="2070100"/>
          <p14:tracePt t="198474" x="7239000" y="2070100"/>
          <p14:tracePt t="198560" x="7245350" y="2070100"/>
          <p14:tracePt t="198584" x="7251700" y="2070100"/>
          <p14:tracePt t="198600" x="7264400" y="2070100"/>
          <p14:tracePt t="198601" x="7277100" y="2070100"/>
          <p14:tracePt t="198624" x="7308850" y="2076450"/>
          <p14:tracePt t="198641" x="7327900" y="2076450"/>
          <p14:tracePt t="198657" x="7340600" y="2082800"/>
          <p14:tracePt t="198776" x="7353300" y="2082800"/>
          <p14:tracePt t="198784" x="7372350" y="2089150"/>
          <p14:tracePt t="198787" x="7397750" y="2089150"/>
          <p14:tracePt t="198807" x="7410450" y="2089150"/>
          <p14:tracePt t="198824" x="7423150" y="2095500"/>
          <p14:tracePt t="198840" x="7429500" y="2095500"/>
          <p14:tracePt t="198857" x="7435850" y="2095500"/>
          <p14:tracePt t="198874" x="7448550" y="2095500"/>
          <p14:tracePt t="198890" x="7473950" y="2095500"/>
          <p14:tracePt t="198907" x="7499350" y="2095500"/>
          <p14:tracePt t="198924" x="7543800" y="2095500"/>
          <p14:tracePt t="198940" x="7575550" y="2095500"/>
          <p14:tracePt t="198957" x="7600950" y="2095500"/>
          <p14:tracePt t="198973" x="7607300" y="2095500"/>
          <p14:tracePt t="199280" x="7613650" y="2095500"/>
          <p14:tracePt t="199304" x="7620000" y="2095500"/>
          <p14:tracePt t="199320" x="7626350" y="2095500"/>
          <p14:tracePt t="199340" x="7632700" y="2095500"/>
          <p14:tracePt t="199341" x="7639050" y="2095500"/>
          <p14:tracePt t="199357" x="7645400" y="2095500"/>
          <p14:tracePt t="199400" x="7658100" y="2101850"/>
          <p14:tracePt t="199408" x="7658100" y="2108200"/>
          <p14:tracePt t="199416" x="7670800" y="2159000"/>
          <p14:tracePt t="199441" x="7677150" y="2178050"/>
          <p14:tracePt t="199457" x="7689850" y="2209800"/>
          <p14:tracePt t="199496" x="7689850" y="2222500"/>
          <p14:tracePt t="199552" x="7689850" y="2235200"/>
          <p14:tracePt t="199576" x="7689850" y="2241550"/>
          <p14:tracePt t="199592" x="7689850" y="2247900"/>
          <p14:tracePt t="199607" x="7689850" y="2254250"/>
          <p14:tracePt t="199607" x="7689850" y="2260600"/>
          <p14:tracePt t="199624" x="7689850" y="2286000"/>
          <p14:tracePt t="199641" x="7689850" y="2298700"/>
          <p14:tracePt t="199657" x="7689850" y="2311400"/>
          <p14:tracePt t="199674" x="7689850" y="2330450"/>
          <p14:tracePt t="199690" x="7670800" y="2349500"/>
          <p14:tracePt t="199707" x="7664450" y="2355850"/>
          <p14:tracePt t="199724" x="7651750" y="2362200"/>
          <p14:tracePt t="199740" x="7651750" y="2374900"/>
          <p14:tracePt t="199816" x="7645400" y="2374900"/>
          <p14:tracePt t="199827" x="7639050" y="2381250"/>
          <p14:tracePt t="199832" x="7626350" y="2387600"/>
          <p14:tracePt t="199856" x="7620000" y="2400300"/>
          <p14:tracePt t="199875" x="7607300" y="2400300"/>
          <p14:tracePt t="199891" x="7575550" y="2400300"/>
          <p14:tracePt t="199909" x="7550150" y="2406650"/>
          <p14:tracePt t="199925" x="7537450" y="2413000"/>
          <p14:tracePt t="200016" x="7531100" y="2413000"/>
          <p14:tracePt t="200024" x="7499350" y="2413000"/>
          <p14:tracePt t="200035" x="7423150" y="2400300"/>
          <p14:tracePt t="200058" x="7366000" y="2381250"/>
          <p14:tracePt t="200075" x="7308850" y="2362200"/>
          <p14:tracePt t="200091" x="7245350" y="2343150"/>
          <p14:tracePt t="200106" x="7200900" y="2343150"/>
          <p14:tracePt t="200123" x="7143750" y="2343150"/>
          <p14:tracePt t="200140" x="7092950" y="2330450"/>
          <p14:tracePt t="200156" x="7042150" y="2324100"/>
          <p14:tracePt t="200173" x="6991350" y="2311400"/>
          <p14:tracePt t="200190" x="6959600" y="2305050"/>
          <p14:tracePt t="200206" x="6921500" y="2292350"/>
          <p14:tracePt t="200223" x="6883400" y="2279650"/>
          <p14:tracePt t="200240" x="6877050" y="2273300"/>
          <p14:tracePt t="200257" x="6858000" y="2266950"/>
          <p14:tracePt t="200274" x="6826250" y="2254250"/>
          <p14:tracePt t="200291" x="6788150" y="2254250"/>
          <p14:tracePt t="200307" x="6737350" y="2241550"/>
          <p14:tracePt t="200324" x="6686550" y="2222500"/>
          <p14:tracePt t="200341" x="6642100" y="2216150"/>
          <p14:tracePt t="200357" x="6597650" y="2216150"/>
          <p14:tracePt t="200375" x="6572250" y="2209800"/>
          <p14:tracePt t="200391" x="6553200" y="2209800"/>
          <p14:tracePt t="200408" x="6534150" y="2209800"/>
          <p14:tracePt t="200425" x="6521450" y="2209800"/>
          <p14:tracePt t="200441" x="6508750" y="2209800"/>
          <p14:tracePt t="200458" x="6483350" y="2209800"/>
          <p14:tracePt t="200475" x="6470650" y="2209800"/>
          <p14:tracePt t="200491" x="6457950" y="2209800"/>
          <p14:tracePt t="200508" x="6445250" y="2209800"/>
          <p14:tracePt t="200553" x="6438900" y="2209800"/>
          <p14:tracePt t="200568" x="6432550" y="2209800"/>
          <p14:tracePt t="201280" x="6432550" y="2216150"/>
          <p14:tracePt t="201288" x="6432550" y="2222500"/>
          <p14:tracePt t="201299" x="6426200" y="2235200"/>
          <p14:tracePt t="201324" x="6419850" y="2247900"/>
          <p14:tracePt t="201341" x="6407150" y="2260600"/>
          <p14:tracePt t="201358" x="6400800" y="2266950"/>
          <p14:tracePt t="201374" x="6394450" y="2273300"/>
          <p14:tracePt t="201391" x="6388100" y="2279650"/>
          <p14:tracePt t="201425" x="6381750" y="2286000"/>
          <p14:tracePt t="201456" x="6375400" y="2292350"/>
          <p14:tracePt t="201466" x="6369050" y="2298700"/>
          <p14:tracePt t="201497" x="6362700" y="2305050"/>
          <p14:tracePt t="201512" x="6343650" y="2324100"/>
          <p14:tracePt t="201512" x="6337300" y="2324100"/>
          <p14:tracePt t="201536" x="6330950" y="2330450"/>
          <p14:tracePt t="201537" x="6318250" y="2349500"/>
          <p14:tracePt t="201557" x="6299200" y="2349500"/>
          <p14:tracePt t="201574" x="6292850" y="2362200"/>
          <p14:tracePt t="201591" x="6273800" y="2362200"/>
          <p14:tracePt t="201624" x="6267450" y="2362200"/>
          <p14:tracePt t="201648" x="6254750" y="2362200"/>
          <p14:tracePt t="201664" x="6248400" y="2362200"/>
          <p14:tracePt t="201683" x="6242050" y="2362200"/>
          <p14:tracePt t="201684" x="6216650" y="2362200"/>
          <p14:tracePt t="201707" x="6197600" y="2362200"/>
          <p14:tracePt t="201724" x="6172200" y="2349500"/>
          <p14:tracePt t="201741" x="6146800" y="2343150"/>
          <p14:tracePt t="201757" x="6134100" y="2336800"/>
          <p14:tracePt t="201774" x="6121400" y="2330450"/>
          <p14:tracePt t="201791" x="6115050" y="2324100"/>
          <p14:tracePt t="201807" x="6096000" y="2311400"/>
          <p14:tracePt t="201848" x="6089650" y="2305050"/>
          <p14:tracePt t="201905" x="6083300" y="2298700"/>
          <p14:tracePt t="201928" x="6076950" y="2292350"/>
          <p14:tracePt t="201936" x="6064250" y="2279650"/>
          <p14:tracePt t="201941" x="6057900" y="2273300"/>
          <p14:tracePt t="201958" x="6045200" y="2260600"/>
          <p14:tracePt t="201974" x="6032500" y="2241550"/>
          <p14:tracePt t="201991" x="6019800" y="2241550"/>
          <p14:tracePt t="202007" x="6019800" y="2228850"/>
          <p14:tracePt t="202024" x="6013450" y="2222500"/>
          <p14:tracePt t="202041" x="6000750" y="2222500"/>
          <p14:tracePt t="202057" x="5981700" y="2222500"/>
          <p14:tracePt t="202074" x="5943600" y="2216150"/>
          <p14:tracePt t="202091" x="5905500" y="2216150"/>
          <p14:tracePt t="202107" x="5873750" y="2216150"/>
          <p14:tracePt t="202124" x="5854700" y="2216150"/>
          <p14:tracePt t="202141" x="5842000" y="2216150"/>
          <p14:tracePt t="202157" x="5835650" y="2216150"/>
          <p14:tracePt t="202174" x="5822950" y="2216150"/>
          <p14:tracePt t="202191" x="5810250" y="2222500"/>
          <p14:tracePt t="202208" x="5784850" y="2228850"/>
          <p14:tracePt t="202225" x="5772150" y="2235200"/>
          <p14:tracePt t="202241" x="5765800" y="2235200"/>
          <p14:tracePt t="202257" x="5765800" y="2247900"/>
          <p14:tracePt t="202274" x="5753100" y="2247900"/>
          <p14:tracePt t="202291" x="5746750" y="2254250"/>
          <p14:tracePt t="202307" x="5734050" y="2266950"/>
          <p14:tracePt t="202324" x="5715000" y="2279650"/>
          <p14:tracePt t="202341" x="5702300" y="2292350"/>
          <p14:tracePt t="202357" x="5683250" y="2311400"/>
          <p14:tracePt t="202374" x="5664200" y="2330450"/>
          <p14:tracePt t="202391" x="5632450" y="2355850"/>
          <p14:tracePt t="202407" x="5607050" y="2368550"/>
          <p14:tracePt t="202424" x="5600700" y="2374900"/>
          <p14:tracePt t="202441" x="5600700" y="2381250"/>
          <p14:tracePt t="202577" x="5594350" y="2381250"/>
          <p14:tracePt t="202608" x="5588000" y="2381250"/>
          <p14:tracePt t="203313" x="5581650" y="2381250"/>
          <p14:tracePt t="203336" x="5575300" y="2381250"/>
          <p14:tracePt t="203360" x="5568950" y="2381250"/>
          <p14:tracePt t="203433" x="5562600" y="2381250"/>
          <p14:tracePt t="203449" x="5556250" y="2381250"/>
          <p14:tracePt t="203480" x="5556250" y="2374900"/>
          <p14:tracePt t="203489" x="5549900" y="2374900"/>
          <p14:tracePt t="203688" x="5543550" y="2374900"/>
          <p14:tracePt t="205336" x="5518150" y="2368550"/>
          <p14:tracePt t="205349" x="5505450" y="2355850"/>
          <p14:tracePt t="205350" x="5391150" y="2336800"/>
          <p14:tracePt t="205374" x="5302250" y="2298700"/>
          <p14:tracePt t="205392" x="5168900" y="2260600"/>
          <p14:tracePt t="205409" x="5130800" y="2254250"/>
          <p14:tracePt t="205424" x="5105400" y="2247900"/>
          <p14:tracePt t="205440" x="5092700" y="2241550"/>
          <p14:tracePt t="205462" x="5073650" y="2228850"/>
          <p14:tracePt t="205490" x="5060950" y="2222500"/>
          <p14:tracePt t="205507" x="5054600" y="2216150"/>
          <p14:tracePt t="205524" x="5048250" y="2216150"/>
          <p14:tracePt t="205992" x="5041900" y="2216150"/>
          <p14:tracePt t="206008" x="5035550" y="2216150"/>
          <p14:tracePt t="206016" x="5022850" y="2216150"/>
          <p14:tracePt t="206216" x="5010150" y="2216150"/>
          <p14:tracePt t="206232" x="5003800" y="2216150"/>
          <p14:tracePt t="206240" x="4997450" y="2222500"/>
          <p14:tracePt t="206249" x="4984750" y="2228850"/>
          <p14:tracePt t="206275" x="4978400" y="2228850"/>
          <p14:tracePt t="206291" x="4972050" y="2235200"/>
          <p14:tracePt t="206308" x="4972050" y="2241550"/>
          <p14:tracePt t="206325" x="4965700" y="2241550"/>
          <p14:tracePt t="206368" x="4959350" y="2241550"/>
          <p14:tracePt t="206417" x="4953000" y="2247900"/>
          <p14:tracePt t="206472" x="4946650" y="2247900"/>
          <p14:tracePt t="206482" x="4940300" y="2247900"/>
          <p14:tracePt t="206512" x="4933950" y="2247900"/>
          <p14:tracePt t="206523" x="4927600" y="2254250"/>
          <p14:tracePt t="206904" x="4940300" y="2247900"/>
          <p14:tracePt t="206928" x="4953000" y="2241550"/>
          <p14:tracePt t="206936" x="4959350" y="2241550"/>
          <p14:tracePt t="206940" x="4972050" y="2235200"/>
          <p14:tracePt t="206957" x="4984750" y="2228850"/>
          <p14:tracePt t="206974" x="4997450" y="2222500"/>
          <p14:tracePt t="206990" x="5022850" y="2209800"/>
          <p14:tracePt t="207007" x="5060950" y="2197100"/>
          <p14:tracePt t="207007" x="5092700" y="2184400"/>
          <p14:tracePt t="207024" x="5130800" y="2178050"/>
          <p14:tracePt t="207040" x="5181600" y="2165350"/>
          <p14:tracePt t="207057" x="5219700" y="2165350"/>
          <p14:tracePt t="207074" x="5238750" y="2152650"/>
          <p14:tracePt t="207090" x="5251450" y="2146300"/>
          <p14:tracePt t="207107" x="5257800" y="2146300"/>
          <p14:tracePt t="207124" x="5264150" y="2146300"/>
          <p14:tracePt t="207140" x="5276850" y="2146300"/>
          <p14:tracePt t="207157" x="5276850" y="2139950"/>
          <p14:tracePt t="207174" x="5289550" y="2139950"/>
          <p14:tracePt t="207190" x="5295900" y="2139950"/>
          <p14:tracePt t="207207" x="5308600" y="2139950"/>
          <p14:tracePt t="207207" x="5321300" y="2139950"/>
          <p14:tracePt t="207241" x="5334000" y="2139950"/>
          <p14:tracePt t="207241" x="5340350" y="2139950"/>
          <p14:tracePt t="207257" x="5346700" y="2139950"/>
          <p14:tracePt t="207304" x="5353050" y="2139950"/>
          <p14:tracePt t="207376" x="5359400" y="2139950"/>
          <p14:tracePt t="207384" x="5365750" y="2139950"/>
          <p14:tracePt t="207385" x="5378450" y="2139950"/>
          <p14:tracePt t="207407" x="5391150" y="2139950"/>
          <p14:tracePt t="207423" x="5429250" y="2133600"/>
          <p14:tracePt t="207441" x="5448300" y="2133600"/>
          <p14:tracePt t="207457" x="5480050" y="2127250"/>
          <p14:tracePt t="207474" x="5499100" y="2127250"/>
          <p14:tracePt t="207490" x="5511800" y="2120900"/>
          <p14:tracePt t="207507" x="5524500" y="2120900"/>
          <p14:tracePt t="207524" x="5543550" y="2114550"/>
          <p14:tracePt t="207541" x="5549900" y="2114550"/>
          <p14:tracePt t="207624" x="5556250" y="2114550"/>
          <p14:tracePt t="207632" x="5562600" y="2114550"/>
          <p14:tracePt t="207636" x="5575300" y="2114550"/>
          <p14:tracePt t="207657" x="5581650" y="2108200"/>
          <p14:tracePt t="207824" x="5588000" y="2108200"/>
          <p14:tracePt t="207840" x="5600700" y="2095500"/>
          <p14:tracePt t="207842" x="5613400" y="2082800"/>
          <p14:tracePt t="207857" x="5626100" y="2070100"/>
          <p14:tracePt t="207874" x="5626100" y="2063750"/>
          <p14:tracePt t="207890" x="5632450" y="2063750"/>
          <p14:tracePt t="207907" x="5632450" y="2057400"/>
          <p14:tracePt t="208296" x="5632450" y="2051050"/>
          <p14:tracePt t="208306" x="5638800" y="2051050"/>
          <p14:tracePt t="208464" x="5645150" y="2051050"/>
          <p14:tracePt t="208600" x="5645150" y="2057400"/>
          <p14:tracePt t="210512" x="5651500" y="2070100"/>
          <p14:tracePt t="210560" x="5651500" y="2076450"/>
          <p14:tracePt t="210584" x="5651500" y="2082800"/>
          <p14:tracePt t="210607" x="5651500" y="2089150"/>
          <p14:tracePt t="210649" x="5651500" y="2095500"/>
          <p14:tracePt t="210696" x="5651500" y="2101850"/>
          <p14:tracePt t="210944" x="5651500" y="2108200"/>
          <p14:tracePt t="210966" x="5645150" y="2114550"/>
          <p14:tracePt t="211000" x="5638800" y="2114550"/>
          <p14:tracePt t="211008" x="5638800" y="2120900"/>
          <p14:tracePt t="211016" x="5632450" y="2127250"/>
          <p14:tracePt t="211608" x="5626100" y="2127250"/>
          <p14:tracePt t="211968" x="5619750" y="2127250"/>
          <p14:tracePt t="211976" x="5613400" y="2127250"/>
          <p14:tracePt t="211984" x="5549900" y="2133600"/>
          <p14:tracePt t="212007" x="5518150" y="2146300"/>
          <p14:tracePt t="212007" x="5486400" y="2165350"/>
          <p14:tracePt t="212024" x="5441950" y="2190750"/>
          <p14:tracePt t="212041" x="5384800" y="2222500"/>
          <p14:tracePt t="212057" x="5353050" y="2241550"/>
          <p14:tracePt t="212074" x="5340350" y="2247900"/>
          <p14:tracePt t="212090" x="5327650" y="2254250"/>
          <p14:tracePt t="212184" x="5321300" y="2254250"/>
          <p14:tracePt t="212192" x="5314950" y="2254250"/>
          <p14:tracePt t="212199" x="5308600" y="2254250"/>
          <p14:tracePt t="212224" x="5295900" y="2254250"/>
          <p14:tracePt t="212280" x="5289550" y="2254250"/>
          <p14:tracePt t="212304" x="5283200" y="2254250"/>
          <p14:tracePt t="212449" x="5276850" y="2254250"/>
          <p14:tracePt t="212456" x="5270500" y="2254250"/>
          <p14:tracePt t="212457" x="5245100" y="2247900"/>
          <p14:tracePt t="212478" x="5213350" y="2228850"/>
          <p14:tracePt t="212490" x="5181600" y="2228850"/>
          <p14:tracePt t="212507" x="5156200" y="2216150"/>
          <p14:tracePt t="212524" x="5130800" y="2209800"/>
          <p14:tracePt t="212541" x="5118100" y="2203450"/>
          <p14:tracePt t="212557" x="5111750" y="2197100"/>
          <p14:tracePt t="212574" x="5105400" y="2197100"/>
          <p14:tracePt t="212608" x="5099050" y="2190750"/>
          <p14:tracePt t="212704" x="5099050" y="2184400"/>
          <p14:tracePt t="212710" x="5092700" y="2184400"/>
          <p14:tracePt t="212716" x="5067300" y="2178050"/>
          <p14:tracePt t="212741" x="5029200" y="2165350"/>
          <p14:tracePt t="212758" x="4997450" y="2146300"/>
          <p14:tracePt t="212775" x="4965700" y="2127250"/>
          <p14:tracePt t="212791" x="4959350" y="2120900"/>
          <p14:tracePt t="212807" x="4953000" y="2120900"/>
          <p14:tracePt t="212848" x="4953000" y="2114550"/>
          <p14:tracePt t="212960" x="4940300" y="2114550"/>
          <p14:tracePt t="212984" x="4933950" y="2114550"/>
          <p14:tracePt t="212992" x="4927600" y="2114550"/>
          <p14:tracePt t="212999" x="4921250" y="2114550"/>
          <p14:tracePt t="213024" x="4895850" y="2114550"/>
          <p14:tracePt t="213040" x="4864100" y="2114550"/>
          <p14:tracePt t="213057" x="4826000" y="2114550"/>
          <p14:tracePt t="213074" x="4781550" y="2114550"/>
          <p14:tracePt t="213090" x="4730750" y="2114550"/>
          <p14:tracePt t="213107" x="4673600" y="2114550"/>
          <p14:tracePt t="213124" x="4635500" y="2114550"/>
          <p14:tracePt t="213140" x="4597400" y="2114550"/>
          <p14:tracePt t="213157" x="4565650" y="2114550"/>
          <p14:tracePt t="213174" x="4527550" y="2114550"/>
          <p14:tracePt t="213190" x="4489450" y="2114550"/>
          <p14:tracePt t="213207" x="4457700" y="2114550"/>
          <p14:tracePt t="213223" x="4394200" y="2114550"/>
          <p14:tracePt t="213241" x="4343400" y="2120900"/>
          <p14:tracePt t="213257" x="4292600" y="2133600"/>
          <p14:tracePt t="213274" x="4248150" y="2152650"/>
          <p14:tracePt t="213290" x="4222750" y="2159000"/>
          <p14:tracePt t="213520" x="4210050" y="2159000"/>
          <p14:tracePt t="213534" x="4197350" y="2152650"/>
          <p14:tracePt t="213536" x="4171950" y="2146300"/>
          <p14:tracePt t="213558" x="4152900" y="2139950"/>
          <p14:tracePt t="213575" x="4127500" y="2127250"/>
          <p14:tracePt t="213590" x="4102100" y="2127250"/>
          <p14:tracePt t="213607" x="4064000" y="2127250"/>
          <p14:tracePt t="213607" x="4051300" y="2127250"/>
          <p14:tracePt t="213625" x="4019550" y="2127250"/>
          <p14:tracePt t="213641" x="3981450" y="2127250"/>
          <p14:tracePt t="213657" x="3943350" y="2127250"/>
          <p14:tracePt t="213674" x="3917950" y="2127250"/>
          <p14:tracePt t="213690" x="3905250" y="2127250"/>
          <p14:tracePt t="215120" x="3905250" y="2120900"/>
          <p14:tracePt t="215824" x="3898900" y="2114550"/>
          <p14:tracePt t="215920" x="3892550" y="2114550"/>
          <p14:tracePt t="215976" x="3886200" y="2114550"/>
          <p14:tracePt t="216016" x="3879850" y="2114550"/>
          <p14:tracePt t="217936" x="3879850" y="2101850"/>
          <p14:tracePt t="217950" x="3879850" y="2095500"/>
          <p14:tracePt t="218512" x="3879850" y="2089150"/>
          <p14:tracePt t="218640" x="3879850" y="2095500"/>
          <p14:tracePt t="218864" x="3879850" y="2108200"/>
          <p14:tracePt t="218888" x="3879850" y="2114550"/>
          <p14:tracePt t="218899" x="3879850" y="2120900"/>
          <p14:tracePt t="218900" x="3879850" y="2127250"/>
          <p14:tracePt t="218924" x="3873500" y="2139950"/>
          <p14:tracePt t="218941" x="3873500" y="2171700"/>
          <p14:tracePt t="218957" x="3854450" y="2203450"/>
          <p14:tracePt t="218974" x="3848100" y="2247900"/>
          <p14:tracePt t="218991" x="3835400" y="2279650"/>
          <p14:tracePt t="219008" x="3829050" y="2286000"/>
          <p14:tracePt t="224896" x="3835400" y="2286000"/>
          <p14:tracePt t="224952" x="3841750" y="2286000"/>
          <p14:tracePt t="224976" x="3848100" y="2286000"/>
          <p14:tracePt t="225024" x="3854450" y="2286000"/>
          <p14:tracePt t="225097" x="3860800" y="2279650"/>
          <p14:tracePt t="227320" x="3860800" y="2273300"/>
          <p14:tracePt t="227400" x="3854450" y="2273300"/>
          <p14:tracePt t="227418" x="3854450" y="2266950"/>
          <p14:tracePt t="227449" x="3854450" y="2260600"/>
          <p14:tracePt t="227544" x="3854450" y="2254250"/>
          <p14:tracePt t="227560" x="3854450" y="2247900"/>
          <p14:tracePt t="227584" x="3860800" y="2247900"/>
          <p14:tracePt t="227585" x="3873500" y="2247900"/>
          <p14:tracePt t="227736" x="3873500" y="2254250"/>
          <p14:tracePt t="227744" x="3873500" y="2273300"/>
          <p14:tracePt t="227752" x="3873500" y="2292350"/>
          <p14:tracePt t="227774" x="3873500" y="2305050"/>
          <p14:tracePt t="227790" x="3873500" y="2311400"/>
          <p14:tracePt t="227840" x="3873500" y="2317750"/>
          <p14:tracePt t="227864" x="3873500" y="2324100"/>
          <p14:tracePt t="227888" x="3860800" y="2336800"/>
          <p14:tracePt t="227907" x="3854450" y="2336800"/>
          <p14:tracePt t="227924" x="3835400" y="2336800"/>
          <p14:tracePt t="227924" x="3803650" y="2336800"/>
          <p14:tracePt t="227941" x="3759200" y="2336800"/>
          <p14:tracePt t="227957" x="3727450" y="2336800"/>
          <p14:tracePt t="227974" x="3708400" y="2336800"/>
          <p14:tracePt t="227990" x="3689350" y="2336800"/>
          <p14:tracePt t="228007" x="3676650" y="2336800"/>
          <p14:tracePt t="228048" x="3670300" y="2336800"/>
          <p14:tracePt t="228056" x="3644900" y="2336800"/>
          <p14:tracePt t="228066" x="3594100" y="2336800"/>
          <p14:tracePt t="228091" x="3562350" y="2336800"/>
          <p14:tracePt t="228107" x="3543300" y="2336800"/>
          <p14:tracePt t="228124" x="3530600" y="2336800"/>
          <p14:tracePt t="228330" x="3530600" y="2330450"/>
          <p14:tracePt t="228464" x="3524250" y="2317750"/>
          <p14:tracePt t="228472" x="3511550" y="2305050"/>
          <p14:tracePt t="228482" x="3454400" y="2273300"/>
          <p14:tracePt t="228507" x="3409950" y="2273300"/>
          <p14:tracePt t="228524" x="3365500" y="2273300"/>
          <p14:tracePt t="228540" x="3333750" y="2273300"/>
          <p14:tracePt t="228557" x="3308350" y="2273300"/>
          <p14:tracePt t="228640" x="3302000" y="2273300"/>
          <p14:tracePt t="228655" x="3295650" y="2273300"/>
          <p14:tracePt t="228816" x="3282950" y="2279650"/>
          <p14:tracePt t="228824" x="3282950" y="2286000"/>
          <p14:tracePt t="228835" x="3276600" y="2298700"/>
          <p14:tracePt t="229504" x="3276600" y="2305050"/>
          <p14:tracePt t="229640" x="3282950" y="2305050"/>
          <p14:tracePt t="229656" x="3295650" y="2305050"/>
          <p14:tracePt t="229667" x="3308350" y="2305050"/>
          <p14:tracePt t="229720" x="3321050" y="2305050"/>
          <p14:tracePt t="233432" x="3314700" y="2305050"/>
          <p14:tracePt t="233464" x="3308350" y="2305050"/>
          <p14:tracePt t="237192" x="3308350" y="2298700"/>
          <p14:tracePt t="238632" x="3308350" y="2311400"/>
          <p14:tracePt t="238640" x="3308350" y="2324100"/>
          <p14:tracePt t="238650" x="3302000" y="2355850"/>
          <p14:tracePt t="238674" x="3289300" y="2368550"/>
          <p14:tracePt t="238691" x="3276600" y="2374900"/>
          <p14:tracePt t="238707" x="3270250" y="2381250"/>
          <p14:tracePt t="238724" x="3263900" y="2387600"/>
          <p14:tracePt t="238800" x="3263900" y="2393950"/>
          <p14:tracePt t="238816" x="3257550" y="2393950"/>
          <p14:tracePt t="238824" x="3251200" y="2393950"/>
          <p14:tracePt t="238833" x="3251200" y="2419350"/>
          <p14:tracePt t="238857" x="3251200" y="2432050"/>
          <p14:tracePt t="238874" x="3251200" y="2444750"/>
          <p14:tracePt t="238891" x="3270250" y="2470150"/>
          <p14:tracePt t="238908" x="3302000" y="2489200"/>
          <p14:tracePt t="238924" x="3327400" y="2508250"/>
          <p14:tracePt t="238941" x="3365500" y="2533650"/>
          <p14:tracePt t="238957" x="3403600" y="2533650"/>
          <p14:tracePt t="238974" x="3435350" y="2546350"/>
          <p14:tracePt t="238991" x="3473450" y="2565400"/>
          <p14:tracePt t="239008" x="3511550" y="2565400"/>
          <p14:tracePt t="239025" x="3543300" y="2578100"/>
          <p14:tracePt t="239041" x="3568700" y="2584450"/>
          <p14:tracePt t="239057" x="3600450" y="2590800"/>
          <p14:tracePt t="239074" x="3619500" y="2597150"/>
          <p14:tracePt t="239091" x="3638550" y="2597150"/>
          <p14:tracePt t="239107" x="3651250" y="2597150"/>
          <p14:tracePt t="239124" x="3676650" y="2609850"/>
          <p14:tracePt t="239141" x="3702050" y="2609850"/>
          <p14:tracePt t="239157" x="3714750" y="2609850"/>
          <p14:tracePt t="239174" x="3740150" y="2609850"/>
          <p14:tracePt t="239191" x="3765550" y="2609850"/>
          <p14:tracePt t="239207" x="3816350" y="2609850"/>
          <p14:tracePt t="239225" x="3854450" y="2609850"/>
          <p14:tracePt t="239241" x="3892550" y="2609850"/>
          <p14:tracePt t="239257" x="3930650" y="2622550"/>
          <p14:tracePt t="239274" x="3968750" y="2628900"/>
          <p14:tracePt t="239291" x="4006850" y="2635250"/>
          <p14:tracePt t="239307" x="4032250" y="2641600"/>
          <p14:tracePt t="239324" x="4064000" y="2647950"/>
          <p14:tracePt t="239341" x="4083050" y="2654300"/>
          <p14:tracePt t="239357" x="4102100" y="2667000"/>
          <p14:tracePt t="239374" x="4127500" y="2667000"/>
          <p14:tracePt t="239391" x="4140200" y="2667000"/>
          <p14:tracePt t="239407" x="4171950" y="2686050"/>
          <p14:tracePt t="239425" x="4191000" y="2692400"/>
          <p14:tracePt t="239441" x="4197350" y="2698750"/>
          <p14:tracePt t="239457" x="4222750" y="2711450"/>
          <p14:tracePt t="239474" x="4235450" y="2717800"/>
          <p14:tracePt t="239491" x="4248150" y="2724150"/>
          <p14:tracePt t="239507" x="4254500" y="2730500"/>
          <p14:tracePt t="239525" x="4260850" y="2730500"/>
          <p14:tracePt t="239541" x="4273550" y="2730500"/>
          <p14:tracePt t="239558" x="4286250" y="2730500"/>
          <p14:tracePt t="239574" x="4298950" y="2736850"/>
          <p14:tracePt t="239591" x="4324350" y="2736850"/>
          <p14:tracePt t="239591" x="4337050" y="2736850"/>
          <p14:tracePt t="239609" x="4349750" y="2736850"/>
          <p14:tracePt t="239625" x="4362450" y="2736850"/>
          <p14:tracePt t="239680" x="4375150" y="2736850"/>
          <p14:tracePt t="239696" x="4381500" y="2736850"/>
          <p14:tracePt t="239712" x="4387850" y="2736850"/>
          <p14:tracePt t="239728" x="4394200" y="2736850"/>
          <p14:tracePt t="239744" x="4406900" y="2730500"/>
          <p14:tracePt t="239800" x="4413250" y="2730500"/>
          <p14:tracePt t="239880" x="4413250" y="2724150"/>
          <p14:tracePt t="239904" x="4419600" y="2717800"/>
          <p14:tracePt t="239916" x="4425950" y="2717800"/>
          <p14:tracePt t="239917" x="4470400" y="2717800"/>
          <p14:tracePt t="239941" x="4508500" y="2717800"/>
          <p14:tracePt t="239957" x="4578350" y="2717800"/>
          <p14:tracePt t="239974" x="4667250" y="2717800"/>
          <p14:tracePt t="239991" x="4876800" y="2717800"/>
          <p14:tracePt t="240007" x="5060950" y="2692400"/>
          <p14:tracePt t="240024" x="5162550" y="2667000"/>
          <p14:tracePt t="240041" x="5232400" y="2635250"/>
          <p14:tracePt t="240057" x="5257800" y="2622550"/>
          <p14:tracePt t="240074" x="5270500" y="2616200"/>
          <p14:tracePt t="240091" x="5289550" y="2609850"/>
          <p14:tracePt t="240107" x="5295900" y="2609850"/>
          <p14:tracePt t="240144" x="5308600" y="2609850"/>
          <p14:tracePt t="240145" x="5314950" y="2603500"/>
          <p14:tracePt t="240157" x="5334000" y="2590800"/>
          <p14:tracePt t="240174" x="5340350" y="2590800"/>
          <p14:tracePt t="240191" x="5378450" y="2578100"/>
          <p14:tracePt t="240207" x="5429250" y="2559050"/>
          <p14:tracePt t="240225" x="5461000" y="2552700"/>
          <p14:tracePt t="240241" x="5505450" y="2552700"/>
          <p14:tracePt t="240258" x="5556250" y="2546350"/>
          <p14:tracePt t="240274" x="5613400" y="2533650"/>
          <p14:tracePt t="240291" x="5657850" y="2527300"/>
          <p14:tracePt t="240307" x="5721350" y="2527300"/>
          <p14:tracePt t="240324" x="5759450" y="2527300"/>
          <p14:tracePt t="240341" x="5791200" y="2527300"/>
          <p14:tracePt t="240358" x="5810250" y="2527300"/>
          <p14:tracePt t="240375" x="5835650" y="2527300"/>
          <p14:tracePt t="240391" x="5861050" y="2527300"/>
          <p14:tracePt t="240408" x="5905500" y="2546350"/>
          <p14:tracePt t="240425" x="5943600" y="2571750"/>
          <p14:tracePt t="240441" x="5969000" y="2578100"/>
          <p14:tracePt t="240458" x="6013450" y="2603500"/>
          <p14:tracePt t="240474" x="6038850" y="2616200"/>
          <p14:tracePt t="240491" x="6070600" y="2622550"/>
          <p14:tracePt t="240508" x="6096000" y="2635250"/>
          <p14:tracePt t="240524" x="6115050" y="2647950"/>
          <p14:tracePt t="240541" x="6134100" y="2660650"/>
          <p14:tracePt t="240558" x="6140450" y="2660650"/>
          <p14:tracePt t="240574" x="6165850" y="2673350"/>
          <p14:tracePt t="240591" x="6191250" y="2679700"/>
          <p14:tracePt t="240608" x="6254750" y="2686050"/>
          <p14:tracePt t="240625" x="6305550" y="2692400"/>
          <p14:tracePt t="240641" x="6362700" y="2705100"/>
          <p14:tracePt t="240658" x="6394450" y="2711450"/>
          <p14:tracePt t="240674" x="6432550" y="2717800"/>
          <p14:tracePt t="240691" x="6457950" y="2724150"/>
          <p14:tracePt t="240708" x="6483350" y="2724150"/>
          <p14:tracePt t="240724" x="6502400" y="2724150"/>
          <p14:tracePt t="240741" x="6527800" y="2736850"/>
          <p14:tracePt t="240758" x="6553200" y="2736850"/>
          <p14:tracePt t="240774" x="6591300" y="2736850"/>
          <p14:tracePt t="240791" x="6629400" y="2736850"/>
          <p14:tracePt t="240808" x="6699250" y="2749550"/>
          <p14:tracePt t="240825" x="6731000" y="2749550"/>
          <p14:tracePt t="240841" x="6756400" y="2755900"/>
          <p14:tracePt t="240857" x="6775450" y="2755900"/>
          <p14:tracePt t="240874" x="6788150" y="2762250"/>
          <p14:tracePt t="240891" x="6800850" y="2762250"/>
          <p14:tracePt t="240907" x="6826250" y="2762250"/>
          <p14:tracePt t="240924" x="6864350" y="2768600"/>
          <p14:tracePt t="240941" x="6896100" y="2768600"/>
          <p14:tracePt t="240957" x="6940550" y="2768600"/>
          <p14:tracePt t="240974" x="6997700" y="2774950"/>
          <p14:tracePt t="240991" x="7054850" y="2781300"/>
          <p14:tracePt t="241007" x="7124700" y="2800350"/>
          <p14:tracePt t="241024" x="7162800" y="2800350"/>
          <p14:tracePt t="241042" x="7181850" y="2806700"/>
          <p14:tracePt t="241057" x="7194550" y="2806700"/>
          <p14:tracePt t="241075" x="7207250" y="2806700"/>
          <p14:tracePt t="241091" x="7213600" y="2806700"/>
          <p14:tracePt t="241107" x="7226300" y="2806700"/>
          <p14:tracePt t="241124" x="7232650" y="2794000"/>
          <p14:tracePt t="241224" x="7245350" y="2781300"/>
          <p14:tracePt t="241248" x="7258050" y="2781300"/>
          <p14:tracePt t="241265" x="7264400" y="2768600"/>
          <p14:tracePt t="241265" x="7270750" y="2768600"/>
          <p14:tracePt t="241273" x="7277100" y="2768600"/>
          <p14:tracePt t="241283" x="7289800" y="2768600"/>
          <p14:tracePt t="241308" x="7296150" y="2768600"/>
          <p14:tracePt t="241324" x="7302500" y="2768600"/>
          <p14:tracePt t="241341" x="7315200" y="2768600"/>
          <p14:tracePt t="241357" x="7321550" y="2755900"/>
          <p14:tracePt t="241928" x="7315200" y="2755900"/>
          <p14:tracePt t="241936" x="7296150" y="2768600"/>
          <p14:tracePt t="241936" x="7264400" y="2774950"/>
          <p14:tracePt t="241945" x="7226300" y="2781300"/>
          <p14:tracePt t="241958" x="7143750" y="2813050"/>
          <p14:tracePt t="241974" x="7080250" y="2825750"/>
          <p14:tracePt t="241991" x="6997700" y="2851150"/>
          <p14:tracePt t="242008" x="6877050" y="2882900"/>
          <p14:tracePt t="242025" x="6788150" y="2908300"/>
          <p14:tracePt t="242041" x="6680200" y="2940050"/>
          <p14:tracePt t="242058" x="6578600" y="2959100"/>
          <p14:tracePt t="242074" x="6489700" y="2959100"/>
          <p14:tracePt t="242091" x="6445250" y="2959100"/>
          <p14:tracePt t="242108" x="6400800" y="2959100"/>
          <p14:tracePt t="242124" x="6330950" y="2959100"/>
          <p14:tracePt t="242141" x="6292850" y="2959100"/>
          <p14:tracePt t="242158" x="6223000" y="2959100"/>
          <p14:tracePt t="242173" x="6172200" y="2959100"/>
          <p14:tracePt t="242190" x="6102350" y="2959100"/>
          <p14:tracePt t="242207" x="6045200" y="2959100"/>
          <p14:tracePt t="242223" x="5956300" y="2959100"/>
          <p14:tracePt t="242241" x="5880100" y="2959100"/>
          <p14:tracePt t="242257" x="5791200" y="2959100"/>
          <p14:tracePt t="242273" x="5676900" y="2959100"/>
          <p14:tracePt t="242290" x="5626100" y="2959100"/>
          <p14:tracePt t="242307" x="5588000" y="2959100"/>
          <p14:tracePt t="242323" x="5543550" y="2959100"/>
          <p14:tracePt t="242340" x="5511800" y="2959100"/>
          <p14:tracePt t="242357" x="5480050" y="2959100"/>
          <p14:tracePt t="242373" x="5435600" y="2959100"/>
          <p14:tracePt t="242390" x="5340350" y="2946400"/>
          <p14:tracePt t="242410" x="5264150" y="2940050"/>
          <p14:tracePt t="242425" x="5181600" y="2927350"/>
          <p14:tracePt t="242442" x="5092700" y="2921000"/>
          <p14:tracePt t="242458" x="5029200" y="2921000"/>
          <p14:tracePt t="242475" x="4972050" y="2921000"/>
          <p14:tracePt t="242492" x="4933950" y="2921000"/>
          <p14:tracePt t="242508" x="4908550" y="2914650"/>
          <p14:tracePt t="242525" x="4876800" y="2908300"/>
          <p14:tracePt t="242542" x="4832350" y="2889250"/>
          <p14:tracePt t="242558" x="4737100" y="2863850"/>
          <p14:tracePt t="242577" x="4699000" y="2857500"/>
          <p14:tracePt t="242577" x="4654550" y="2844800"/>
          <p14:tracePt t="242592" x="4578350" y="2819400"/>
          <p14:tracePt t="242609" x="4546600" y="2819400"/>
          <p14:tracePt t="242625" x="4514850" y="2806700"/>
          <p14:tracePt t="242642" x="4508500" y="2806700"/>
          <p14:tracePt t="242752" x="4502150" y="2806700"/>
          <p14:tracePt t="242809" x="4502150" y="2800350"/>
          <p14:tracePt t="243040" x="4502150" y="2794000"/>
          <p14:tracePt t="243055" x="4502150" y="2787650"/>
          <p14:tracePt t="243328" x="4502150" y="2774950"/>
          <p14:tracePt t="243334" x="4502150" y="2762250"/>
          <p14:tracePt t="243337" x="4502150" y="2755900"/>
          <p14:tracePt t="243357" x="4502150" y="2749550"/>
          <p14:tracePt t="244536" x="4502150" y="2743200"/>
          <p14:tracePt t="244672" x="4495800" y="2743200"/>
          <p14:tracePt t="244824" x="4502150" y="2743200"/>
          <p14:tracePt t="244833" x="4502150" y="2736850"/>
          <p14:tracePt t="244834" x="4514850" y="2736850"/>
          <p14:tracePt t="244858" x="4533900" y="2736850"/>
          <p14:tracePt t="244874" x="4559300" y="2724150"/>
          <p14:tracePt t="244891" x="4591050" y="2717800"/>
          <p14:tracePt t="244908" x="4622800" y="2705100"/>
          <p14:tracePt t="244924" x="4654550" y="2698750"/>
          <p14:tracePt t="244941" x="4673600" y="2692400"/>
          <p14:tracePt t="244957" x="4686300" y="2692400"/>
          <p14:tracePt t="245024" x="4692650" y="2686050"/>
          <p14:tracePt t="245208" x="4692650" y="2692400"/>
          <p14:tracePt t="245218" x="4705350" y="2692400"/>
          <p14:tracePt t="245219" x="4787900" y="2730500"/>
          <p14:tracePt t="245241" x="4889500" y="2762250"/>
          <p14:tracePt t="245258" x="4984750" y="2787650"/>
          <p14:tracePt t="245274" x="5283200" y="2832100"/>
          <p14:tracePt t="245291" x="5340350" y="2851150"/>
          <p14:tracePt t="245307" x="5353050" y="2851150"/>
          <p14:tracePt t="245408" x="5359400" y="2851150"/>
          <p14:tracePt t="245464" x="5365750" y="2851150"/>
          <p14:tracePt t="245680" x="5359400" y="2851150"/>
          <p14:tracePt t="245688" x="5346700" y="2851150"/>
          <p14:tracePt t="245696" x="5334000" y="2851150"/>
          <p14:tracePt t="245707" x="5314950" y="2851150"/>
          <p14:tracePt t="245724" x="5283200" y="2851150"/>
          <p14:tracePt t="245741" x="5245100" y="2844800"/>
          <p14:tracePt t="245758" x="5200650" y="2838450"/>
          <p14:tracePt t="245774" x="5162550" y="2825750"/>
          <p14:tracePt t="245791" x="5143500" y="2825750"/>
          <p14:tracePt t="245808" x="5130800" y="2825750"/>
          <p14:tracePt t="246008" x="5124450" y="2825750"/>
          <p14:tracePt t="246018" x="5118100" y="2825750"/>
          <p14:tracePt t="246018" x="5080000" y="2825750"/>
          <p14:tracePt t="246041" x="5054600" y="2825750"/>
          <p14:tracePt t="246057" x="5022850" y="2825750"/>
          <p14:tracePt t="246074" x="4997450" y="2825750"/>
          <p14:tracePt t="246091" x="4991100" y="2825750"/>
          <p14:tracePt t="246107" x="4984750" y="2825750"/>
          <p14:tracePt t="246257" x="4978400" y="2819400"/>
          <p14:tracePt t="246264" x="4978400" y="2813050"/>
          <p14:tracePt t="246271" x="4991100" y="2800350"/>
          <p14:tracePt t="246291" x="5016500" y="2787650"/>
          <p14:tracePt t="246308" x="5029200" y="2774950"/>
          <p14:tracePt t="246324" x="5060950" y="2774950"/>
          <p14:tracePt t="246341" x="5080000" y="2774950"/>
          <p14:tracePt t="246358" x="5099050" y="2774950"/>
          <p14:tracePt t="246374" x="5111750" y="2774950"/>
          <p14:tracePt t="246391" x="5124450" y="2774950"/>
          <p14:tracePt t="246408" x="5143500" y="2774950"/>
          <p14:tracePt t="246425" x="5156200" y="2774950"/>
          <p14:tracePt t="246456" x="5194300" y="2774950"/>
          <p14:tracePt t="246457" x="5238750" y="2774950"/>
          <p14:tracePt t="246473" x="5264150" y="2774950"/>
          <p14:tracePt t="246489" x="5270500" y="2774950"/>
          <p14:tracePt t="246688" x="5283200" y="2774950"/>
          <p14:tracePt t="247040" x="5283200" y="2781300"/>
          <p14:tracePt t="247304" x="5283200" y="2787650"/>
          <p14:tracePt t="247305" x="5283200" y="2794000"/>
          <p14:tracePt t="247317" x="5295900" y="2794000"/>
          <p14:tracePt t="247341" x="5302250" y="2794000"/>
          <p14:tracePt t="247358" x="5308600" y="2794000"/>
          <p14:tracePt t="247408" x="5314950" y="2794000"/>
          <p14:tracePt t="247424" x="5321300" y="2794000"/>
          <p14:tracePt t="247520" x="5327650" y="2794000"/>
          <p14:tracePt t="247536" x="5334000" y="2787650"/>
          <p14:tracePt t="247561" x="5321300" y="2768600"/>
          <p14:tracePt t="247561" x="5302250" y="2768600"/>
          <p14:tracePt t="247574" x="5270500" y="2768600"/>
          <p14:tracePt t="247591" x="5226050" y="2768600"/>
          <p14:tracePt t="247607" x="5168900" y="2768600"/>
          <p14:tracePt t="247625" x="5149850" y="2768600"/>
          <p14:tracePt t="247657" x="5124450" y="2768600"/>
          <p14:tracePt t="247658" x="5092700" y="2768600"/>
          <p14:tracePt t="247674" x="5054600" y="2781300"/>
          <p14:tracePt t="247691" x="4978400" y="2800350"/>
          <p14:tracePt t="247707" x="4902200" y="2800350"/>
          <p14:tracePt t="247724" x="4813300" y="2800350"/>
          <p14:tracePt t="247741" x="4673600" y="2787650"/>
          <p14:tracePt t="247757" x="4597400" y="2768600"/>
          <p14:tracePt t="247775" x="4552950" y="2755900"/>
          <p14:tracePt t="247791" x="4508500" y="2724150"/>
          <p14:tracePt t="247808" x="4508500" y="2717800"/>
          <p14:tracePt t="247825" x="4502150" y="2711450"/>
          <p14:tracePt t="247840" x="4489450" y="2698750"/>
          <p14:tracePt t="247856" x="4470400" y="2667000"/>
          <p14:tracePt t="247873" x="4438650" y="2635250"/>
          <p14:tracePt t="247890" x="4400550" y="2590800"/>
          <p14:tracePt t="247907" x="4375150" y="2571750"/>
          <p14:tracePt t="247923" x="4362450" y="2559050"/>
          <p14:tracePt t="247940" x="4362450" y="2540000"/>
          <p14:tracePt t="247958" x="4362450" y="2520950"/>
          <p14:tracePt t="247975" x="4362450" y="2514600"/>
          <p14:tracePt t="247991" x="4362450" y="2489200"/>
          <p14:tracePt t="248008" x="4362450" y="2476500"/>
          <p14:tracePt t="248025" x="4362450" y="2463800"/>
          <p14:tracePt t="248041" x="4362450" y="2419350"/>
          <p14:tracePt t="248058" x="4362450" y="2393950"/>
          <p14:tracePt t="248074" x="4368800" y="2362200"/>
          <p14:tracePt t="248090" x="4394200" y="2336800"/>
          <p14:tracePt t="248106" x="4438650" y="2292350"/>
          <p14:tracePt t="248123" x="4476750" y="2273300"/>
          <p14:tracePt t="248139" x="4546600" y="2241550"/>
          <p14:tracePt t="248156" x="4591050" y="2235200"/>
          <p14:tracePt t="248173" x="4641850" y="2216150"/>
          <p14:tracePt t="248189" x="4673600" y="2216150"/>
          <p14:tracePt t="248206" x="4699000" y="2216150"/>
          <p14:tracePt t="248223" x="4718050" y="2216150"/>
          <p14:tracePt t="248239" x="4724400" y="2216150"/>
          <p14:tracePt t="248288" x="4737100" y="2216150"/>
          <p14:tracePt t="248312" x="4749800" y="2228850"/>
          <p14:tracePt t="248336" x="4762500" y="2241550"/>
          <p14:tracePt t="248352" x="4762500" y="2247900"/>
          <p14:tracePt t="248359" x="4775200" y="2266950"/>
          <p14:tracePt t="248373" x="4787900" y="2305050"/>
          <p14:tracePt t="248389" x="4806950" y="2355850"/>
          <p14:tracePt t="248406" x="4806950" y="2393950"/>
          <p14:tracePt t="248423" x="4826000" y="2432050"/>
          <p14:tracePt t="248439" x="4838700" y="2476500"/>
          <p14:tracePt t="248456" x="4838700" y="2508250"/>
          <p14:tracePt t="248474" x="4838700" y="2546350"/>
          <p14:tracePt t="248491" x="4838700" y="2571750"/>
          <p14:tracePt t="248507" x="4838700" y="2597150"/>
          <p14:tracePt t="248524" x="4838700" y="2622550"/>
          <p14:tracePt t="248540" x="4838700" y="2635250"/>
          <p14:tracePt t="248557" x="4838700" y="2647950"/>
          <p14:tracePt t="248593" x="4838700" y="2660650"/>
          <p14:tracePt t="248608" x="4832350" y="2660650"/>
          <p14:tracePt t="248609" x="4826000" y="2673350"/>
          <p14:tracePt t="248624" x="4826000" y="2679700"/>
          <p14:tracePt t="248641" x="4819650" y="2679700"/>
          <p14:tracePt t="248658" x="4813300" y="2686050"/>
          <p14:tracePt t="248728" x="4806950" y="2686050"/>
          <p14:tracePt t="248752" x="4794250" y="2686050"/>
          <p14:tracePt t="248792" x="4787900" y="2686050"/>
          <p14:tracePt t="248816" x="4781550" y="2692400"/>
          <p14:tracePt t="249072" x="4775200" y="2698750"/>
          <p14:tracePt t="249440" x="4768850" y="2698750"/>
          <p14:tracePt t="249450" x="4768850" y="2705100"/>
          <p14:tracePt t="249451" x="4737100" y="2711450"/>
          <p14:tracePt t="249474" x="4718050" y="2724150"/>
          <p14:tracePt t="249491" x="4686300" y="2736850"/>
          <p14:tracePt t="249508" x="4673600" y="2743200"/>
          <p14:tracePt t="249524" x="4660900" y="2743200"/>
          <p14:tracePt t="249560" x="4654550" y="2743200"/>
          <p14:tracePt t="249616" x="4641850" y="2743200"/>
          <p14:tracePt t="249633" x="4635500" y="2743200"/>
          <p14:tracePt t="249634" x="4603750" y="2743200"/>
          <p14:tracePt t="249658" x="4591050" y="2743200"/>
          <p14:tracePt t="249675" x="4578350" y="2743200"/>
          <p14:tracePt t="249691" x="4559300" y="2743200"/>
          <p14:tracePt t="249708" x="4540250" y="2743200"/>
          <p14:tracePt t="249725" x="4502150" y="2743200"/>
          <p14:tracePt t="249741" x="4483100" y="2743200"/>
          <p14:tracePt t="249758" x="4438650" y="2743200"/>
          <p14:tracePt t="249774" x="4406900" y="2736850"/>
          <p14:tracePt t="249791" x="4375150" y="2724150"/>
          <p14:tracePt t="249808" x="4337050" y="2724150"/>
          <p14:tracePt t="249824" x="4311650" y="2705100"/>
          <p14:tracePt t="249841" x="4292600" y="2705100"/>
          <p14:tracePt t="249858" x="4254500" y="2692400"/>
          <p14:tracePt t="249874" x="4222750" y="2673350"/>
          <p14:tracePt t="249891" x="4178300" y="2654300"/>
          <p14:tracePt t="249908" x="4133850" y="2647950"/>
          <p14:tracePt t="249924" x="4089400" y="2628900"/>
          <p14:tracePt t="249941" x="4038600" y="2609850"/>
          <p14:tracePt t="249958" x="4006850" y="2584450"/>
          <p14:tracePt t="249974" x="3981450" y="2571750"/>
          <p14:tracePt t="249991" x="3949700" y="2546350"/>
          <p14:tracePt t="250009" x="3937000" y="2540000"/>
          <p14:tracePt t="250024" x="3930650" y="2533650"/>
          <p14:tracePt t="250041" x="3924300" y="2533650"/>
          <p14:tracePt t="250058" x="3917950" y="2520950"/>
          <p14:tracePt t="250074" x="3917950" y="2514600"/>
          <p14:tracePt t="250111" x="3911600" y="2508250"/>
          <p14:tracePt t="250152" x="3905250" y="2495550"/>
          <p14:tracePt t="250184" x="3905250" y="2489200"/>
          <p14:tracePt t="250199" x="3892550" y="2463800"/>
          <p14:tracePt t="250200" x="3892550" y="2451100"/>
          <p14:tracePt t="250200" x="3892550" y="2444750"/>
          <p14:tracePt t="250225" x="3892550" y="2425700"/>
          <p14:tracePt t="250241" x="3892550" y="2406650"/>
          <p14:tracePt t="250257" x="3892550" y="2393950"/>
          <p14:tracePt t="250275" x="3892550" y="2381250"/>
          <p14:tracePt t="250291" x="3905250" y="2374900"/>
          <p14:tracePt t="250307" x="3917950" y="2362200"/>
          <p14:tracePt t="250324" x="3930650" y="2349500"/>
          <p14:tracePt t="250341" x="3962400" y="2336800"/>
          <p14:tracePt t="250358" x="4006850" y="2311400"/>
          <p14:tracePt t="250374" x="4064000" y="2286000"/>
          <p14:tracePt t="250391" x="4127500" y="2260600"/>
          <p14:tracePt t="250391" x="4146550" y="2260600"/>
          <p14:tracePt t="250408" x="4210050" y="2241550"/>
          <p14:tracePt t="250425" x="4254500" y="2235200"/>
          <p14:tracePt t="250441" x="4305300" y="2222500"/>
          <p14:tracePt t="250458" x="4337050" y="2222500"/>
          <p14:tracePt t="250475" x="4362450" y="2222500"/>
          <p14:tracePt t="250491" x="4387850" y="2222500"/>
          <p14:tracePt t="250508" x="4413250" y="2222500"/>
          <p14:tracePt t="250524" x="4445000" y="2222500"/>
          <p14:tracePt t="250541" x="4502150" y="2241550"/>
          <p14:tracePt t="250558" x="4578350" y="2292350"/>
          <p14:tracePt t="250574" x="4673600" y="2343150"/>
          <p14:tracePt t="250591" x="4781550" y="2400300"/>
          <p14:tracePt t="250608" x="4845050" y="2444750"/>
          <p14:tracePt t="250625" x="4857750" y="2463800"/>
          <p14:tracePt t="250641" x="4864100" y="2470150"/>
          <p14:tracePt t="250658" x="4864100" y="2482850"/>
          <p14:tracePt t="250674" x="4864100" y="2495550"/>
          <p14:tracePt t="250691" x="4876800" y="2514600"/>
          <p14:tracePt t="250707" x="4876800" y="2533650"/>
          <p14:tracePt t="250724" x="4889500" y="2546350"/>
          <p14:tracePt t="250741" x="4889500" y="2559050"/>
          <p14:tracePt t="250758" x="4902200" y="2603500"/>
          <p14:tracePt t="250774" x="4902200" y="2628900"/>
          <p14:tracePt t="250791" x="4902200" y="2667000"/>
          <p14:tracePt t="250791" x="4902200" y="2686050"/>
          <p14:tracePt t="250808" x="4902200" y="2724150"/>
          <p14:tracePt t="250825" x="4902200" y="2755900"/>
          <p14:tracePt t="250841" x="4889500" y="2774950"/>
          <p14:tracePt t="250857" x="4870450" y="2787650"/>
          <p14:tracePt t="250874" x="4857750" y="2794000"/>
          <p14:tracePt t="250891" x="4826000" y="2806700"/>
          <p14:tracePt t="250907" x="4794250" y="2819400"/>
          <p14:tracePt t="250924" x="4756150" y="2819400"/>
          <p14:tracePt t="250941" x="4724400" y="2819400"/>
          <p14:tracePt t="250957" x="4705350" y="2819400"/>
          <p14:tracePt t="250974" x="4692650" y="2819400"/>
          <p14:tracePt t="251008" x="4692650" y="2813050"/>
          <p14:tracePt t="251009" x="4692650" y="2806700"/>
          <p14:tracePt t="251025" x="4692650" y="2794000"/>
          <p14:tracePt t="251041" x="4686300" y="2787650"/>
          <p14:tracePt t="251192" x="4686300" y="2781300"/>
          <p14:tracePt t="251216" x="4679950" y="2781300"/>
          <p14:tracePt t="251233" x="4673600" y="2774950"/>
          <p14:tracePt t="251274" x="4673600" y="2768600"/>
          <p14:tracePt t="251274" x="4673600" y="2762250"/>
          <p14:tracePt t="251283" x="4686300" y="2736850"/>
          <p14:tracePt t="251308" x="4711700" y="2730500"/>
          <p14:tracePt t="251324" x="4768850" y="2711450"/>
          <p14:tracePt t="251341" x="4851400" y="2705100"/>
          <p14:tracePt t="251358" x="4927600" y="2692400"/>
          <p14:tracePt t="251374" x="5010150" y="2692400"/>
          <p14:tracePt t="251391" x="5073650" y="2692400"/>
          <p14:tracePt t="251560" x="5073650" y="2698750"/>
          <p14:tracePt t="251583" x="5073650" y="2705100"/>
          <p14:tracePt t="251584" x="5073650" y="2717800"/>
          <p14:tracePt t="251608" x="5111750" y="2736850"/>
          <p14:tracePt t="251624" x="5143500" y="2749550"/>
          <p14:tracePt t="251641" x="5194300" y="2768600"/>
          <p14:tracePt t="251658" x="5219700" y="2774950"/>
          <p14:tracePt t="251674" x="5232400" y="2781300"/>
          <p14:tracePt t="251692" x="5238750" y="2781300"/>
          <p14:tracePt t="251808" x="5245100" y="2781300"/>
          <p14:tracePt t="251816" x="5251450" y="2781300"/>
          <p14:tracePt t="251817" x="5276850" y="2781300"/>
          <p14:tracePt t="251841" x="5295900" y="2768600"/>
          <p14:tracePt t="251857" x="5327650" y="2743200"/>
          <p14:tracePt t="251874" x="5353050" y="2730500"/>
          <p14:tracePt t="251891" x="5384800" y="2717800"/>
          <p14:tracePt t="251907" x="5397500" y="2711450"/>
          <p14:tracePt t="251924" x="5410200" y="2705100"/>
          <p14:tracePt t="251941" x="5422900" y="2705100"/>
          <p14:tracePt t="251976" x="5429250" y="2698750"/>
          <p14:tracePt t="252000" x="5435600" y="2698750"/>
          <p14:tracePt t="252008" x="5441950" y="2698750"/>
          <p14:tracePt t="252018" x="5454650" y="2698750"/>
          <p14:tracePt t="252104" x="5461000" y="2698750"/>
          <p14:tracePt t="252112" x="5473700" y="2698750"/>
          <p14:tracePt t="252120" x="5499100" y="2698750"/>
          <p14:tracePt t="252141" x="5537200" y="2686050"/>
          <p14:tracePt t="252158" x="5556250" y="2686050"/>
          <p14:tracePt t="252174" x="5581650" y="2686050"/>
          <p14:tracePt t="252191" x="5607050" y="2667000"/>
          <p14:tracePt t="252208" x="5619750" y="2667000"/>
          <p14:tracePt t="252248" x="5626100" y="2667000"/>
          <p14:tracePt t="252288" x="5632450" y="2660650"/>
          <p14:tracePt t="252300" x="5664200" y="2660650"/>
          <p14:tracePt t="252301" x="5803900" y="2660650"/>
          <p14:tracePt t="252324" x="6019800" y="2660650"/>
          <p14:tracePt t="252341" x="6134100" y="2686050"/>
          <p14:tracePt t="252358" x="6172200" y="2692400"/>
          <p14:tracePt t="252457" x="6172200" y="2686050"/>
          <p14:tracePt t="252488" x="6172200" y="2679700"/>
          <p14:tracePt t="253000" x="6172200" y="2667000"/>
          <p14:tracePt t="253028" x="6172200" y="2654300"/>
          <p14:tracePt t="253153" x="6178550" y="2654300"/>
          <p14:tracePt t="253160" x="6191250" y="2647950"/>
          <p14:tracePt t="253168" x="6197600" y="2647950"/>
          <p14:tracePt t="253176" x="6203950" y="2641600"/>
          <p14:tracePt t="253191" x="6210300" y="2641600"/>
          <p14:tracePt t="253224" x="6216650" y="2641600"/>
          <p14:tracePt t="253225" x="6216650" y="2635250"/>
          <p14:tracePt t="253304" x="6223000" y="2635250"/>
          <p14:tracePt t="253316" x="6235700" y="2635250"/>
          <p14:tracePt t="253316" x="6248400" y="2635250"/>
          <p14:tracePt t="253576" x="6254750" y="2635250"/>
          <p14:tracePt t="253584" x="6254750" y="2641600"/>
          <p14:tracePt t="253591" x="6223000" y="2667000"/>
          <p14:tracePt t="253607" x="6096000" y="2724150"/>
          <p14:tracePt t="253625" x="6000750" y="2762250"/>
          <p14:tracePt t="253641" x="5937250" y="2781300"/>
          <p14:tracePt t="253658" x="5886450" y="2794000"/>
          <p14:tracePt t="253674" x="5861050" y="2800350"/>
          <p14:tracePt t="254024" x="5854700" y="2800350"/>
          <p14:tracePt t="254048" x="5867400" y="2800350"/>
          <p14:tracePt t="254057" x="5880100" y="2800350"/>
          <p14:tracePt t="254058" x="5905500" y="2800350"/>
          <p14:tracePt t="254074" x="5962650" y="2800350"/>
          <p14:tracePt t="254091" x="6019800" y="2800350"/>
          <p14:tracePt t="254107" x="6102350" y="2800350"/>
          <p14:tracePt t="254124" x="6178550" y="2800350"/>
          <p14:tracePt t="254141" x="6254750" y="2781300"/>
          <p14:tracePt t="254158" x="6318250" y="2768600"/>
          <p14:tracePt t="254174" x="6343650" y="2762250"/>
          <p14:tracePt t="254191" x="6350000" y="2762250"/>
          <p14:tracePt t="254296" x="6362700" y="2762250"/>
          <p14:tracePt t="254311" x="6375400" y="2755900"/>
          <p14:tracePt t="254317" x="6432550" y="2749550"/>
          <p14:tracePt t="254342" x="6483350" y="2749550"/>
          <p14:tracePt t="254357" x="6515100" y="2736850"/>
          <p14:tracePt t="254375" x="6527800" y="2736850"/>
          <p14:tracePt t="254391" x="6534150" y="2736850"/>
          <p14:tracePt t="254464" x="6540500" y="2736850"/>
          <p14:tracePt t="254472" x="6546850" y="2730500"/>
          <p14:tracePt t="254473" x="6553200" y="2730500"/>
          <p14:tracePt t="254491" x="6553200" y="2724150"/>
          <p14:tracePt t="254536" x="6559550" y="2724150"/>
          <p14:tracePt t="255128" x="6565900" y="2717800"/>
          <p14:tracePt t="255351" x="6572250" y="2717800"/>
          <p14:tracePt t="255384" x="6572250" y="2711450"/>
          <p14:tracePt t="255424" x="6578600" y="2711450"/>
          <p14:tracePt t="255473" x="6584950" y="2711450"/>
          <p14:tracePt t="255616" x="6591300" y="2711450"/>
          <p14:tracePt t="255848" x="6604000" y="2711450"/>
          <p14:tracePt t="255857" x="6616700" y="2711450"/>
          <p14:tracePt t="255866" x="6616700" y="2705100"/>
          <p14:tracePt t="256976" x="6610350" y="2705100"/>
          <p14:tracePt t="256999" x="6610350" y="2711450"/>
          <p14:tracePt t="257000" x="6604000" y="2711450"/>
          <p14:tracePt t="257044" x="6597650" y="2711450"/>
          <p14:tracePt t="257072" x="6591300" y="2717800"/>
          <p14:tracePt t="257120" x="6584950" y="2717800"/>
          <p14:tracePt t="257312" x="6591300" y="2717800"/>
          <p14:tracePt t="257320" x="6604000" y="2711450"/>
          <p14:tracePt t="257344" x="6610350" y="2711450"/>
          <p14:tracePt t="257356" x="6623050" y="2698750"/>
          <p14:tracePt t="257374" x="6629400" y="2698750"/>
          <p14:tracePt t="257392" x="6635750" y="2698750"/>
          <p14:tracePt t="257400" x="6642100" y="2686050"/>
          <p14:tracePt t="257406" x="6648450" y="2686050"/>
          <p14:tracePt t="257441" x="6654800" y="2679700"/>
          <p14:tracePt t="257457" x="6661150" y="2673350"/>
          <p14:tracePt t="257648" x="6661150" y="2679700"/>
          <p14:tracePt t="257672" x="6661150" y="2692400"/>
          <p14:tracePt t="257912" x="6661150" y="2698750"/>
          <p14:tracePt t="257936" x="6673850" y="2711450"/>
          <p14:tracePt t="257968" x="6680200" y="2717800"/>
          <p14:tracePt t="257976" x="6686550" y="2724150"/>
          <p14:tracePt t="257976" x="6692900" y="2724150"/>
          <p14:tracePt t="258016" x="6705600" y="2724150"/>
          <p14:tracePt t="258033" x="6718300" y="2724150"/>
          <p14:tracePt t="258040" x="6743700" y="2730500"/>
          <p14:tracePt t="258049" x="6781800" y="2730500"/>
          <p14:tracePt t="258076" x="6813550" y="2730500"/>
          <p14:tracePt t="258091" x="6826250" y="2730500"/>
          <p14:tracePt t="258109" x="6838950" y="2730500"/>
          <p14:tracePt t="258125" x="6845300" y="2730500"/>
          <p14:tracePt t="258141" x="6851650" y="2730500"/>
          <p14:tracePt t="258157" x="6858000" y="2730500"/>
          <p14:tracePt t="258174" x="6877050" y="2730500"/>
          <p14:tracePt t="258190" x="6915150" y="2730500"/>
          <p14:tracePt t="258207" x="6972300" y="2730500"/>
          <p14:tracePt t="258225" x="6991350" y="2730500"/>
          <p14:tracePt t="258240" x="6997700" y="2730500"/>
          <p14:tracePt t="258336" x="7004050" y="2730500"/>
          <p14:tracePt t="258349" x="7010400" y="2730500"/>
          <p14:tracePt t="258352" x="7042150" y="2730500"/>
          <p14:tracePt t="258374" x="7061200" y="2730500"/>
          <p14:tracePt t="258391" x="7067550" y="2730500"/>
          <p14:tracePt t="258464" x="7073900" y="2730500"/>
          <p14:tracePt t="258472" x="7092950" y="2736850"/>
          <p14:tracePt t="258482" x="7137400" y="2749550"/>
          <p14:tracePt t="258507" x="7181850" y="2768600"/>
          <p14:tracePt t="258524" x="7219950" y="2774950"/>
          <p14:tracePt t="258540" x="7251700" y="2781300"/>
          <p14:tracePt t="258557" x="7270750" y="2794000"/>
          <p14:tracePt t="258574" x="7277100" y="2794000"/>
          <p14:tracePt t="258640" x="7283450" y="2794000"/>
          <p14:tracePt t="258728" x="7289800" y="2794000"/>
          <p14:tracePt t="259192" x="7302500" y="2794000"/>
          <p14:tracePt t="260048" x="7283450" y="2794000"/>
          <p14:tracePt t="260056" x="7239000" y="2794000"/>
          <p14:tracePt t="260066" x="7118350" y="2794000"/>
          <p14:tracePt t="260091" x="7023100" y="2794000"/>
          <p14:tracePt t="260109" x="6953250" y="2794000"/>
          <p14:tracePt t="260125" x="6889750" y="2794000"/>
          <p14:tracePt t="260141" x="6845300" y="2794000"/>
          <p14:tracePt t="260157" x="6813550" y="2781300"/>
          <p14:tracePt t="260174" x="6800850" y="2781300"/>
          <p14:tracePt t="260190" x="6762750" y="2781300"/>
          <p14:tracePt t="260207" x="6711950" y="2781300"/>
          <p14:tracePt t="260207" x="6667500" y="2781300"/>
          <p14:tracePt t="260224" x="6604000" y="2781300"/>
          <p14:tracePt t="260241" x="6527800" y="2781300"/>
          <p14:tracePt t="260257" x="6464300" y="2774950"/>
          <p14:tracePt t="260274" x="6400800" y="2774950"/>
          <p14:tracePt t="260291" x="6356350" y="2762250"/>
          <p14:tracePt t="260307" x="6330950" y="2762250"/>
          <p14:tracePt t="260324" x="6318250" y="2762250"/>
          <p14:tracePt t="260341" x="6305550" y="2762250"/>
          <p14:tracePt t="260357" x="6299200" y="2762250"/>
          <p14:tracePt t="260374" x="6292850" y="2762250"/>
          <p14:tracePt t="260391" x="6280150" y="2762250"/>
          <p14:tracePt t="260407" x="6267450" y="2762250"/>
          <p14:tracePt t="260584" x="6261100" y="2762250"/>
          <p14:tracePt t="260592" x="6254750" y="2762250"/>
          <p14:tracePt t="260599" x="6242050" y="2762250"/>
          <p14:tracePt t="260624" x="6223000" y="2762250"/>
          <p14:tracePt t="260641" x="6210300" y="2762250"/>
          <p14:tracePt t="260657" x="6197600" y="2762250"/>
          <p14:tracePt t="260696" x="6191250" y="2762250"/>
          <p14:tracePt t="260707" x="6191250" y="2768600"/>
          <p14:tracePt t="260708" x="6184900" y="2768600"/>
          <p14:tracePt t="260752" x="6178550" y="2768600"/>
          <p14:tracePt t="260761" x="6172200" y="2768600"/>
          <p14:tracePt t="260776" x="6159500" y="2774950"/>
          <p14:tracePt t="260782" x="6159500" y="2781300"/>
          <p14:tracePt t="261000" x="6153150" y="2781300"/>
          <p14:tracePt t="261010" x="6146800" y="2781300"/>
          <p14:tracePt t="261017" x="6108700" y="2781300"/>
          <p14:tracePt t="261041" x="6045200" y="2781300"/>
          <p14:tracePt t="261057" x="5962650" y="2781300"/>
          <p14:tracePt t="261074" x="5740400" y="2781300"/>
          <p14:tracePt t="261091" x="5575300" y="2781300"/>
          <p14:tracePt t="261107" x="5403850" y="2781300"/>
          <p14:tracePt t="261124" x="5283200" y="2774950"/>
          <p14:tracePt t="261140" x="5226050" y="2768600"/>
          <p14:tracePt t="261157" x="5207000" y="2762250"/>
          <p14:tracePt t="261174" x="5194300" y="2762250"/>
          <p14:tracePt t="261191" x="5175250" y="2749550"/>
          <p14:tracePt t="261207" x="5118100" y="2730500"/>
          <p14:tracePt t="261225" x="5048250" y="2717800"/>
          <p14:tracePt t="261240" x="5003800" y="2717800"/>
          <p14:tracePt t="261257" x="4953000" y="2717800"/>
          <p14:tracePt t="261274" x="4908550" y="2717800"/>
          <p14:tracePt t="261291" x="4870450" y="2717800"/>
          <p14:tracePt t="261307" x="4826000" y="2717800"/>
          <p14:tracePt t="261324" x="4768850" y="2705100"/>
          <p14:tracePt t="261341" x="4718050" y="2698750"/>
          <p14:tracePt t="261358" x="4654550" y="2679700"/>
          <p14:tracePt t="261374" x="4584700" y="2660650"/>
          <p14:tracePt t="261390" x="4521200" y="2647950"/>
          <p14:tracePt t="261407" x="4451350" y="2628900"/>
          <p14:tracePt t="261407" x="4413250" y="2622550"/>
          <p14:tracePt t="261424" x="4362450" y="2609850"/>
          <p14:tracePt t="261440" x="4286250" y="2590800"/>
          <p14:tracePt t="261457" x="4241800" y="2578100"/>
          <p14:tracePt t="261474" x="4171950" y="2571750"/>
          <p14:tracePt t="261490" x="4133850" y="2571750"/>
          <p14:tracePt t="261507" x="4102100" y="2571750"/>
          <p14:tracePt t="261524" x="4083050" y="2571750"/>
          <p14:tracePt t="261540" x="4076700" y="2571750"/>
          <p14:tracePt t="261557" x="4070350" y="2571750"/>
          <p14:tracePt t="261574" x="4064000" y="2565400"/>
          <p14:tracePt t="261632" x="4057650" y="2565400"/>
          <p14:tracePt t="262392" x="4051300" y="2565400"/>
          <p14:tracePt t="262400" x="4044950" y="2571750"/>
          <p14:tracePt t="262403" x="4038600" y="2571750"/>
          <p14:tracePt t="262424" x="4025900" y="2590800"/>
          <p14:tracePt t="262441" x="4006850" y="2597150"/>
          <p14:tracePt t="262458" x="4000500" y="2597150"/>
          <p14:tracePt t="262474" x="3981450" y="2603500"/>
          <p14:tracePt t="262490" x="3968750" y="2609850"/>
          <p14:tracePt t="262509" x="3956050" y="2622550"/>
          <p14:tracePt t="262525" x="3949700" y="2622550"/>
          <p14:tracePt t="262541" x="3937000" y="2635250"/>
          <p14:tracePt t="262558" x="3930650" y="2647950"/>
          <p14:tracePt t="262574" x="3917950" y="2647950"/>
          <p14:tracePt t="262591" x="3911600" y="2654300"/>
          <p14:tracePt t="262697" x="3911600" y="2660650"/>
          <p14:tracePt t="262704" x="3911600" y="2667000"/>
          <p14:tracePt t="262724" x="3924300" y="2686050"/>
          <p14:tracePt t="262725" x="3943350" y="2711450"/>
          <p14:tracePt t="262741" x="3956050" y="2749550"/>
          <p14:tracePt t="262758" x="3981450" y="2781300"/>
          <p14:tracePt t="262775" x="4019550" y="2819400"/>
          <p14:tracePt t="262791" x="4032250" y="2832100"/>
          <p14:tracePt t="262808" x="4044950" y="2844800"/>
          <p14:tracePt t="262825" x="4051300" y="2844800"/>
          <p14:tracePt t="263192" x="4051300" y="2857500"/>
          <p14:tracePt t="263200" x="4044950" y="2857500"/>
          <p14:tracePt t="263203" x="4000500" y="2857500"/>
          <p14:tracePt t="263224" x="3956050" y="2857500"/>
          <p14:tracePt t="263241" x="3930650" y="2870200"/>
          <p14:tracePt t="263258" x="3917950" y="2876550"/>
          <p14:tracePt t="263336" x="3911600" y="2876550"/>
          <p14:tracePt t="263344" x="3898900" y="2876550"/>
          <p14:tracePt t="263352" x="3879850" y="2876550"/>
          <p14:tracePt t="263375" x="3867150" y="2876550"/>
          <p14:tracePt t="263391" x="3860800" y="2876550"/>
          <p14:tracePt t="263496" x="3848100" y="2876550"/>
          <p14:tracePt t="263504" x="3829050" y="2876550"/>
          <p14:tracePt t="263510" x="3803650" y="2876550"/>
          <p14:tracePt t="263524" x="3778250" y="2876550"/>
          <p14:tracePt t="263541" x="3746500" y="2876550"/>
          <p14:tracePt t="263557" x="3721100" y="2876550"/>
          <p14:tracePt t="263574" x="3708400" y="2876550"/>
          <p14:tracePt t="263591" x="3702050" y="2876550"/>
          <p14:tracePt t="263656" x="3695700" y="2876550"/>
          <p14:tracePt t="263664" x="3683000" y="2876550"/>
          <p14:tracePt t="263667" x="3625850" y="2876550"/>
          <p14:tracePt t="263691" x="3594100" y="2876550"/>
          <p14:tracePt t="263708" x="3549650" y="2876550"/>
          <p14:tracePt t="263724" x="3530600" y="2876550"/>
          <p14:tracePt t="263840" x="3524250" y="2870200"/>
          <p14:tracePt t="263880" x="3517900" y="2870200"/>
          <p14:tracePt t="263888" x="3505200" y="2870200"/>
          <p14:tracePt t="263900" x="3479800" y="2851150"/>
          <p14:tracePt t="263924" x="3467100" y="2813050"/>
          <p14:tracePt t="263941" x="3454400" y="2800350"/>
          <p14:tracePt t="263958" x="3448050" y="2787650"/>
          <p14:tracePt t="263974" x="3448050" y="2768600"/>
          <p14:tracePt t="263991" x="3448050" y="2762250"/>
          <p14:tracePt t="264008" x="3448050" y="2736850"/>
          <p14:tracePt t="264025" x="3448050" y="2717800"/>
          <p14:tracePt t="264041" x="3448050" y="2705100"/>
          <p14:tracePt t="264058" x="3448050" y="2698750"/>
          <p14:tracePt t="264074" x="3460750" y="2686050"/>
          <p14:tracePt t="264091" x="3467100" y="2686050"/>
          <p14:tracePt t="264108" x="3479800" y="2673350"/>
          <p14:tracePt t="264124" x="3505200" y="2654300"/>
          <p14:tracePt t="264141" x="3524250" y="2641600"/>
          <p14:tracePt t="264158" x="3543300" y="2628900"/>
          <p14:tracePt t="264174" x="3568700" y="2609850"/>
          <p14:tracePt t="264191" x="3575050" y="2603500"/>
          <p14:tracePt t="264208" x="3594100" y="2584450"/>
          <p14:tracePt t="264224" x="3600450" y="2578100"/>
          <p14:tracePt t="264264" x="3606800" y="2565400"/>
          <p14:tracePt t="264272" x="3613150" y="2540000"/>
          <p14:tracePt t="264283" x="3619500" y="2482850"/>
          <p14:tracePt t="264307" x="3632200" y="2451100"/>
          <p14:tracePt t="264324" x="3632200" y="2425700"/>
          <p14:tracePt t="264341" x="3638550" y="2387600"/>
          <p14:tracePt t="264357" x="3638550" y="2355850"/>
          <p14:tracePt t="264375" x="3638550" y="2336800"/>
          <p14:tracePt t="264391" x="3644900" y="2317750"/>
          <p14:tracePt t="264408" x="3651250" y="2292350"/>
          <p14:tracePt t="264425" x="3651250" y="2273300"/>
          <p14:tracePt t="264441" x="3651250" y="2247900"/>
          <p14:tracePt t="264457" x="3651250" y="2216150"/>
          <p14:tracePt t="264474" x="3651250" y="2184400"/>
          <p14:tracePt t="264492" x="3651250" y="2146300"/>
          <p14:tracePt t="264507" x="3651250" y="2120900"/>
          <p14:tracePt t="264524" x="3651250" y="2082800"/>
          <p14:tracePt t="264541" x="3651250" y="2063750"/>
          <p14:tracePt t="264557" x="3651250" y="2051050"/>
          <p14:tracePt t="264575" x="3651250" y="2044700"/>
          <p14:tracePt t="264617" x="3651250" y="2038350"/>
          <p14:tracePt t="264640" x="3651250" y="2025650"/>
          <p14:tracePt t="264645" x="3651250" y="2019300"/>
          <p14:tracePt t="264649" x="3657600" y="1993900"/>
          <p14:tracePt t="264674" x="3663950" y="1974850"/>
          <p14:tracePt t="264690" x="3676650" y="1949450"/>
          <p14:tracePt t="264707" x="3689350" y="1936750"/>
          <p14:tracePt t="264724" x="3714750" y="1911350"/>
          <p14:tracePt t="264740" x="3740150" y="1885950"/>
          <p14:tracePt t="264757" x="3765550" y="1873250"/>
          <p14:tracePt t="264773" x="3816350" y="1854200"/>
          <p14:tracePt t="264790" x="3848100" y="1847850"/>
          <p14:tracePt t="264807" x="3879850" y="1841500"/>
          <p14:tracePt t="264823" x="3898900" y="1835150"/>
          <p14:tracePt t="264841" x="3911600" y="1828800"/>
          <p14:tracePt t="264857" x="3924300" y="1828800"/>
          <p14:tracePt t="264874" x="3943350" y="1828800"/>
          <p14:tracePt t="264890" x="3968750" y="1828800"/>
          <p14:tracePt t="264909" x="3987800" y="1828800"/>
          <p14:tracePt t="264925" x="4000500" y="1828800"/>
          <p14:tracePt t="264942" x="4019550" y="1847850"/>
          <p14:tracePt t="264958" x="4025900" y="1847850"/>
          <p14:tracePt t="265001" x="4025900" y="1854200"/>
          <p14:tracePt t="265025" x="4032250" y="1854200"/>
          <p14:tracePt t="265104" x="4032250" y="1866900"/>
          <p14:tracePt t="265110" x="4032250" y="1892300"/>
          <p14:tracePt t="265116" x="4032250" y="1993900"/>
          <p14:tracePt t="265141" x="4019550" y="2076450"/>
          <p14:tracePt t="265157" x="3956050" y="2165350"/>
          <p14:tracePt t="265174" x="3911600" y="2228850"/>
          <p14:tracePt t="265190" x="3848100" y="2292350"/>
          <p14:tracePt t="265207" x="3771900" y="2349500"/>
          <p14:tracePt t="265224" x="3714750" y="2381250"/>
          <p14:tracePt t="265241" x="3638550" y="2393950"/>
          <p14:tracePt t="265257" x="3562350" y="2400300"/>
          <p14:tracePt t="265274" x="3448050" y="2400300"/>
          <p14:tracePt t="265291" x="3352800" y="2400300"/>
          <p14:tracePt t="265307" x="3257550" y="2400300"/>
          <p14:tracePt t="265324" x="3149600" y="2413000"/>
          <p14:tracePt t="265340" x="3067050" y="2393950"/>
          <p14:tracePt t="265357" x="2952750" y="2368550"/>
          <p14:tracePt t="265374" x="2825750" y="2349500"/>
          <p14:tracePt t="265390" x="2698750" y="2330450"/>
          <p14:tracePt t="265390" x="2641600" y="2330450"/>
          <p14:tracePt t="265408" x="2584450" y="2324100"/>
          <p14:tracePt t="265408" x="2514600" y="2305050"/>
          <p14:tracePt t="265425" x="2393950" y="2286000"/>
          <p14:tracePt t="265441" x="2254250" y="2266950"/>
          <p14:tracePt t="265457" x="2146300" y="2241550"/>
          <p14:tracePt t="265475" x="2032000" y="2203450"/>
          <p14:tracePt t="265490" x="1911350" y="2165350"/>
          <p14:tracePt t="265507" x="1816100" y="2146300"/>
          <p14:tracePt t="265524" x="1695450" y="2101850"/>
          <p14:tracePt t="265540" x="1574800" y="2076450"/>
          <p14:tracePt t="265557" x="1422400" y="2051050"/>
          <p14:tracePt t="265574" x="1301750" y="2019300"/>
          <p14:tracePt t="265590" x="1174750" y="1974850"/>
          <p14:tracePt t="265607" x="1060450" y="1949450"/>
          <p14:tracePt t="265624" x="946150" y="1911350"/>
          <p14:tracePt t="265640" x="889000" y="1892300"/>
          <p14:tracePt t="265657" x="819150" y="1873250"/>
          <p14:tracePt t="265674" x="717550" y="1841500"/>
          <p14:tracePt t="265690" x="635000" y="1828800"/>
          <p14:tracePt t="265707" x="520700" y="1803400"/>
          <p14:tracePt t="265724" x="457200" y="1784350"/>
          <p14:tracePt t="265740" x="381000" y="1778000"/>
          <p14:tracePt t="265757" x="330200" y="1778000"/>
          <p14:tracePt t="265774" x="279400" y="1758950"/>
          <p14:tracePt t="265791" x="241300" y="1752600"/>
          <p14:tracePt t="265807" x="196850" y="1746250"/>
          <p14:tracePt t="265824" x="133350" y="1727200"/>
          <p14:tracePt t="265841" x="88900" y="1714500"/>
          <p14:tracePt t="265857" x="50800" y="1689100"/>
          <p14:tracePt t="265874" x="25400" y="1676400"/>
          <p14:tracePt t="265891" x="0" y="1651000"/>
          <p14:tracePt t="265908" x="0" y="1638300"/>
          <p14:tracePt t="265924" x="0" y="1625600"/>
          <p14:tracePt t="265941" x="0" y="1587500"/>
          <p14:tracePt t="265957" x="0" y="1543050"/>
          <p14:tracePt t="265974" x="0" y="1485900"/>
          <p14:tracePt t="265990" x="0" y="1422400"/>
          <p14:tracePt t="266007" x="0" y="1371600"/>
          <p14:tracePt t="266007" x="12700" y="1339850"/>
          <p14:tracePt t="266025" x="38100" y="1301750"/>
          <p14:tracePt t="266041" x="88900" y="1263650"/>
          <p14:tracePt t="266057" x="165100" y="1225550"/>
          <p14:tracePt t="266074" x="260350" y="1206500"/>
          <p14:tracePt t="266091" x="412750" y="1193800"/>
          <p14:tracePt t="266107" x="527050" y="1174750"/>
          <p14:tracePt t="266124" x="628650" y="1174750"/>
          <p14:tracePt t="266141" x="736600" y="1174750"/>
          <p14:tracePt t="266157" x="831850" y="1174750"/>
          <p14:tracePt t="266174" x="952500" y="1174750"/>
          <p14:tracePt t="266191" x="1073150" y="1174750"/>
          <p14:tracePt t="266206" x="1200150" y="1193800"/>
          <p14:tracePt t="266223" x="1270000" y="1206500"/>
          <p14:tracePt t="266240" x="1409700" y="1225550"/>
          <p14:tracePt t="266256" x="1511300" y="1250950"/>
          <p14:tracePt t="266273" x="1587500" y="1250950"/>
          <p14:tracePt t="266290" x="1670050" y="1270000"/>
          <p14:tracePt t="266306" x="1758950" y="1276350"/>
          <p14:tracePt t="266323" x="1841500" y="1289050"/>
          <p14:tracePt t="266340" x="1930400" y="1308100"/>
          <p14:tracePt t="266358" x="2012950" y="1314450"/>
          <p14:tracePt t="266374" x="2082800" y="1327150"/>
          <p14:tracePt t="266390" x="2146300" y="1333500"/>
          <p14:tracePt t="266390" x="2184400" y="1346200"/>
          <p14:tracePt t="266408" x="2260600" y="1352550"/>
          <p14:tracePt t="266425" x="2355850" y="1384300"/>
          <p14:tracePt t="266441" x="2432050" y="1403350"/>
          <p14:tracePt t="266462" x="2641600" y="1441450"/>
          <p14:tracePt t="266491" x="2743200" y="1485900"/>
          <p14:tracePt t="266507" x="2819400" y="1524000"/>
          <p14:tracePt t="266524" x="2876550" y="1568450"/>
          <p14:tracePt t="266540" x="2959100" y="1670050"/>
          <p14:tracePt t="266557" x="3041650" y="1816100"/>
          <p14:tracePt t="266574" x="3086100" y="1924050"/>
          <p14:tracePt t="266591" x="3117850" y="1993900"/>
          <p14:tracePt t="266607" x="3124200" y="2006600"/>
          <p14:tracePt t="266624" x="3124200" y="2025650"/>
          <p14:tracePt t="266641" x="3111500" y="2051050"/>
          <p14:tracePt t="266657" x="3054350" y="2082800"/>
          <p14:tracePt t="266674" x="2952750" y="2120900"/>
          <p14:tracePt t="266690" x="2755900" y="2152650"/>
          <p14:tracePt t="266708" x="2508250" y="2184400"/>
          <p14:tracePt t="266724" x="2241550" y="2184400"/>
          <p14:tracePt t="266741" x="2012950" y="2184400"/>
          <p14:tracePt t="266758" x="1879600" y="2184400"/>
          <p14:tracePt t="266774" x="1816100" y="2165350"/>
          <p14:tracePt t="266791" x="1803400" y="2165350"/>
          <p14:tracePt t="266807" x="1790700" y="2152650"/>
          <p14:tracePt t="266807" x="1784350" y="2152650"/>
          <p14:tracePt t="266825" x="1752600" y="2133600"/>
          <p14:tracePt t="266841" x="1708150" y="2108200"/>
          <p14:tracePt t="266857" x="1619250" y="2076450"/>
          <p14:tracePt t="266874" x="1524000" y="2051050"/>
          <p14:tracePt t="266891" x="1441450" y="2032000"/>
          <p14:tracePt t="266907" x="1390650" y="2019300"/>
          <p14:tracePt t="266924" x="1384300" y="2012950"/>
          <p14:tracePt t="267272" x="1377950" y="2012950"/>
          <p14:tracePt t="267288" x="1371600" y="2012950"/>
          <p14:tracePt t="267296" x="1346200" y="2032000"/>
          <p14:tracePt t="267307" x="1308100" y="2057400"/>
          <p14:tracePt t="267325" x="1282700" y="2063750"/>
          <p14:tracePt t="267340" x="1263650" y="2076450"/>
          <p14:tracePt t="267384" x="1250950" y="2076450"/>
          <p14:tracePt t="267416" x="1244600" y="2082800"/>
          <p14:tracePt t="267456" x="1238250" y="2082800"/>
          <p14:tracePt t="267488" x="1231900" y="2082800"/>
          <p14:tracePt t="267496" x="1225550" y="2082800"/>
          <p14:tracePt t="267496" x="1219200" y="2089150"/>
          <p14:tracePt t="267504" x="1193800" y="2089150"/>
          <p14:tracePt t="267524" x="1155700" y="2089150"/>
          <p14:tracePt t="267541" x="1136650" y="2089150"/>
          <p14:tracePt t="267557" x="1117600" y="2095500"/>
          <p14:tracePt t="267574" x="1098550" y="2095500"/>
          <p14:tracePt t="267591" x="1092200" y="2101850"/>
          <p14:tracePt t="267608" x="1073150" y="2101850"/>
          <p14:tracePt t="267624" x="1066800" y="2101850"/>
          <p14:tracePt t="267641" x="1054100" y="2108200"/>
          <p14:tracePt t="267657" x="1047750" y="2108200"/>
          <p14:tracePt t="267673" x="1035050" y="2114550"/>
          <p14:tracePt t="267832" x="1028700" y="2120900"/>
          <p14:tracePt t="267864" x="1028700" y="2127250"/>
          <p14:tracePt t="267880" x="1028700" y="2133600"/>
          <p14:tracePt t="267888" x="1028700" y="2139950"/>
          <p14:tracePt t="267906" x="1054100" y="2152650"/>
          <p14:tracePt t="267906" x="1136650" y="2152650"/>
          <p14:tracePt t="267923" x="1231900" y="2152650"/>
          <p14:tracePt t="267939" x="1365250" y="2146300"/>
          <p14:tracePt t="267956" x="1377950" y="2146300"/>
          <p14:tracePt t="267973" x="1390650" y="2139950"/>
          <p14:tracePt t="268048" x="1390650" y="2133600"/>
          <p14:tracePt t="268064" x="1390650" y="2127250"/>
          <p14:tracePt t="268064" x="1390650" y="2114550"/>
          <p14:tracePt t="268072" x="1390650" y="2095500"/>
          <p14:tracePt t="268089" x="1339850" y="2044700"/>
          <p14:tracePt t="268106" x="1244600" y="1993900"/>
          <p14:tracePt t="268123" x="1155700" y="1943100"/>
          <p14:tracePt t="268141" x="958850" y="1898650"/>
          <p14:tracePt t="268156" x="857250" y="1885950"/>
          <p14:tracePt t="268173" x="787400" y="1885950"/>
          <p14:tracePt t="268190" x="698500" y="1905000"/>
          <p14:tracePt t="268206" x="609600" y="1981200"/>
          <p14:tracePt t="268223" x="501650" y="2082800"/>
          <p14:tracePt t="268240" x="361950" y="2241550"/>
          <p14:tracePt t="268256" x="273050" y="2368550"/>
          <p14:tracePt t="268273" x="209550" y="2514600"/>
          <p14:tracePt t="268289" x="165100" y="2635250"/>
          <p14:tracePt t="268306" x="146050" y="2768600"/>
          <p14:tracePt t="268323" x="133350" y="2889250"/>
          <p14:tracePt t="268341" x="133350" y="3003550"/>
          <p14:tracePt t="268358" x="133350" y="3098800"/>
          <p14:tracePt t="268374" x="133350" y="3168650"/>
          <p14:tracePt t="268391" x="152400" y="3251200"/>
          <p14:tracePt t="268408" x="177800" y="3346450"/>
          <p14:tracePt t="268425" x="203200" y="3403600"/>
          <p14:tracePt t="268442" x="254000" y="3460750"/>
          <p14:tracePt t="268458" x="285750" y="3498850"/>
          <p14:tracePt t="268474" x="311150" y="3498850"/>
          <p14:tracePt t="268491" x="323850" y="3498850"/>
          <p14:tracePt t="268507" x="374650" y="3498850"/>
          <p14:tracePt t="268524" x="425450" y="3460750"/>
          <p14:tracePt t="268541" x="488950" y="3397250"/>
          <p14:tracePt t="268557" x="590550" y="3302000"/>
          <p14:tracePt t="268574" x="654050" y="3225800"/>
          <p14:tracePt t="268591" x="723900" y="3136900"/>
          <p14:tracePt t="268607" x="755650" y="3048000"/>
          <p14:tracePt t="268607" x="768350" y="3003550"/>
          <p14:tracePt t="268624" x="793750" y="2857500"/>
          <p14:tracePt t="268641" x="793750" y="2781300"/>
          <p14:tracePt t="268656" x="793750" y="2736850"/>
          <p14:tracePt t="268673" x="793750" y="2667000"/>
          <p14:tracePt t="268690" x="793750" y="2635250"/>
          <p14:tracePt t="268706" x="793750" y="2603500"/>
          <p14:tracePt t="268723" x="787400" y="2590800"/>
          <p14:tracePt t="268739" x="774700" y="2578100"/>
          <p14:tracePt t="268756" x="742950" y="2578100"/>
          <p14:tracePt t="268773" x="647700" y="2603500"/>
          <p14:tracePt t="268790" x="444500" y="2692400"/>
          <p14:tracePt t="268790" x="361950" y="2762250"/>
          <p14:tracePt t="268809" x="209550" y="2876550"/>
          <p14:tracePt t="268825" x="101600" y="3003550"/>
          <p14:tracePt t="268842" x="31750" y="3143250"/>
          <p14:tracePt t="268858" x="0" y="3276600"/>
          <p14:tracePt t="268875" x="0" y="3429000"/>
          <p14:tracePt t="268891" x="25400" y="3562350"/>
          <p14:tracePt t="268908" x="57150" y="3632200"/>
          <p14:tracePt t="268925" x="114300" y="3689350"/>
          <p14:tracePt t="268940" x="190500" y="3708400"/>
          <p14:tracePt t="268959" x="355600" y="3689350"/>
          <p14:tracePt t="268975" x="533400" y="3568700"/>
          <p14:tracePt t="268991" x="869950" y="3105150"/>
          <p14:tracePt t="269009" x="996950" y="2762250"/>
          <p14:tracePt t="269026" x="1035050" y="2559050"/>
          <p14:tracePt t="269041" x="1047750" y="2444750"/>
          <p14:tracePt t="269058" x="1047750" y="2413000"/>
          <p14:tracePt t="269104" x="1041400" y="2413000"/>
          <p14:tracePt t="269105" x="990600" y="2413000"/>
          <p14:tracePt t="269117" x="698500" y="2578100"/>
          <p14:tracePt t="269141" x="463550" y="2736850"/>
          <p14:tracePt t="269158" x="330200" y="2870200"/>
          <p14:tracePt t="269174" x="266700" y="2984500"/>
          <p14:tracePt t="269174" x="260350" y="3022600"/>
          <p14:tracePt t="269192" x="260350" y="3041650"/>
          <p14:tracePt t="269192" x="260350" y="3060700"/>
          <p14:tracePt t="269208" x="260350" y="3079750"/>
          <p14:tracePt t="269225" x="260350" y="3086100"/>
          <p14:tracePt t="269272" x="260350" y="3092450"/>
          <p14:tracePt t="269297" x="266700" y="3092450"/>
          <p14:tracePt t="269308" x="273050" y="3092450"/>
          <p14:tracePt t="269317" x="285750" y="3105150"/>
          <p14:tracePt t="269341" x="292100" y="3105150"/>
          <p14:tracePt t="269358" x="298450" y="3105150"/>
          <p14:tracePt t="269400" x="304800" y="3105150"/>
          <p14:tracePt t="269600" x="323850" y="3111500"/>
          <p14:tracePt t="269617" x="381000" y="3162300"/>
          <p14:tracePt t="269618" x="514350" y="3276600"/>
          <p14:tracePt t="269641" x="730250" y="3403600"/>
          <p14:tracePt t="269658" x="838200" y="3473450"/>
          <p14:tracePt t="269675" x="876300" y="3505200"/>
          <p14:tracePt t="269691" x="876300" y="3517900"/>
          <p14:tracePt t="269736" x="882650" y="3511550"/>
          <p14:tracePt t="269744" x="889000" y="3498850"/>
          <p14:tracePt t="269750" x="914400" y="3467100"/>
          <p14:tracePt t="269774" x="927100" y="3448050"/>
          <p14:tracePt t="269791" x="933450" y="3435350"/>
          <p14:tracePt t="269808" x="933450" y="3422650"/>
          <p14:tracePt t="269825" x="946150" y="3409950"/>
          <p14:tracePt t="269841" x="952500" y="3384550"/>
          <p14:tracePt t="269858" x="971550" y="3340100"/>
          <p14:tracePt t="269875" x="984250" y="3289300"/>
          <p14:tracePt t="269891" x="996950" y="3213100"/>
          <p14:tracePt t="269908" x="1016000" y="3168650"/>
          <p14:tracePt t="269924" x="1035050" y="3111500"/>
          <p14:tracePt t="269941" x="1035050" y="3092450"/>
          <p14:tracePt t="269958" x="1035050" y="3067050"/>
          <p14:tracePt t="269992" x="1035050" y="3060700"/>
          <p14:tracePt t="269993" x="1035050" y="3041650"/>
          <p14:tracePt t="270009" x="1035050" y="3022600"/>
          <p14:tracePt t="270025" x="1035050" y="3003550"/>
          <p14:tracePt t="270041" x="1035050" y="2990850"/>
          <p14:tracePt t="270058" x="1022350" y="2984500"/>
          <p14:tracePt t="270075" x="996950" y="2971800"/>
          <p14:tracePt t="270091" x="996950" y="2965450"/>
          <p14:tracePt t="270108" x="984250" y="2959100"/>
          <p14:tracePt t="270125" x="971550" y="2952750"/>
          <p14:tracePt t="270143" x="965200" y="2952750"/>
          <p14:tracePt t="270158" x="946150" y="2952750"/>
          <p14:tracePt t="270174" x="927100" y="2952750"/>
          <p14:tracePt t="270191" x="901700" y="2952750"/>
          <p14:tracePt t="270208" x="869950" y="2952750"/>
          <p14:tracePt t="270225" x="838200" y="2952750"/>
          <p14:tracePt t="270241" x="819150" y="2952750"/>
          <p14:tracePt t="270258" x="793750" y="2952750"/>
          <p14:tracePt t="270275" x="774700" y="2959100"/>
          <p14:tracePt t="270291" x="762000" y="2965450"/>
          <p14:tracePt t="270308" x="755650" y="2965450"/>
          <p14:tracePt t="270325" x="742950" y="2971800"/>
          <p14:tracePt t="270361" x="736600" y="2971800"/>
          <p14:tracePt t="270377" x="723900" y="2971800"/>
          <p14:tracePt t="270400" x="717550" y="2971800"/>
          <p14:tracePt t="270417" x="717550" y="2978150"/>
          <p14:tracePt t="270418" x="711200" y="2984500"/>
          <p14:tracePt t="270441" x="704850" y="2990850"/>
          <p14:tracePt t="270459" x="698500" y="2990850"/>
          <p14:tracePt t="270475" x="692150" y="2997200"/>
          <p14:tracePt t="270521" x="685800" y="3003550"/>
          <p14:tracePt t="270616" x="679450" y="3003550"/>
          <p14:tracePt t="270633" x="679450" y="2940050"/>
          <p14:tracePt t="270634" x="679450" y="2724150"/>
          <p14:tracePt t="270658" x="679450" y="2527300"/>
          <p14:tracePt t="270675" x="679450" y="2324100"/>
          <p14:tracePt t="270691" x="679450" y="2127250"/>
          <p14:tracePt t="270708" x="679450" y="1892300"/>
          <p14:tracePt t="270725" x="679450" y="1739900"/>
          <p14:tracePt t="270741" x="679450" y="1651000"/>
          <p14:tracePt t="270758" x="692150" y="1593850"/>
          <p14:tracePt t="270774" x="692150" y="1568450"/>
          <p14:tracePt t="271008" x="692150" y="1581150"/>
          <p14:tracePt t="271010" x="692150" y="1600200"/>
          <p14:tracePt t="271017" x="698500" y="1695450"/>
          <p14:tracePt t="271041" x="711200" y="1790700"/>
          <p14:tracePt t="271058" x="717550" y="1841500"/>
          <p14:tracePt t="271075" x="717550" y="1892300"/>
          <p14:tracePt t="271091" x="723900" y="1943100"/>
          <p14:tracePt t="271107" x="730250" y="1981200"/>
          <p14:tracePt t="271125" x="730250" y="2012950"/>
          <p14:tracePt t="271141" x="742950" y="2044700"/>
          <p14:tracePt t="271158" x="749300" y="2082800"/>
          <p14:tracePt t="271174" x="755650" y="2146300"/>
          <p14:tracePt t="271191" x="774700" y="2203450"/>
          <p14:tracePt t="271207" x="800100" y="2317750"/>
          <p14:tracePt t="271225" x="812800" y="2330450"/>
          <p14:tracePt t="271241" x="812800" y="2336800"/>
          <p14:tracePt t="271280" x="819150" y="2343150"/>
          <p14:tracePt t="271293" x="838200" y="2336800"/>
          <p14:tracePt t="271300" x="857250" y="2317750"/>
          <p14:tracePt t="271324" x="863600" y="2317750"/>
          <p14:tracePt t="271392" x="863600" y="2324100"/>
          <p14:tracePt t="271400" x="863600" y="2336800"/>
          <p14:tracePt t="271401" x="863600" y="2457450"/>
          <p14:tracePt t="271425" x="914400" y="2520950"/>
          <p14:tracePt t="271441" x="971550" y="2578100"/>
          <p14:tracePt t="271457" x="1060450" y="2622550"/>
          <p14:tracePt t="271475" x="1333500" y="2660650"/>
          <p14:tracePt t="271491" x="1695450" y="2686050"/>
          <p14:tracePt t="271508" x="2159000" y="2686050"/>
          <p14:tracePt t="271524" x="2647950" y="2686050"/>
          <p14:tracePt t="271541" x="3143250" y="2686050"/>
          <p14:tracePt t="271558" x="3581400" y="2647950"/>
          <p14:tracePt t="271574" x="3937000" y="2597150"/>
          <p14:tracePt t="271591" x="4203700" y="2565400"/>
          <p14:tracePt t="271608" x="4514850" y="2520950"/>
          <p14:tracePt t="271624" x="4679950" y="2520950"/>
          <p14:tracePt t="271641" x="4781550" y="2520950"/>
          <p14:tracePt t="271658" x="4902200" y="2520950"/>
          <p14:tracePt t="271674" x="5041900" y="2520950"/>
          <p14:tracePt t="271691" x="5162550" y="2520950"/>
          <p14:tracePt t="271708" x="5334000" y="2520950"/>
          <p14:tracePt t="271724" x="5537200" y="2520950"/>
          <p14:tracePt t="271741" x="5727700" y="2520950"/>
          <p14:tracePt t="271758" x="5943600" y="2514600"/>
          <p14:tracePt t="271774" x="6134100" y="2476500"/>
          <p14:tracePt t="271791" x="6362700" y="2438400"/>
          <p14:tracePt t="271809" x="6445250" y="2419350"/>
          <p14:tracePt t="271824" x="6464300" y="2413000"/>
          <p14:tracePt t="271841" x="6477000" y="2413000"/>
          <p14:tracePt t="271858" x="6483350" y="2406650"/>
          <p14:tracePt t="271992" x="6489700" y="2406650"/>
          <p14:tracePt t="272272" x="6483350" y="2413000"/>
          <p14:tracePt t="272273" x="6457950" y="2425700"/>
          <p14:tracePt t="272283" x="6311900" y="2470150"/>
          <p14:tracePt t="272308" x="5969000" y="2514600"/>
          <p14:tracePt t="272325" x="5759450" y="2540000"/>
          <p14:tracePt t="272341" x="5657850" y="2559050"/>
          <p14:tracePt t="272358" x="5594350" y="2559050"/>
          <p14:tracePt t="272374" x="5575300" y="2559050"/>
          <p14:tracePt t="272391" x="5556250" y="2565400"/>
          <p14:tracePt t="272408" x="5492750" y="2578100"/>
          <p14:tracePt t="272425" x="5435600" y="2578100"/>
          <p14:tracePt t="272441" x="5365750" y="2578100"/>
          <p14:tracePt t="272458" x="5264150" y="2584450"/>
          <p14:tracePt t="272474" x="5143500" y="2584450"/>
          <p14:tracePt t="272492" x="5029200" y="2597150"/>
          <p14:tracePt t="272508" x="4933950" y="2603500"/>
          <p14:tracePt t="272524" x="4813300" y="2616200"/>
          <p14:tracePt t="272541" x="4705350" y="2616200"/>
          <p14:tracePt t="272558" x="4584700" y="2616200"/>
          <p14:tracePt t="272574" x="4445000" y="2616200"/>
          <p14:tracePt t="272591" x="4324350" y="2616200"/>
          <p14:tracePt t="272608" x="4171950" y="2616200"/>
          <p14:tracePt t="272625" x="4089400" y="2616200"/>
          <p14:tracePt t="272641" x="4019550" y="2603500"/>
          <p14:tracePt t="272657" x="3930650" y="2597150"/>
          <p14:tracePt t="272674" x="3841750" y="2590800"/>
          <p14:tracePt t="272691" x="3746500" y="2559050"/>
          <p14:tracePt t="272707" x="3638550" y="2540000"/>
          <p14:tracePt t="272724" x="3549650" y="2520950"/>
          <p14:tracePt t="272741" x="3441700" y="2482850"/>
          <p14:tracePt t="272757" x="3346450" y="2463800"/>
          <p14:tracePt t="272774" x="3263900" y="2451100"/>
          <p14:tracePt t="272791" x="3168650" y="2425700"/>
          <p14:tracePt t="272807" x="3073400" y="2400300"/>
          <p14:tracePt t="272825" x="3003550" y="2374900"/>
          <p14:tracePt t="272841" x="2940050" y="2368550"/>
          <p14:tracePt t="272857" x="2889250" y="2349500"/>
          <p14:tracePt t="272875" x="2838450" y="2336800"/>
          <p14:tracePt t="272891" x="2794000" y="2324100"/>
          <p14:tracePt t="272907" x="2743200" y="2324100"/>
          <p14:tracePt t="272925" x="2679700" y="2298700"/>
          <p14:tracePt t="272941" x="2603500" y="2279650"/>
          <p14:tracePt t="272957" x="2533650" y="2266950"/>
          <p14:tracePt t="272974" x="2476500" y="2247900"/>
          <p14:tracePt t="272991" x="2425700" y="2241550"/>
          <p14:tracePt t="272991" x="2413000" y="2235200"/>
          <p14:tracePt t="273009" x="2374900" y="2235200"/>
          <p14:tracePt t="273025" x="2343150" y="2235200"/>
          <p14:tracePt t="273041" x="2324100" y="2235200"/>
          <p14:tracePt t="273058" x="2292350" y="2235200"/>
          <p14:tracePt t="273075" x="2254250" y="2228850"/>
          <p14:tracePt t="273091" x="2209800" y="2216150"/>
          <p14:tracePt t="273108" x="2159000" y="2203450"/>
          <p14:tracePt t="273124" x="2095500" y="2184400"/>
          <p14:tracePt t="273141" x="2038350" y="2165350"/>
          <p14:tracePt t="273158" x="1962150" y="2146300"/>
          <p14:tracePt t="273174" x="1885950" y="2127250"/>
          <p14:tracePt t="273191" x="1809750" y="2120900"/>
          <p14:tracePt t="273208" x="1701800" y="2082800"/>
          <p14:tracePt t="273225" x="1644650" y="2082800"/>
          <p14:tracePt t="273241" x="1581150" y="2057400"/>
          <p14:tracePt t="273258" x="1524000" y="2032000"/>
          <p14:tracePt t="273274" x="1460500" y="2012950"/>
          <p14:tracePt t="273291" x="1384300" y="1993900"/>
          <p14:tracePt t="273308" x="1320800" y="1974850"/>
          <p14:tracePt t="273324" x="1270000" y="1968500"/>
          <p14:tracePt t="273341" x="1225550" y="1949450"/>
          <p14:tracePt t="273358" x="1212850" y="1949450"/>
          <p14:tracePt t="273374" x="1187450" y="1949450"/>
          <p14:tracePt t="273391" x="1174750" y="1949450"/>
          <p14:tracePt t="273391" x="1162050" y="1949450"/>
          <p14:tracePt t="273409" x="1143000" y="1949450"/>
          <p14:tracePt t="273424" x="1130300" y="1949450"/>
          <p14:tracePt t="273441" x="1111250" y="1949450"/>
          <p14:tracePt t="273457" x="1098550" y="1949450"/>
          <p14:tracePt t="273474" x="1092200" y="1949450"/>
          <p14:tracePt t="273752" x="1092200" y="1943100"/>
          <p14:tracePt t="273800" x="1098550" y="1943100"/>
          <p14:tracePt t="273817" x="1104900" y="1943100"/>
          <p14:tracePt t="274168" x="1111250" y="1949450"/>
          <p14:tracePt t="274176" x="1111250" y="1955800"/>
          <p14:tracePt t="274182" x="1111250" y="1968500"/>
          <p14:tracePt t="274208" x="1123950" y="2000250"/>
          <p14:tracePt t="274224" x="1123950" y="2006600"/>
          <p14:tracePt t="274241" x="1123950" y="2012950"/>
          <p14:tracePt t="274258" x="1123950" y="2025650"/>
          <p14:tracePt t="274274" x="1123950" y="2032000"/>
          <p14:tracePt t="274291" x="1123950" y="2051050"/>
          <p14:tracePt t="274307" x="1123950" y="2063750"/>
          <p14:tracePt t="274324" x="1123950" y="2082800"/>
          <p14:tracePt t="274341" x="1123950" y="2101850"/>
          <p14:tracePt t="274357" x="1123950" y="2133600"/>
          <p14:tracePt t="274374" x="1104900" y="2165350"/>
          <p14:tracePt t="274391" x="1092200" y="2203450"/>
          <p14:tracePt t="274407" x="1054100" y="2273300"/>
          <p14:tracePt t="274425" x="1022350" y="2330450"/>
          <p14:tracePt t="274441" x="977900" y="2387600"/>
          <p14:tracePt t="274457" x="958850" y="2425700"/>
          <p14:tracePt t="274475" x="927100" y="2501900"/>
          <p14:tracePt t="274491" x="882650" y="2578100"/>
          <p14:tracePt t="274508" x="838200" y="2667000"/>
          <p14:tracePt t="274525" x="806450" y="2749550"/>
          <p14:tracePt t="274541" x="762000" y="2882900"/>
          <p14:tracePt t="274558" x="723900" y="2959100"/>
          <p14:tracePt t="274574" x="698500" y="3035300"/>
          <p14:tracePt t="274591" x="698500" y="3086100"/>
          <p14:tracePt t="274607" x="666750" y="3181350"/>
          <p14:tracePt t="274625" x="666750" y="3232150"/>
          <p14:tracePt t="274641" x="647700" y="3263900"/>
          <p14:tracePt t="274657" x="635000" y="3295650"/>
          <p14:tracePt t="274674" x="635000" y="3333750"/>
          <p14:tracePt t="274691" x="622300" y="3365500"/>
          <p14:tracePt t="274708" x="622300" y="3378200"/>
          <p14:tracePt t="274724" x="609600" y="3390900"/>
          <p14:tracePt t="274741" x="609600" y="3409950"/>
          <p14:tracePt t="274758" x="603250" y="3422650"/>
          <p14:tracePt t="274774" x="603250" y="3435350"/>
          <p14:tracePt t="274791" x="596900" y="3448050"/>
          <p14:tracePt t="274865" x="596900" y="3454400"/>
          <p14:tracePt t="274920" x="596900" y="3460750"/>
          <p14:tracePt t="274952" x="590550" y="3467100"/>
          <p14:tracePt t="274992" x="590550" y="3473450"/>
          <p14:tracePt t="275025" x="590550" y="3479800"/>
          <p14:tracePt t="275080" x="590550" y="3486150"/>
          <p14:tracePt t="275096" x="596900" y="3492500"/>
          <p14:tracePt t="275107" x="615950" y="3492500"/>
          <p14:tracePt t="275108" x="654050" y="3492500"/>
          <p14:tracePt t="275124" x="704850" y="3492500"/>
          <p14:tracePt t="275141" x="736600" y="3492500"/>
          <p14:tracePt t="275158" x="774700" y="3492500"/>
          <p14:tracePt t="275174" x="800100" y="3492500"/>
          <p14:tracePt t="275191" x="831850" y="3492500"/>
          <p14:tracePt t="275208" x="844550" y="3492500"/>
          <p14:tracePt t="275224" x="876300" y="3479800"/>
          <p14:tracePt t="275241" x="889000" y="3473450"/>
          <p14:tracePt t="275257" x="908050" y="3454400"/>
          <p14:tracePt t="275273" x="927100" y="3448050"/>
          <p14:tracePt t="275290" x="927100" y="3441700"/>
          <p14:tracePt t="276192" x="927100" y="3435350"/>
          <p14:tracePt t="276416" x="927100" y="3429000"/>
          <p14:tracePt t="277152" x="939800" y="3422650"/>
          <p14:tracePt t="277167" x="939800" y="3416300"/>
          <p14:tracePt t="277171" x="946150" y="3416300"/>
          <p14:tracePt t="277191" x="952500" y="3403600"/>
          <p14:tracePt t="277191" x="952500" y="3397250"/>
          <p14:tracePt t="277209" x="958850" y="3384550"/>
          <p14:tracePt t="277225" x="965200" y="3378200"/>
          <p14:tracePt t="277241" x="965200" y="3371850"/>
          <p14:tracePt t="277336" x="965200" y="3365500"/>
          <p14:tracePt t="277672" x="965200" y="3359150"/>
          <p14:tracePt t="278264" x="965200" y="3352800"/>
          <p14:tracePt t="278273" x="958850" y="3346450"/>
          <p14:tracePt t="278284" x="946150" y="3340100"/>
          <p14:tracePt t="278307" x="939800" y="3327400"/>
          <p14:tracePt t="278323" x="933450" y="3321050"/>
          <p14:tracePt t="278339" x="927100" y="3314700"/>
          <p14:tracePt t="278356" x="908050" y="3295650"/>
          <p14:tracePt t="278373" x="895350" y="3276600"/>
          <p14:tracePt t="278389" x="876300" y="3244850"/>
          <p14:tracePt t="278406" x="844550" y="3194050"/>
          <p14:tracePt t="278423" x="800100" y="3130550"/>
          <p14:tracePt t="278440" x="742950" y="3048000"/>
          <p14:tracePt t="278456" x="717550" y="3016250"/>
          <p14:tracePt t="278544" x="711200" y="3009900"/>
          <p14:tracePt t="279400" x="704850" y="3016250"/>
          <p14:tracePt t="279417" x="704850" y="3028950"/>
          <p14:tracePt t="279424" x="704850" y="3048000"/>
          <p14:tracePt t="279424" x="698500" y="3060700"/>
          <p14:tracePt t="279441" x="692150" y="3073400"/>
          <p14:tracePt t="279600" x="692150" y="3079750"/>
          <p14:tracePt t="279617" x="692150" y="3086100"/>
          <p14:tracePt t="279896" x="692150" y="3092450"/>
          <p14:tracePt t="280302" x="0" y="0"/>
        </p14:tracePtLst>
        <p14:tracePtLst>
          <p14:tracePt t="284042" x="666750" y="3035300"/>
          <p14:tracePt t="284399" x="666750" y="3048000"/>
          <p14:tracePt t="284408" x="666750" y="3054350"/>
          <p14:tracePt t="284417" x="666750" y="3073400"/>
          <p14:tracePt t="284441" x="666750" y="3092450"/>
          <p14:tracePt t="284458" x="666750" y="3098800"/>
          <p14:tracePt t="284475" x="660400" y="3105150"/>
          <p14:tracePt t="284491" x="660400" y="3111500"/>
          <p14:tracePt t="284508" x="660400" y="3117850"/>
          <p14:tracePt t="284544" x="660400" y="3124200"/>
          <p14:tracePt t="284560" x="660400" y="3130550"/>
          <p14:tracePt t="284584" x="660400" y="3143250"/>
          <p14:tracePt t="284728" x="660400" y="3155950"/>
          <p14:tracePt t="284816" x="660400" y="3162300"/>
          <p14:tracePt t="284840" x="660400" y="3168650"/>
          <p14:tracePt t="284847" x="660400" y="3175000"/>
          <p14:tracePt t="284858" x="660400" y="3181350"/>
          <p14:tracePt t="284875" x="673100" y="3194050"/>
          <p14:tracePt t="284891" x="685800" y="3206750"/>
          <p14:tracePt t="284908" x="717550" y="3206750"/>
          <p14:tracePt t="284925" x="749300" y="3219450"/>
          <p14:tracePt t="284941" x="781050" y="3225800"/>
          <p14:tracePt t="284958" x="793750" y="3232150"/>
          <p14:tracePt t="285084" x="800100" y="3232150"/>
          <p14:tracePt t="285128" x="812800" y="3225800"/>
          <p14:tracePt t="285144" x="819150" y="3225800"/>
          <p14:tracePt t="285158" x="831850" y="3225800"/>
          <p14:tracePt t="285159" x="844550" y="3225800"/>
          <p14:tracePt t="285175" x="850900" y="3213100"/>
          <p14:tracePt t="285744" x="857250" y="3206750"/>
          <p14:tracePt t="285760" x="863600" y="3206750"/>
          <p14:tracePt t="285776" x="869950" y="3206750"/>
          <p14:tracePt t="285920" x="882650" y="3206750"/>
          <p14:tracePt t="285920" x="895350" y="3206750"/>
          <p14:tracePt t="285936" x="901700" y="3200400"/>
          <p14:tracePt t="285937" x="927100" y="3200400"/>
          <p14:tracePt t="285958" x="946150" y="3194050"/>
          <p14:tracePt t="285974" x="990600" y="3187700"/>
          <p14:tracePt t="285991" x="1022350" y="3187700"/>
          <p14:tracePt t="285991" x="1035050" y="3181350"/>
          <p14:tracePt t="286008" x="1060450" y="3168650"/>
          <p14:tracePt t="286025" x="1085850" y="3168650"/>
          <p14:tracePt t="286041" x="1098550" y="3155950"/>
          <p14:tracePt t="286058" x="1104900" y="3149600"/>
          <p14:tracePt t="286074" x="1111250" y="3143250"/>
          <p14:tracePt t="286360" x="1117600" y="3143250"/>
          <p14:tracePt t="286696" x="1117600" y="3149600"/>
          <p14:tracePt t="286704" x="1117600" y="3162300"/>
          <p14:tracePt t="286705" x="1117600" y="3175000"/>
          <p14:tracePt t="286724" x="1117600" y="3200400"/>
          <p14:tracePt t="286741" x="1098550" y="3219450"/>
          <p14:tracePt t="286758" x="1085850" y="3244850"/>
          <p14:tracePt t="286774" x="1066800" y="3263900"/>
          <p14:tracePt t="286791" x="1060450" y="3270250"/>
          <p14:tracePt t="286791" x="1054100" y="3276600"/>
          <p14:tracePt t="287000" x="1047750" y="3282950"/>
          <p14:tracePt t="287040" x="1041400" y="3289300"/>
          <p14:tracePt t="287136" x="1041400" y="3282950"/>
          <p14:tracePt t="287153" x="1047750" y="3276600"/>
          <p14:tracePt t="287154" x="1054100" y="3263900"/>
          <p14:tracePt t="287175" x="1060450" y="3251200"/>
          <p14:tracePt t="287191" x="1060450" y="3244850"/>
          <p14:tracePt t="287320" x="1066800" y="3238500"/>
          <p14:tracePt t="287368" x="1085850" y="3238500"/>
          <p14:tracePt t="287375" x="1104900" y="3238500"/>
          <p14:tracePt t="287376" x="1136650" y="3238500"/>
          <p14:tracePt t="287391" x="1219200" y="3219450"/>
          <p14:tracePt t="287391" x="1250950" y="3219450"/>
          <p14:tracePt t="287408" x="1301750" y="3200400"/>
          <p14:tracePt t="287425" x="1320800" y="3200400"/>
          <p14:tracePt t="287441" x="1327150" y="3181350"/>
          <p14:tracePt t="287458" x="1333500" y="3175000"/>
          <p14:tracePt t="287474" x="1333500" y="3168650"/>
          <p14:tracePt t="287608" x="1339850" y="3162300"/>
          <p14:tracePt t="287609" x="1346200" y="3162300"/>
          <p14:tracePt t="287617" x="1390650" y="3162300"/>
          <p14:tracePt t="287641" x="1441450" y="3162300"/>
          <p14:tracePt t="287658" x="1479550" y="3175000"/>
          <p14:tracePt t="287674" x="1517650" y="3181350"/>
          <p14:tracePt t="287691" x="1555750" y="3194050"/>
          <p14:tracePt t="287708" x="1581150" y="3194050"/>
          <p14:tracePt t="287725" x="1612900" y="3194050"/>
          <p14:tracePt t="287741" x="1657350" y="3194050"/>
          <p14:tracePt t="287758" x="1714500" y="3194050"/>
          <p14:tracePt t="287774" x="1758950" y="3194050"/>
          <p14:tracePt t="287791" x="1809750" y="3194050"/>
          <p14:tracePt t="287808" x="1847850" y="3194050"/>
          <p14:tracePt t="287825" x="1873250" y="3194050"/>
          <p14:tracePt t="287841" x="1885950" y="3194050"/>
          <p14:tracePt t="287929" x="1892300" y="3194050"/>
          <p14:tracePt t="287936" x="1898650" y="3194050"/>
          <p14:tracePt t="287939" x="1905000" y="3194050"/>
          <p14:tracePt t="287957" x="1911350" y="3194050"/>
          <p14:tracePt t="287974" x="1924050" y="3194050"/>
          <p14:tracePt t="287991" x="1936750" y="3187700"/>
          <p14:tracePt t="288008" x="1943100" y="3187700"/>
          <p14:tracePt t="288025" x="1968500" y="3187700"/>
          <p14:tracePt t="288041" x="1981200" y="3181350"/>
          <p14:tracePt t="288058" x="2012950" y="3181350"/>
          <p14:tracePt t="288075" x="2038350" y="3175000"/>
          <p14:tracePt t="288091" x="2076450" y="3175000"/>
          <p14:tracePt t="288108" x="2114550" y="3175000"/>
          <p14:tracePt t="288124" x="2127250" y="3175000"/>
          <p14:tracePt t="288141" x="2146300" y="3168650"/>
          <p14:tracePt t="288158" x="2165350" y="3162300"/>
          <p14:tracePt t="288174" x="2178050" y="3155950"/>
          <p14:tracePt t="288191" x="2197100" y="3155950"/>
          <p14:tracePt t="288191" x="2203450" y="3149600"/>
          <p14:tracePt t="288208" x="2209800" y="3149600"/>
          <p14:tracePt t="288225" x="2209800" y="3143250"/>
          <p14:tracePt t="288241" x="2216150" y="3143250"/>
          <p14:tracePt t="288258" x="2222500" y="3143250"/>
          <p14:tracePt t="288274" x="2228850" y="3136900"/>
          <p14:tracePt t="288291" x="2235200" y="3136900"/>
          <p14:tracePt t="288308" x="2241550" y="3130550"/>
          <p14:tracePt t="288344" x="2247900" y="3130550"/>
          <p14:tracePt t="288345" x="2260600" y="3117850"/>
          <p14:tracePt t="288375" x="2279650" y="3111500"/>
          <p14:tracePt t="288376" x="2292350" y="3105150"/>
          <p14:tracePt t="288392" x="2298700" y="3098800"/>
          <p14:tracePt t="288392" x="2305050" y="3092450"/>
          <p14:tracePt t="288408" x="2311400" y="3086100"/>
          <p14:tracePt t="288425" x="2336800" y="3067050"/>
          <p14:tracePt t="288441" x="2343150" y="3067050"/>
          <p14:tracePt t="288458" x="2362200" y="3054350"/>
          <p14:tracePt t="288552" x="2368550" y="3054350"/>
          <p14:tracePt t="288680" x="2374900" y="3054350"/>
          <p14:tracePt t="288696" x="2381250" y="3048000"/>
          <p14:tracePt t="288707" x="2381250" y="3041650"/>
          <p14:tracePt t="288712" x="2387600" y="3035300"/>
          <p14:tracePt t="288725" x="2400300" y="3028950"/>
          <p14:tracePt t="288741" x="2419350" y="3016250"/>
          <p14:tracePt t="288758" x="2438400" y="3003550"/>
          <p14:tracePt t="288774" x="2451100" y="2990850"/>
          <p14:tracePt t="288791" x="2463800" y="2984500"/>
          <p14:tracePt t="288952" x="2463800" y="3009900"/>
          <p14:tracePt t="288960" x="2463800" y="3035300"/>
          <p14:tracePt t="288968" x="2463800" y="3124200"/>
          <p14:tracePt t="288989" x="2463800" y="3175000"/>
          <p14:tracePt t="289006" x="2463800" y="3206750"/>
          <p14:tracePt t="289023" x="2463800" y="3219450"/>
          <p14:tracePt t="289040" x="2463800" y="3225800"/>
          <p14:tracePt t="289680" x="2470150" y="3232150"/>
          <p14:tracePt t="289704" x="2476500" y="3232150"/>
          <p14:tracePt t="290008" x="2476500" y="3225800"/>
          <p14:tracePt t="290016" x="2470150" y="3225800"/>
          <p14:tracePt t="290025" x="2362200" y="3219450"/>
          <p14:tracePt t="290041" x="2266950" y="3200400"/>
          <p14:tracePt t="290058" x="2152650" y="3187700"/>
          <p14:tracePt t="290074" x="2089150" y="3175000"/>
          <p14:tracePt t="290091" x="2070100" y="3168650"/>
          <p14:tracePt t="290108" x="2063750" y="3168650"/>
          <p14:tracePt t="290264" x="2057400" y="3168650"/>
          <p14:tracePt t="290280" x="2044700" y="3168650"/>
          <p14:tracePt t="290296" x="2038350" y="3168650"/>
          <p14:tracePt t="290304" x="2032000" y="3168650"/>
          <p14:tracePt t="290324" x="2025650" y="3168650"/>
          <p14:tracePt t="290512" x="2032000" y="3168650"/>
          <p14:tracePt t="290520" x="2038350" y="3168650"/>
          <p14:tracePt t="290521" x="2051050" y="3168650"/>
          <p14:tracePt t="290540" x="2076450" y="3168650"/>
          <p14:tracePt t="290557" x="2095500" y="3168650"/>
          <p14:tracePt t="290574" x="2114550" y="3168650"/>
          <p14:tracePt t="290590" x="2159000" y="3168650"/>
          <p14:tracePt t="290607" x="2197100" y="3168650"/>
          <p14:tracePt t="290607" x="2235200" y="3168650"/>
          <p14:tracePt t="290624" x="2286000" y="3168650"/>
          <p14:tracePt t="290641" x="2355850" y="3168650"/>
          <p14:tracePt t="290657" x="2419350" y="3168650"/>
          <p14:tracePt t="290674" x="2476500" y="3168650"/>
          <p14:tracePt t="290690" x="2514600" y="3181350"/>
          <p14:tracePt t="290707" x="2533650" y="3187700"/>
          <p14:tracePt t="290724" x="2540000" y="3194050"/>
          <p14:tracePt t="290800" x="2546350" y="3194050"/>
          <p14:tracePt t="290824" x="2552700" y="3194050"/>
          <p14:tracePt t="290864" x="2559050" y="3194050"/>
          <p14:tracePt t="290872" x="2565400" y="3187700"/>
          <p14:tracePt t="290882" x="2590800" y="3187700"/>
          <p14:tracePt t="290907" x="2616200" y="3181350"/>
          <p14:tracePt t="290924" x="2654300" y="3175000"/>
          <p14:tracePt t="290941" x="2673350" y="3175000"/>
          <p14:tracePt t="290957" x="2705100" y="3168650"/>
          <p14:tracePt t="290974" x="2730500" y="3168650"/>
          <p14:tracePt t="290991" x="2755900" y="3168650"/>
          <p14:tracePt t="291007" x="2768600" y="3168650"/>
          <p14:tracePt t="291168" x="2730500" y="3168650"/>
          <p14:tracePt t="291176" x="2660650" y="3168650"/>
          <p14:tracePt t="291184" x="2374900" y="3155950"/>
          <p14:tracePt t="291207" x="2095500" y="3155950"/>
          <p14:tracePt t="291207" x="1949450" y="3155950"/>
          <p14:tracePt t="291224" x="1670050" y="3155950"/>
          <p14:tracePt t="291241" x="1466850" y="3155950"/>
          <p14:tracePt t="291257" x="1308100" y="3200400"/>
          <p14:tracePt t="291274" x="1212850" y="3232150"/>
          <p14:tracePt t="291291" x="1162050" y="3257550"/>
          <p14:tracePt t="291307" x="1143000" y="3270250"/>
          <p14:tracePt t="291324" x="1136650" y="3276600"/>
          <p14:tracePt t="291456" x="1130300" y="3282950"/>
          <p14:tracePt t="291473" x="1130300" y="3289300"/>
          <p14:tracePt t="291474" x="1130300" y="3308350"/>
          <p14:tracePt t="291491" x="1130300" y="3333750"/>
          <p14:tracePt t="291507" x="1130300" y="3352800"/>
          <p14:tracePt t="291524" x="1130300" y="3384550"/>
          <p14:tracePt t="291540" x="1130300" y="3409950"/>
          <p14:tracePt t="291557" x="1130300" y="3435350"/>
          <p14:tracePt t="291574" x="1130300" y="3467100"/>
          <p14:tracePt t="291590" x="1143000" y="3492500"/>
          <p14:tracePt t="291608" x="1155700" y="3511550"/>
          <p14:tracePt t="291624" x="1193800" y="3543300"/>
          <p14:tracePt t="291641" x="1212850" y="3556000"/>
          <p14:tracePt t="291657" x="1250950" y="3568700"/>
          <p14:tracePt t="291674" x="1282700" y="3568700"/>
          <p14:tracePt t="291691" x="1308100" y="3568700"/>
          <p14:tracePt t="291707" x="1358900" y="3581400"/>
          <p14:tracePt t="291724" x="1441450" y="3600450"/>
          <p14:tracePt t="291741" x="1504950" y="3600450"/>
          <p14:tracePt t="291757" x="1574800" y="3619500"/>
          <p14:tracePt t="291774" x="1631950" y="3619500"/>
          <p14:tracePt t="291791" x="1695450" y="3619500"/>
          <p14:tracePt t="291807" x="1797050" y="3619500"/>
          <p14:tracePt t="291824" x="1885950" y="3587750"/>
          <p14:tracePt t="291841" x="1987550" y="3517900"/>
          <p14:tracePt t="291857" x="2038350" y="3467100"/>
          <p14:tracePt t="291874" x="2057400" y="3441700"/>
          <p14:tracePt t="291891" x="2063750" y="3409950"/>
          <p14:tracePt t="291907" x="2063750" y="3390900"/>
          <p14:tracePt t="291924" x="2063750" y="3384550"/>
          <p14:tracePt t="291976" x="2063750" y="3378200"/>
          <p14:tracePt t="291984" x="2032000" y="3384550"/>
          <p14:tracePt t="291987" x="1898650" y="3429000"/>
          <p14:tracePt t="292007" x="1739900" y="3473450"/>
          <p14:tracePt t="292007" x="1625600" y="3492500"/>
          <p14:tracePt t="292024" x="1403350" y="3543300"/>
          <p14:tracePt t="292041" x="1250950" y="3556000"/>
          <p14:tracePt t="292057" x="1187450" y="3568700"/>
          <p14:tracePt t="292120" x="1187450" y="3575050"/>
          <p14:tracePt t="292152" x="1187450" y="3581400"/>
          <p14:tracePt t="292224" x="1187450" y="3587750"/>
          <p14:tracePt t="292248" x="1200150" y="3587750"/>
          <p14:tracePt t="292257" x="1225550" y="3587750"/>
          <p14:tracePt t="292259" x="1263650" y="3575050"/>
          <p14:tracePt t="292274" x="1346200" y="3543300"/>
          <p14:tracePt t="292290" x="1435100" y="3543300"/>
          <p14:tracePt t="292307" x="1612900" y="3543300"/>
          <p14:tracePt t="292324" x="1714500" y="3543300"/>
          <p14:tracePt t="292341" x="1752600" y="3543300"/>
          <p14:tracePt t="292357" x="1771650" y="3543300"/>
          <p14:tracePt t="292374" x="1790700" y="3543300"/>
          <p14:tracePt t="292488" x="1803400" y="3543300"/>
          <p14:tracePt t="292496" x="1809750" y="3543300"/>
          <p14:tracePt t="292501" x="1866900" y="3543300"/>
          <p14:tracePt t="292524" x="1936750" y="3543300"/>
          <p14:tracePt t="292541" x="2038350" y="3543300"/>
          <p14:tracePt t="292557" x="2120900" y="3543300"/>
          <p14:tracePt t="292574" x="2190750" y="3556000"/>
          <p14:tracePt t="292591" x="2228850" y="3556000"/>
          <p14:tracePt t="292607" x="2247900" y="3556000"/>
          <p14:tracePt t="292624" x="2247900" y="3562350"/>
          <p14:tracePt t="292641" x="2254250" y="3562350"/>
          <p14:tracePt t="292657" x="2260600" y="3562350"/>
          <p14:tracePt t="292704" x="2266950" y="3562350"/>
          <p14:tracePt t="292912" x="2273300" y="3562350"/>
          <p14:tracePt t="292920" x="2292350" y="3568700"/>
          <p14:tracePt t="292928" x="2324100" y="3568700"/>
          <p14:tracePt t="292941" x="2381250" y="3581400"/>
          <p14:tracePt t="292957" x="2438400" y="3587750"/>
          <p14:tracePt t="292974" x="2482850" y="3594100"/>
          <p14:tracePt t="292990" x="2527300" y="3594100"/>
          <p14:tracePt t="293007" x="2540000" y="3600450"/>
          <p14:tracePt t="293007" x="2552700" y="3600450"/>
          <p14:tracePt t="293024" x="2552700" y="3606800"/>
          <p14:tracePt t="293520" x="2546350" y="3606800"/>
          <p14:tracePt t="293664" x="2559050" y="3606800"/>
          <p14:tracePt t="293672" x="2571750" y="3606800"/>
          <p14:tracePt t="293680" x="2622550" y="3606800"/>
          <p14:tracePt t="293691" x="2667000" y="3606800"/>
          <p14:tracePt t="293707" x="2698750" y="3606800"/>
          <p14:tracePt t="293724" x="2717800" y="3606800"/>
          <p14:tracePt t="293741" x="2724150" y="3606800"/>
          <p14:tracePt t="293757" x="2730500" y="3606800"/>
          <p14:tracePt t="293832" x="2736850" y="3606800"/>
          <p14:tracePt t="293841" x="2749550" y="3600450"/>
          <p14:tracePt t="293849" x="2755900" y="3587750"/>
          <p14:tracePt t="293874" x="2768600" y="3581400"/>
          <p14:tracePt t="294016" x="2774950" y="3575050"/>
          <p14:tracePt t="294128" x="2781300" y="3568700"/>
          <p14:tracePt t="294144" x="2787650" y="3562350"/>
          <p14:tracePt t="294157" x="2794000" y="3556000"/>
          <p14:tracePt t="294158" x="2819400" y="3536950"/>
          <p14:tracePt t="294174" x="2844800" y="3524250"/>
          <p14:tracePt t="294191" x="2863850" y="3517900"/>
          <p14:tracePt t="294207" x="2901950" y="3511550"/>
          <p14:tracePt t="294225" x="2921000" y="3511550"/>
          <p14:tracePt t="294240" x="2978150" y="3511550"/>
          <p14:tracePt t="294257" x="3079750" y="3511550"/>
          <p14:tracePt t="294274" x="3194050" y="3524250"/>
          <p14:tracePt t="294291" x="3321050" y="3543300"/>
          <p14:tracePt t="294307" x="3441700" y="3568700"/>
          <p14:tracePt t="294324" x="3530600" y="3568700"/>
          <p14:tracePt t="294341" x="3575050" y="3568700"/>
          <p14:tracePt t="294357" x="3619500" y="3568700"/>
          <p14:tracePt t="294374" x="3651250" y="3568700"/>
          <p14:tracePt t="294391" x="3663950" y="3568700"/>
          <p14:tracePt t="294408" x="3676650" y="3568700"/>
          <p14:tracePt t="294520" x="3689350" y="3568700"/>
          <p14:tracePt t="294544" x="3695700" y="3568700"/>
          <p14:tracePt t="294557" x="3702050" y="3568700"/>
          <p14:tracePt t="294560" x="3708400" y="3568700"/>
          <p14:tracePt t="294574" x="3714750" y="3568700"/>
          <p14:tracePt t="294928" x="3708400" y="3568700"/>
          <p14:tracePt t="294936" x="3708400" y="3562350"/>
          <p14:tracePt t="294943" x="3702050" y="3556000"/>
          <p14:tracePt t="294984" x="3695700" y="3549650"/>
          <p14:tracePt t="295048" x="3695700" y="3543300"/>
          <p14:tracePt t="295136" x="3695700" y="3536950"/>
          <p14:tracePt t="295152" x="3702050" y="3530600"/>
          <p14:tracePt t="295712" x="3702050" y="3524250"/>
          <p14:tracePt t="295721" x="3695700" y="3524250"/>
          <p14:tracePt t="295744" x="3689350" y="3524250"/>
          <p14:tracePt t="295746" x="3670300" y="3524250"/>
          <p14:tracePt t="295757" x="3644900" y="3524250"/>
          <p14:tracePt t="295774" x="3587750" y="3524250"/>
          <p14:tracePt t="295790" x="3536950" y="3524250"/>
          <p14:tracePt t="295807" x="3479800" y="3524250"/>
          <p14:tracePt t="295807" x="3441700" y="3524250"/>
          <p14:tracePt t="295825" x="3384550" y="3524250"/>
          <p14:tracePt t="295841" x="3352800" y="3517900"/>
          <p14:tracePt t="295857" x="3333750" y="3511550"/>
          <p14:tracePt t="295874" x="3321050" y="3511550"/>
          <p14:tracePt t="295912" x="3314700" y="3505200"/>
          <p14:tracePt t="295944" x="3308350" y="3505200"/>
          <p14:tracePt t="295952" x="3302000" y="3505200"/>
          <p14:tracePt t="295957" x="3282950" y="3505200"/>
          <p14:tracePt t="295974" x="3263900" y="3511550"/>
          <p14:tracePt t="295991" x="3251200" y="3511550"/>
          <p14:tracePt t="296007" x="3244850" y="3511550"/>
          <p14:tracePt t="296024" x="3238500" y="3511550"/>
          <p14:tracePt t="296224" x="3232150" y="3511550"/>
          <p14:tracePt t="296232" x="3225800" y="3511550"/>
          <p14:tracePt t="296456" x="3219450" y="3511550"/>
          <p14:tracePt t="297120" x="3213100" y="3517900"/>
          <p14:tracePt t="297600" x="3206750" y="3517900"/>
          <p14:tracePt t="297624" x="3200400" y="3524250"/>
          <p14:tracePt t="297640" x="3194050" y="3524250"/>
          <p14:tracePt t="298208" x="3194050" y="3511550"/>
          <p14:tracePt t="298224" x="3194050" y="3505200"/>
          <p14:tracePt t="298225" x="3194050" y="3492500"/>
          <p14:tracePt t="298241" x="3194050" y="3479800"/>
          <p14:tracePt t="298257" x="3200400" y="3479800"/>
          <p14:tracePt t="298274" x="3206750" y="3473450"/>
          <p14:tracePt t="298290" x="3219450" y="3473450"/>
          <p14:tracePt t="298307" x="3238500" y="3473450"/>
          <p14:tracePt t="298324" x="3257550" y="3473450"/>
          <p14:tracePt t="298340" x="3276600" y="3473450"/>
          <p14:tracePt t="298358" x="3282950" y="3473450"/>
          <p14:tracePt t="298535" x="3282950" y="3479800"/>
          <p14:tracePt t="298543" x="3282950" y="3486150"/>
          <p14:tracePt t="298551" x="3257550" y="3517900"/>
          <p14:tracePt t="298573" x="3206750" y="3556000"/>
          <p14:tracePt t="298590" x="3092450" y="3638550"/>
          <p14:tracePt t="298608" x="3028950" y="3670300"/>
          <p14:tracePt t="298623" x="2997200" y="3689350"/>
          <p14:tracePt t="298640" x="2984500" y="3695700"/>
          <p14:tracePt t="298656" x="2971800" y="3702050"/>
          <p14:tracePt t="298799" x="2971800" y="3695700"/>
          <p14:tracePt t="298810" x="2971800" y="3689350"/>
          <p14:tracePt t="298816" x="2959100" y="3676650"/>
          <p14:tracePt t="298840" x="2927350" y="3676650"/>
          <p14:tracePt t="298856" x="2882900" y="3676650"/>
          <p14:tracePt t="298873" x="2844800" y="3663950"/>
          <p14:tracePt t="298890" x="2781300" y="3657600"/>
          <p14:tracePt t="298906" x="2705100" y="3638550"/>
          <p14:tracePt t="298923" x="2628900" y="3638550"/>
          <p14:tracePt t="298939" x="2565400" y="3638550"/>
          <p14:tracePt t="298956" x="2495550" y="3638550"/>
          <p14:tracePt t="298973" x="2451100" y="3638550"/>
          <p14:tracePt t="298990" x="2400300" y="3638550"/>
          <p14:tracePt t="299006" x="2362200" y="3625850"/>
          <p14:tracePt t="299006" x="2349500" y="3625850"/>
          <p14:tracePt t="299023" x="2324100" y="3625850"/>
          <p14:tracePt t="299039" x="2292350" y="3625850"/>
          <p14:tracePt t="299056" x="2260600" y="3625850"/>
          <p14:tracePt t="299073" x="2235200" y="3625850"/>
          <p14:tracePt t="299089" x="2184400" y="3625850"/>
          <p14:tracePt t="299107" x="2139950" y="3625850"/>
          <p14:tracePt t="299123" x="2089150" y="3625850"/>
          <p14:tracePt t="299140" x="2025650" y="3625850"/>
          <p14:tracePt t="299156" x="1981200" y="3625850"/>
          <p14:tracePt t="299173" x="1930400" y="3625850"/>
          <p14:tracePt t="299190" x="1892300" y="3625850"/>
          <p14:tracePt t="299206" x="1854200" y="3625850"/>
          <p14:tracePt t="299223" x="1841500" y="3625850"/>
          <p14:tracePt t="299303" x="1835150" y="3625850"/>
          <p14:tracePt t="299320" x="1828800" y="3625850"/>
          <p14:tracePt t="299321" x="1822450" y="3625850"/>
          <p14:tracePt t="299479" x="1816100" y="3625850"/>
          <p14:tracePt t="299488" x="1809750" y="3625850"/>
          <p14:tracePt t="299488" x="1803400" y="3625850"/>
          <p14:tracePt t="299506" x="1797050" y="3619500"/>
          <p14:tracePt t="299522" x="1790700" y="3613150"/>
          <p14:tracePt t="299539" x="1758950" y="3594100"/>
          <p14:tracePt t="299555" x="1727200" y="3587750"/>
          <p14:tracePt t="299572" x="1663700" y="3587750"/>
          <p14:tracePt t="299588" x="1587500" y="3587750"/>
          <p14:tracePt t="299605" x="1492250" y="3587750"/>
          <p14:tracePt t="299622" x="1358900" y="3587750"/>
          <p14:tracePt t="299639" x="1257300" y="3600450"/>
          <p14:tracePt t="299655" x="1225550" y="3600450"/>
          <p14:tracePt t="299672" x="1200150" y="3606800"/>
          <p14:tracePt t="299688" x="1193800" y="3606800"/>
          <p14:tracePt t="299705" x="1174750" y="3606800"/>
          <p14:tracePt t="299722" x="1155700" y="3606800"/>
          <p14:tracePt t="299738" x="1104900" y="3613150"/>
          <p14:tracePt t="299755" x="1060450" y="3619500"/>
          <p14:tracePt t="299772" x="996950" y="3619500"/>
          <p14:tracePt t="299788" x="933450" y="3619500"/>
          <p14:tracePt t="299805" x="869950" y="3619500"/>
          <p14:tracePt t="299822" x="819150" y="3619500"/>
          <p14:tracePt t="299839" x="781050" y="3619500"/>
          <p14:tracePt t="299855" x="742950" y="3600450"/>
          <p14:tracePt t="299872" x="736600" y="3600450"/>
          <p14:tracePt t="299888" x="723900" y="3600450"/>
          <p14:tracePt t="299943" x="717550" y="3600450"/>
          <p14:tracePt t="300295" x="717550" y="3594100"/>
          <p14:tracePt t="300328" x="730250" y="3594100"/>
          <p14:tracePt t="300328" x="742950" y="3594100"/>
          <p14:tracePt t="300343" x="755650" y="3594100"/>
          <p14:tracePt t="300344" x="787400" y="3594100"/>
          <p14:tracePt t="300357" x="876300" y="3594100"/>
          <p14:tracePt t="300373" x="971550" y="3594100"/>
          <p14:tracePt t="300389" x="1104900" y="3594100"/>
          <p14:tracePt t="300406" x="1250950" y="3613150"/>
          <p14:tracePt t="300406" x="1320800" y="3613150"/>
          <p14:tracePt t="300423" x="1460500" y="3594100"/>
          <p14:tracePt t="300439" x="1593850" y="3568700"/>
          <p14:tracePt t="300456" x="1708150" y="3530600"/>
          <p14:tracePt t="300473" x="1816100" y="3511550"/>
          <p14:tracePt t="300489" x="1873250" y="3505200"/>
          <p14:tracePt t="300506" x="1911350" y="3498850"/>
          <p14:tracePt t="300523" x="1936750" y="3479800"/>
          <p14:tracePt t="300539" x="1962150" y="3479800"/>
          <p14:tracePt t="300556" x="1993900" y="3467100"/>
          <p14:tracePt t="300573" x="2032000" y="3467100"/>
          <p14:tracePt t="300589" x="2089150" y="3460750"/>
          <p14:tracePt t="300606" x="2171700" y="3460750"/>
          <p14:tracePt t="300623" x="2298700" y="3460750"/>
          <p14:tracePt t="300640" x="2374900" y="3460750"/>
          <p14:tracePt t="300656" x="2438400" y="3460750"/>
          <p14:tracePt t="300673" x="2489200" y="3460750"/>
          <p14:tracePt t="300689" x="2527300" y="3460750"/>
          <p14:tracePt t="300706" x="2565400" y="3460750"/>
          <p14:tracePt t="300723" x="2597150" y="3460750"/>
          <p14:tracePt t="300739" x="2616200" y="3460750"/>
          <p14:tracePt t="300756" x="2647950" y="3473450"/>
          <p14:tracePt t="300773" x="2673350" y="3479800"/>
          <p14:tracePt t="300789" x="2686050" y="3492500"/>
          <p14:tracePt t="300806" x="2724150" y="3492500"/>
          <p14:tracePt t="300822" x="2755900" y="3505200"/>
          <p14:tracePt t="300839" x="2787650" y="3517900"/>
          <p14:tracePt t="300856" x="2800350" y="3524250"/>
          <p14:tracePt t="300873" x="2819400" y="3536950"/>
          <p14:tracePt t="300889" x="2832100" y="3543300"/>
          <p14:tracePt t="300908" x="2838450" y="3549650"/>
          <p14:tracePt t="301231" x="2844800" y="3549650"/>
          <p14:tracePt t="301247" x="2851150" y="3549650"/>
          <p14:tracePt t="301455" x="2857500" y="3549650"/>
          <p14:tracePt t="301487" x="2863850" y="3549650"/>
          <p14:tracePt t="301498" x="2870200" y="3549650"/>
          <p14:tracePt t="301551" x="2876550" y="3549650"/>
          <p14:tracePt t="301567" x="2882900" y="3549650"/>
          <p14:tracePt t="301570" x="2895600" y="3549650"/>
          <p14:tracePt t="301589" x="2908300" y="3543300"/>
          <p14:tracePt t="301606" x="2921000" y="3536950"/>
          <p14:tracePt t="301623" x="2940050" y="3536950"/>
          <p14:tracePt t="301639" x="2952750" y="3536950"/>
          <p14:tracePt t="301656" x="2959100" y="3530600"/>
          <p14:tracePt t="301727" x="2971800" y="3536950"/>
          <p14:tracePt t="301751" x="2984500" y="3549650"/>
          <p14:tracePt t="301775" x="2990850" y="3549650"/>
          <p14:tracePt t="301783" x="3003550" y="3549650"/>
          <p14:tracePt t="301784" x="3016250" y="3549650"/>
          <p14:tracePt t="301806" x="3041650" y="3549650"/>
          <p14:tracePt t="301823" x="3086100" y="3543300"/>
          <p14:tracePt t="301840" x="3105150" y="3530600"/>
          <p14:tracePt t="301856" x="3130550" y="3524250"/>
          <p14:tracePt t="301873" x="3149600" y="3511550"/>
          <p14:tracePt t="301889" x="3168650" y="3505200"/>
          <p14:tracePt t="301906" x="3187700" y="3498850"/>
          <p14:tracePt t="301923" x="3194050" y="3492500"/>
          <p14:tracePt t="301939" x="3200400" y="3492500"/>
          <p14:tracePt t="302087" x="3206750" y="3492500"/>
          <p14:tracePt t="302103" x="3219450" y="3486150"/>
          <p14:tracePt t="304015" x="3225800" y="3479800"/>
          <p14:tracePt t="304072" x="3225800" y="3473450"/>
          <p14:tracePt t="304367" x="3225800" y="3467100"/>
          <p14:tracePt t="307807" x="3232150" y="3460750"/>
          <p14:tracePt t="308055" x="3238500" y="3460750"/>
          <p14:tracePt t="308072" x="3238500" y="3467100"/>
          <p14:tracePt t="308073" x="3238500" y="3479800"/>
          <p14:tracePt t="308090" x="3244850" y="3479800"/>
          <p14:tracePt t="308107" x="3244850" y="3498850"/>
          <p14:tracePt t="308263" x="3244850" y="3505200"/>
          <p14:tracePt t="308271" x="3251200" y="3505200"/>
          <p14:tracePt t="308471" x="3251200" y="3511550"/>
          <p14:tracePt t="308519" x="3251200" y="3524250"/>
          <p14:tracePt t="308527" x="3251200" y="3536950"/>
          <p14:tracePt t="308532" x="3213100" y="3638550"/>
          <p14:tracePt t="308556" x="3194050" y="3708400"/>
          <p14:tracePt t="308573" x="3175000" y="3810000"/>
          <p14:tracePt t="308589" x="3168650" y="3898900"/>
          <p14:tracePt t="308606" x="3168650" y="3943350"/>
          <p14:tracePt t="308623" x="3168650" y="3949700"/>
          <p14:tracePt t="308831" x="3162300" y="3949700"/>
          <p14:tracePt t="308839" x="3136900" y="3943350"/>
          <p14:tracePt t="308848" x="3054350" y="3892550"/>
          <p14:tracePt t="308873" x="2990850" y="3860800"/>
          <p14:tracePt t="308889" x="2946400" y="3835400"/>
          <p14:tracePt t="308906" x="2927350" y="3822700"/>
          <p14:tracePt t="308923" x="2882900" y="3810000"/>
          <p14:tracePt t="308939" x="2857500" y="3790950"/>
          <p14:tracePt t="308956" x="2819400" y="3784600"/>
          <p14:tracePt t="308973" x="2774950" y="3784600"/>
          <p14:tracePt t="308989" x="2730500" y="3784600"/>
          <p14:tracePt t="309006" x="2641600" y="3784600"/>
          <p14:tracePt t="309023" x="2463800" y="3803650"/>
          <p14:tracePt t="309040" x="2349500" y="3822700"/>
          <p14:tracePt t="309056" x="2228850" y="3848100"/>
          <p14:tracePt t="309073" x="2152650" y="3879850"/>
          <p14:tracePt t="309089" x="2120900" y="3879850"/>
          <p14:tracePt t="309495" x="2114550" y="3879850"/>
          <p14:tracePt t="309519" x="2108200" y="3879850"/>
          <p14:tracePt t="309520" x="2108200" y="3867150"/>
          <p14:tracePt t="309540" x="2146300" y="3790950"/>
          <p14:tracePt t="309557" x="2190750" y="3727450"/>
          <p14:tracePt t="309574" x="2273300" y="3651250"/>
          <p14:tracePt t="309590" x="2355850" y="3600450"/>
          <p14:tracePt t="309607" x="2413000" y="3575050"/>
          <p14:tracePt t="309624" x="2419350" y="3575050"/>
          <p14:tracePt t="309744" x="2425700" y="3575050"/>
          <p14:tracePt t="309752" x="2432050" y="3575050"/>
          <p14:tracePt t="309752" x="2444750" y="3575050"/>
          <p14:tracePt t="309773" x="2482850" y="3575050"/>
          <p14:tracePt t="309790" x="2520950" y="3575050"/>
          <p14:tracePt t="309790" x="2540000" y="3575050"/>
          <p14:tracePt t="309807" x="2578100" y="3575050"/>
          <p14:tracePt t="309824" x="2609850" y="3575050"/>
          <p14:tracePt t="309840" x="2641600" y="3575050"/>
          <p14:tracePt t="309857" x="2660650" y="3575050"/>
          <p14:tracePt t="309874" x="2692400" y="3575050"/>
          <p14:tracePt t="309890" x="2724150" y="3575050"/>
          <p14:tracePt t="309907" x="2781300" y="3575050"/>
          <p14:tracePt t="309923" x="2838450" y="3575050"/>
          <p14:tracePt t="309940" x="2901950" y="3575050"/>
          <p14:tracePt t="309957" x="2990850" y="3568700"/>
          <p14:tracePt t="309973" x="3105150" y="3556000"/>
          <p14:tracePt t="309990" x="3155950" y="3556000"/>
          <p14:tracePt t="309990" x="3181350" y="3556000"/>
          <p14:tracePt t="310007" x="3213100" y="3556000"/>
          <p14:tracePt t="310023" x="3232150" y="3556000"/>
          <p14:tracePt t="310040" x="3257550" y="3556000"/>
          <p14:tracePt t="310057" x="3276600" y="3556000"/>
          <p14:tracePt t="310073" x="3302000" y="3556000"/>
          <p14:tracePt t="310090" x="3321050" y="3556000"/>
          <p14:tracePt t="310107" x="3327400" y="3556000"/>
          <p14:tracePt t="310123" x="3352800" y="3556000"/>
          <p14:tracePt t="310140" x="3409950" y="3556000"/>
          <p14:tracePt t="310165" x="3441700" y="3556000"/>
          <p14:tracePt t="310188" x="3454400" y="3556000"/>
          <p14:tracePt t="310448" x="3448050" y="3556000"/>
          <p14:tracePt t="310471" x="3441700" y="3556000"/>
          <p14:tracePt t="310479" x="3409950" y="3556000"/>
          <p14:tracePt t="310488" x="3390900" y="3556000"/>
          <p14:tracePt t="310505" x="3371850" y="3556000"/>
          <p14:tracePt t="310703" x="3365500" y="3556000"/>
          <p14:tracePt t="310719" x="3359150" y="3556000"/>
          <p14:tracePt t="311951" x="3359150" y="3562350"/>
          <p14:tracePt t="312095" x="3359150" y="3568700"/>
          <p14:tracePt t="312927" x="3359150" y="3575050"/>
          <p14:tracePt t="312953" x="3365500" y="3575050"/>
          <p14:tracePt t="314631" x="3371850" y="3575050"/>
          <p14:tracePt t="314927" x="3371850" y="3568700"/>
          <p14:tracePt t="314983" x="3371850" y="3562350"/>
          <p14:tracePt t="315207" x="3371850" y="3556000"/>
          <p14:tracePt t="317006" x="3365500" y="3556000"/>
          <p14:tracePt t="317391" x="3359150" y="3549650"/>
          <p14:tracePt t="317408" x="3352800" y="3549650"/>
          <p14:tracePt t="317418" x="3346450" y="3549650"/>
          <p14:tracePt t="317424" x="3340100" y="3549650"/>
          <p14:tracePt t="319423" x="3333750" y="3549650"/>
          <p14:tracePt t="319463" x="3327400" y="3549650"/>
          <p14:tracePt t="319567" x="3327400" y="3556000"/>
          <p14:tracePt t="319591" x="3327400" y="3568700"/>
          <p14:tracePt t="319599" x="3321050" y="3568700"/>
          <p14:tracePt t="319607" x="3308350" y="3581400"/>
          <p14:tracePt t="319624" x="3295650" y="3581400"/>
          <p14:tracePt t="319640" x="3289300" y="3587750"/>
          <p14:tracePt t="319657" x="3282950" y="3587750"/>
          <p14:tracePt t="319719" x="3276600" y="3587750"/>
          <p14:tracePt t="319735" x="3276600" y="3594100"/>
          <p14:tracePt t="319738" x="3251200" y="3600450"/>
          <p14:tracePt t="319757" x="3232150" y="3600450"/>
          <p14:tracePt t="319774" x="3219450" y="3606800"/>
          <p14:tracePt t="319831" x="3213100" y="3606800"/>
          <p14:tracePt t="319849" x="3206750" y="3606800"/>
          <p14:tracePt t="319850" x="3194050" y="3606800"/>
          <p14:tracePt t="319874" x="3181350" y="3606800"/>
          <p14:tracePt t="319927" x="3168650" y="3606800"/>
          <p14:tracePt t="320119" x="3168650" y="3613150"/>
          <p14:tracePt t="320191" x="3162300" y="3613150"/>
          <p14:tracePt t="320695" x="3162300" y="3619500"/>
          <p14:tracePt t="320735" x="3155950" y="3619500"/>
          <p14:tracePt t="320863" x="3155950" y="3613150"/>
          <p14:tracePt t="320943" x="3155950" y="3606800"/>
          <p14:tracePt t="320991" x="3155950" y="3600450"/>
          <p14:tracePt t="321023" x="3162300" y="3600450"/>
          <p14:tracePt t="321033" x="3168650" y="3600450"/>
          <p14:tracePt t="321039" x="3175000" y="3600450"/>
          <p14:tracePt t="321055" x="3181350" y="3600450"/>
          <p14:tracePt t="321159" x="3194050" y="3600450"/>
          <p14:tracePt t="321199" x="3200400" y="3600450"/>
          <p14:tracePt t="321239" x="3206750" y="3600450"/>
          <p14:tracePt t="321615" x="3219450" y="3600450"/>
          <p14:tracePt t="321623" x="3232150" y="3600450"/>
          <p14:tracePt t="321624" x="3270250" y="3600450"/>
          <p14:tracePt t="321640" x="3295650" y="3600450"/>
          <p14:tracePt t="321657" x="3314700" y="3600450"/>
          <p14:tracePt t="322103" x="3327400" y="3600450"/>
          <p14:tracePt t="322127" x="3340100" y="3606800"/>
          <p14:tracePt t="322143" x="3352800" y="3606800"/>
          <p14:tracePt t="322144" x="3365500" y="3613150"/>
          <p14:tracePt t="322157" x="3384550" y="3619500"/>
          <p14:tracePt t="322174" x="3403600" y="3625850"/>
          <p14:tracePt t="322190" x="3422650" y="3638550"/>
          <p14:tracePt t="322207" x="3441700" y="3651250"/>
          <p14:tracePt t="322224" x="3448050" y="3651250"/>
          <p14:tracePt t="322240" x="3460750" y="3651250"/>
          <p14:tracePt t="322257" x="3467100" y="3651250"/>
          <p14:tracePt t="322303" x="3473450" y="3651250"/>
          <p14:tracePt t="322311" x="3479800" y="3651250"/>
          <p14:tracePt t="322316" x="3492500" y="3651250"/>
          <p14:tracePt t="322340" x="3505200" y="3651250"/>
          <p14:tracePt t="322357" x="3511550" y="3651250"/>
          <p14:tracePt t="322373" x="3524250" y="3651250"/>
          <p14:tracePt t="322390" x="3536950" y="3651250"/>
          <p14:tracePt t="322407" x="3549650" y="3651250"/>
          <p14:tracePt t="322424" x="3562350" y="3651250"/>
          <p14:tracePt t="322463" x="3568700" y="3651250"/>
          <p14:tracePt t="322479" x="3581400" y="3651250"/>
          <p14:tracePt t="322519" x="3594100" y="3644900"/>
          <p14:tracePt t="322543" x="3606800" y="3644900"/>
          <p14:tracePt t="322546" x="3613150" y="3638550"/>
          <p14:tracePt t="322557" x="3632200" y="3632200"/>
          <p14:tracePt t="322591" x="3638550" y="3625850"/>
          <p14:tracePt t="322616" x="3644900" y="3625850"/>
          <p14:tracePt t="322616" x="3651250" y="3625850"/>
          <p14:tracePt t="322623" x="3651250" y="3619500"/>
          <p14:tracePt t="322632" x="3670300" y="3613150"/>
          <p14:tracePt t="322657" x="3702050" y="3600450"/>
          <p14:tracePt t="322673" x="3721100" y="3587750"/>
          <p14:tracePt t="322690" x="3759200" y="3587750"/>
          <p14:tracePt t="322707" x="3797300" y="3575050"/>
          <p14:tracePt t="322723" x="3835400" y="3562350"/>
          <p14:tracePt t="322741" x="3854450" y="3556000"/>
          <p14:tracePt t="322757" x="3867150" y="3556000"/>
          <p14:tracePt t="322774" x="3886200" y="3549650"/>
          <p14:tracePt t="322790" x="3898900" y="3543300"/>
          <p14:tracePt t="322790" x="3905250" y="3543300"/>
          <p14:tracePt t="322808" x="3924300" y="3530600"/>
          <p14:tracePt t="322824" x="3949700" y="3530600"/>
          <p14:tracePt t="322840" x="3981450" y="3530600"/>
          <p14:tracePt t="322857" x="4000500" y="3511550"/>
          <p14:tracePt t="322873" x="4019550" y="3511550"/>
          <p14:tracePt t="322890" x="4064000" y="3505200"/>
          <p14:tracePt t="322907" x="4095750" y="3505200"/>
          <p14:tracePt t="322923" x="4127500" y="3505200"/>
          <p14:tracePt t="322940" x="4152900" y="3505200"/>
          <p14:tracePt t="322957" x="4191000" y="3505200"/>
          <p14:tracePt t="322973" x="4222750" y="3505200"/>
          <p14:tracePt t="322990" x="4273550" y="3517900"/>
          <p14:tracePt t="323007" x="4337050" y="3517900"/>
          <p14:tracePt t="323024" x="4394200" y="3530600"/>
          <p14:tracePt t="323040" x="4445000" y="3536950"/>
          <p14:tracePt t="323057" x="4502150" y="3549650"/>
          <p14:tracePt t="323073" x="4565650" y="3556000"/>
          <p14:tracePt t="323090" x="4641850" y="3575050"/>
          <p14:tracePt t="323107" x="4724400" y="3575050"/>
          <p14:tracePt t="323124" x="4832350" y="3594100"/>
          <p14:tracePt t="323140" x="4914900" y="3606800"/>
          <p14:tracePt t="323157" x="4972050" y="3619500"/>
          <p14:tracePt t="323173" x="5029200" y="3625850"/>
          <p14:tracePt t="323190" x="5092700" y="3638550"/>
          <p14:tracePt t="323207" x="5137150" y="3644900"/>
          <p14:tracePt t="323224" x="5200650" y="3663950"/>
          <p14:tracePt t="323240" x="5251450" y="3670300"/>
          <p14:tracePt t="323257" x="5327650" y="3676650"/>
          <p14:tracePt t="323274" x="5397500" y="3689350"/>
          <p14:tracePt t="323290" x="5473700" y="3714750"/>
          <p14:tracePt t="323307" x="5575300" y="3714750"/>
          <p14:tracePt t="323323" x="5676900" y="3733800"/>
          <p14:tracePt t="323340" x="5765800" y="3752850"/>
          <p14:tracePt t="323357" x="5867400" y="3771900"/>
          <p14:tracePt t="323373" x="5937250" y="3778250"/>
          <p14:tracePt t="323390" x="6032500" y="3790950"/>
          <p14:tracePt t="323390" x="6070600" y="3797300"/>
          <p14:tracePt t="323407" x="6121400" y="3803650"/>
          <p14:tracePt t="323424" x="6191250" y="3810000"/>
          <p14:tracePt t="323440" x="6235700" y="3822700"/>
          <p14:tracePt t="323457" x="6280150" y="3822700"/>
          <p14:tracePt t="323473" x="6318250" y="3822700"/>
          <p14:tracePt t="323490" x="6337300" y="3822700"/>
          <p14:tracePt t="323507" x="6369050" y="3829050"/>
          <p14:tracePt t="323523" x="6394450" y="3829050"/>
          <p14:tracePt t="323540" x="6419850" y="3829050"/>
          <p14:tracePt t="323557" x="6470650" y="3829050"/>
          <p14:tracePt t="323573" x="6502400" y="3841750"/>
          <p14:tracePt t="323590" x="6546850" y="3841750"/>
          <p14:tracePt t="323607" x="6604000" y="3854450"/>
          <p14:tracePt t="323623" x="6635750" y="3860800"/>
          <p14:tracePt t="323640" x="6667500" y="3860800"/>
          <p14:tracePt t="323657" x="6699250" y="3867150"/>
          <p14:tracePt t="323673" x="6724650" y="3873500"/>
          <p14:tracePt t="323690" x="6756400" y="3879850"/>
          <p14:tracePt t="323707" x="6781800" y="3886200"/>
          <p14:tracePt t="323723" x="6819900" y="3886200"/>
          <p14:tracePt t="323740" x="6851650" y="3892550"/>
          <p14:tracePt t="323758" x="6877050" y="3898900"/>
          <p14:tracePt t="323774" x="6896100" y="3898900"/>
          <p14:tracePt t="323790" x="6915150" y="3911600"/>
          <p14:tracePt t="323808" x="6927850" y="3911600"/>
          <p14:tracePt t="323824" x="6946900" y="3911600"/>
          <p14:tracePt t="323840" x="6972300" y="3911600"/>
          <p14:tracePt t="323857" x="7004050" y="3911600"/>
          <p14:tracePt t="323873" x="7035800" y="3911600"/>
          <p14:tracePt t="323890" x="7073900" y="3911600"/>
          <p14:tracePt t="323907" x="7092950" y="3911600"/>
          <p14:tracePt t="323923" x="7118350" y="3911600"/>
          <p14:tracePt t="323940" x="7131050" y="3911600"/>
          <p14:tracePt t="323957" x="7143750" y="3911600"/>
          <p14:tracePt t="323974" x="7162800" y="3911600"/>
          <p14:tracePt t="323990" x="7194550" y="3911600"/>
          <p14:tracePt t="324007" x="7270750" y="3911600"/>
          <p14:tracePt t="324024" x="7346950" y="3930650"/>
          <p14:tracePt t="324040" x="7423150" y="3937000"/>
          <p14:tracePt t="324057" x="7486650" y="3937000"/>
          <p14:tracePt t="324073" x="7543800" y="3943350"/>
          <p14:tracePt t="324090" x="7575550" y="3943350"/>
          <p14:tracePt t="324107" x="7594600" y="3949700"/>
          <p14:tracePt t="324124" x="7607300" y="3949700"/>
          <p14:tracePt t="324140" x="7607300" y="3956050"/>
          <p14:tracePt t="324157" x="7613650" y="3956050"/>
          <p14:tracePt t="324263" x="7613650" y="3968750"/>
          <p14:tracePt t="324272" x="7613650" y="3987800"/>
          <p14:tracePt t="324273" x="7607300" y="4006850"/>
          <p14:tracePt t="324290" x="7588250" y="4038600"/>
          <p14:tracePt t="324307" x="7550150" y="4070350"/>
          <p14:tracePt t="324323" x="7480300" y="4102100"/>
          <p14:tracePt t="324340" x="7404100" y="4133850"/>
          <p14:tracePt t="324357" x="7308850" y="4159250"/>
          <p14:tracePt t="324373" x="7175500" y="4197350"/>
          <p14:tracePt t="324390" x="7054850" y="4222750"/>
          <p14:tracePt t="324390" x="7016750" y="4235450"/>
          <p14:tracePt t="324408" x="6940550" y="4241800"/>
          <p14:tracePt t="324424" x="6896100" y="4241800"/>
          <p14:tracePt t="324440" x="6858000" y="4241800"/>
          <p14:tracePt t="324457" x="6819900" y="4241800"/>
          <p14:tracePt t="324473" x="6788150" y="4241800"/>
          <p14:tracePt t="324490" x="6743700" y="4241800"/>
          <p14:tracePt t="324507" x="6692900" y="4235450"/>
          <p14:tracePt t="324523" x="6616700" y="4222750"/>
          <p14:tracePt t="324540" x="6534150" y="4216400"/>
          <p14:tracePt t="324557" x="6464300" y="4203700"/>
          <p14:tracePt t="324573" x="6419850" y="4197350"/>
          <p14:tracePt t="324590" x="6375400" y="4191000"/>
          <p14:tracePt t="324607" x="6356350" y="4191000"/>
          <p14:tracePt t="324624" x="6343650" y="4184650"/>
          <p14:tracePt t="324640" x="6324600" y="4184650"/>
          <p14:tracePt t="324657" x="6305550" y="4184650"/>
          <p14:tracePt t="324673" x="6286500" y="4184650"/>
          <p14:tracePt t="324690" x="6261100" y="4184650"/>
          <p14:tracePt t="324707" x="6248400" y="4184650"/>
          <p14:tracePt t="324723" x="6235700" y="4184650"/>
          <p14:tracePt t="324740" x="6223000" y="4197350"/>
          <p14:tracePt t="324756" x="6223000" y="4203700"/>
          <p14:tracePt t="324774" x="6216650" y="4210050"/>
          <p14:tracePt t="324790" x="6216650" y="4216400"/>
          <p14:tracePt t="324807" x="6216650" y="4222750"/>
          <p14:tracePt t="324823" x="6216650" y="4229100"/>
          <p14:tracePt t="325119" x="6223000" y="4229100"/>
          <p14:tracePt t="325769" x="6216650" y="4229100"/>
          <p14:tracePt t="325783" x="6210300" y="4229100"/>
          <p14:tracePt t="325903" x="6203950" y="4229100"/>
          <p14:tracePt t="326095" x="6197600" y="4229100"/>
          <p14:tracePt t="326104" x="6191250" y="4229100"/>
          <p14:tracePt t="326105" x="6159500" y="4229100"/>
          <p14:tracePt t="326123" x="6076950" y="4229100"/>
          <p14:tracePt t="326140" x="5956300" y="4203700"/>
          <p14:tracePt t="326157" x="5797550" y="4184650"/>
          <p14:tracePt t="326173" x="5543550" y="4114800"/>
          <p14:tracePt t="326190" x="5232400" y="4044950"/>
          <p14:tracePt t="326207" x="4686300" y="3886200"/>
          <p14:tracePt t="326224" x="4318000" y="3790950"/>
          <p14:tracePt t="326240" x="3994150" y="3727450"/>
          <p14:tracePt t="326257" x="3740150" y="3683000"/>
          <p14:tracePt t="326273" x="3543300" y="3676650"/>
          <p14:tracePt t="326291" x="3384550" y="3657600"/>
          <p14:tracePt t="326307" x="3238500" y="3632200"/>
          <p14:tracePt t="326323" x="3079750" y="3632200"/>
          <p14:tracePt t="326340" x="2921000" y="3613150"/>
          <p14:tracePt t="326357" x="2774950" y="3613150"/>
          <p14:tracePt t="326373" x="2622550" y="3600450"/>
          <p14:tracePt t="326390" x="2413000" y="3587750"/>
          <p14:tracePt t="326407" x="2292350" y="3587750"/>
          <p14:tracePt t="326424" x="2222500" y="3587750"/>
          <p14:tracePt t="326440" x="2171700" y="3587750"/>
          <p14:tracePt t="326457" x="2133600" y="3587750"/>
          <p14:tracePt t="326473" x="2101850" y="3587750"/>
          <p14:tracePt t="326490" x="2051050" y="3587750"/>
          <p14:tracePt t="326507" x="2019300" y="3594100"/>
          <p14:tracePt t="326523" x="1981200" y="3613150"/>
          <p14:tracePt t="326540" x="1962150" y="3613150"/>
          <p14:tracePt t="326557" x="1949450" y="3619500"/>
          <p14:tracePt t="326574" x="1943100" y="3619500"/>
          <p14:tracePt t="326607" x="1936750" y="3619500"/>
          <p14:tracePt t="326608" x="1930400" y="3619500"/>
          <p14:tracePt t="326624" x="1917700" y="3619500"/>
          <p14:tracePt t="326641" x="1892300" y="3619500"/>
          <p14:tracePt t="326657" x="1866900" y="3619500"/>
          <p14:tracePt t="326674" x="1822450" y="3619500"/>
          <p14:tracePt t="326690" x="1778000" y="3613150"/>
          <p14:tracePt t="326707" x="1739900" y="3606800"/>
          <p14:tracePt t="326724" x="1695450" y="3606800"/>
          <p14:tracePt t="326740" x="1638300" y="3587750"/>
          <p14:tracePt t="326757" x="1574800" y="3581400"/>
          <p14:tracePt t="326773" x="1517650" y="3568700"/>
          <p14:tracePt t="326790" x="1428750" y="3556000"/>
          <p14:tracePt t="326808" x="1371600" y="3556000"/>
          <p14:tracePt t="326824" x="1333500" y="3543300"/>
          <p14:tracePt t="326840" x="1295400" y="3543300"/>
          <p14:tracePt t="326857" x="1257300" y="3543300"/>
          <p14:tracePt t="326874" x="1225550" y="3543300"/>
          <p14:tracePt t="326890" x="1187450" y="3543300"/>
          <p14:tracePt t="326907" x="1143000" y="3543300"/>
          <p14:tracePt t="326923" x="1085850" y="3543300"/>
          <p14:tracePt t="326940" x="1047750" y="3543300"/>
          <p14:tracePt t="326957" x="1022350" y="3543300"/>
          <p14:tracePt t="326973" x="996950" y="3543300"/>
          <p14:tracePt t="326990" x="990600" y="3543300"/>
          <p14:tracePt t="327007" x="977900" y="3543300"/>
          <p14:tracePt t="327087" x="977900" y="3549650"/>
          <p14:tracePt t="327143" x="971550" y="3549650"/>
          <p14:tracePt t="327215" x="958850" y="3549650"/>
          <p14:tracePt t="327256" x="958850" y="3543300"/>
          <p14:tracePt t="327260" x="971550" y="3536950"/>
          <p14:tracePt t="327266" x="1079500" y="3505200"/>
          <p14:tracePt t="327290" x="1168400" y="3486150"/>
          <p14:tracePt t="327307" x="1333500" y="3479800"/>
          <p14:tracePt t="327324" x="1447800" y="3479800"/>
          <p14:tracePt t="327340" x="1568450" y="3479800"/>
          <p14:tracePt t="327357" x="1663700" y="3486150"/>
          <p14:tracePt t="327374" x="1758950" y="3505200"/>
          <p14:tracePt t="327390" x="1835150" y="3517900"/>
          <p14:tracePt t="327407" x="1924050" y="3524250"/>
          <p14:tracePt t="327424" x="2019300" y="3536950"/>
          <p14:tracePt t="327440" x="2260600" y="3581400"/>
          <p14:tracePt t="327463" x="2533650" y="3625850"/>
          <p14:tracePt t="327490" x="2717800" y="3644900"/>
          <p14:tracePt t="327507" x="2901950" y="3670300"/>
          <p14:tracePt t="327524" x="3067050" y="3695700"/>
          <p14:tracePt t="327540" x="3162300" y="3721100"/>
          <p14:tracePt t="327557" x="3251200" y="3740150"/>
          <p14:tracePt t="327573" x="3289300" y="3752850"/>
          <p14:tracePt t="327590" x="3321050" y="3765550"/>
          <p14:tracePt t="327590" x="3346450" y="3771900"/>
          <p14:tracePt t="327607" x="3371850" y="3778250"/>
          <p14:tracePt t="327624" x="3409950" y="3797300"/>
          <p14:tracePt t="327640" x="3429000" y="3810000"/>
          <p14:tracePt t="327657" x="3441700" y="3810000"/>
          <p14:tracePt t="327674" x="3454400" y="3810000"/>
          <p14:tracePt t="327690" x="3460750" y="3816350"/>
          <p14:tracePt t="327911" x="3460750" y="3822700"/>
          <p14:tracePt t="328423" x="3460750" y="3829050"/>
          <p14:tracePt t="328432" x="3473450" y="3829050"/>
          <p14:tracePt t="328433" x="3549650" y="3848100"/>
          <p14:tracePt t="328457" x="3613150" y="3867150"/>
          <p14:tracePt t="328474" x="3683000" y="3892550"/>
          <p14:tracePt t="328490" x="3721100" y="3905250"/>
          <p14:tracePt t="328507" x="3740150" y="3905250"/>
          <p14:tracePt t="328523" x="3746500" y="3905250"/>
          <p14:tracePt t="328558" x="3752850" y="3905250"/>
          <p14:tracePt t="328591" x="3765550" y="3892550"/>
          <p14:tracePt t="328607" x="3765550" y="3886200"/>
          <p14:tracePt t="328615" x="3778250" y="3854450"/>
          <p14:tracePt t="328624" x="3784600" y="3835400"/>
          <p14:tracePt t="328639" x="3790950" y="3810000"/>
          <p14:tracePt t="328656" x="3790950" y="3803650"/>
          <p14:tracePt t="329103" x="3790950" y="3854450"/>
          <p14:tracePt t="329111" x="3778250" y="3943350"/>
          <p14:tracePt t="329115" x="3746500" y="4292600"/>
          <p14:tracePt t="329139" x="3721100" y="4495800"/>
          <p14:tracePt t="329156" x="3721100" y="4641850"/>
          <p14:tracePt t="329173" x="3721100" y="4692650"/>
          <p14:tracePt t="329190" x="3721100" y="4705350"/>
          <p14:tracePt t="329255" x="3727450" y="4686300"/>
          <p14:tracePt t="329265" x="3727450" y="4667250"/>
          <p14:tracePt t="329266" x="3727450" y="4635500"/>
          <p14:tracePt t="329290" x="3727450" y="4622800"/>
          <p14:tracePt t="329359" x="3727450" y="4616450"/>
          <p14:tracePt t="329415" x="3727450" y="4610100"/>
          <p14:tracePt t="329432" x="3714750" y="4597400"/>
          <p14:tracePt t="329433" x="3683000" y="4552950"/>
          <p14:tracePt t="329456" x="3663950" y="4514850"/>
          <p14:tracePt t="329473" x="3638550" y="4476750"/>
          <p14:tracePt t="329490" x="3606800" y="4432300"/>
          <p14:tracePt t="329506" x="3568700" y="4375150"/>
          <p14:tracePt t="329523" x="3536950" y="4330700"/>
          <p14:tracePt t="329540" x="3505200" y="4298950"/>
          <p14:tracePt t="329556" x="3473450" y="4254500"/>
          <p14:tracePt t="329573" x="3429000" y="4197350"/>
          <p14:tracePt t="329590" x="3397250" y="4171950"/>
          <p14:tracePt t="329606" x="3352800" y="4152900"/>
          <p14:tracePt t="329623" x="3321050" y="4146550"/>
          <p14:tracePt t="329640" x="3276600" y="4146550"/>
          <p14:tracePt t="329656" x="3213100" y="4146550"/>
          <p14:tracePt t="329673" x="3130550" y="4146550"/>
          <p14:tracePt t="329690" x="3054350" y="4184650"/>
          <p14:tracePt t="329706" x="2990850" y="4210050"/>
          <p14:tracePt t="329723" x="2908300" y="4254500"/>
          <p14:tracePt t="329740" x="2863850" y="4267200"/>
          <p14:tracePt t="329756" x="2813050" y="4286250"/>
          <p14:tracePt t="329773" x="2794000" y="4286250"/>
          <p14:tracePt t="329790" x="2774950" y="4286250"/>
          <p14:tracePt t="329806" x="2762250" y="4298950"/>
          <p14:tracePt t="329863" x="2755900" y="4298950"/>
          <p14:tracePt t="329975" x="2755900" y="4292600"/>
          <p14:tracePt t="330047" x="2762250" y="4292600"/>
          <p14:tracePt t="330087" x="2762250" y="4298950"/>
          <p14:tracePt t="330098" x="2768600" y="4305300"/>
          <p14:tracePt t="330099" x="2768600" y="4311650"/>
          <p14:tracePt t="330123" x="2768600" y="4318000"/>
          <p14:tracePt t="330140" x="2768600" y="4324350"/>
          <p14:tracePt t="330183" x="2774950" y="4324350"/>
          <p14:tracePt t="330207" x="2774950" y="4330700"/>
          <p14:tracePt t="330255" x="2774950" y="4343400"/>
          <p14:tracePt t="330359" x="2774950" y="4349750"/>
          <p14:tracePt t="330471" x="2774950" y="4356100"/>
          <p14:tracePt t="330503" x="2768600" y="4356100"/>
          <p14:tracePt t="330951" x="2768600" y="4362450"/>
          <p14:tracePt t="330967" x="2768600" y="4368800"/>
          <p14:tracePt t="330970" x="2768600" y="4381500"/>
          <p14:tracePt t="330990" x="2768600" y="4387850"/>
          <p14:tracePt t="331006" x="2768600" y="4406900"/>
          <p14:tracePt t="331006" x="2768600" y="4413250"/>
          <p14:tracePt t="331024" x="2768600" y="4425950"/>
          <p14:tracePt t="331040" x="2768600" y="4438650"/>
          <p14:tracePt t="331056" x="2768600" y="4451350"/>
          <p14:tracePt t="331073" x="2768600" y="4457700"/>
          <p14:tracePt t="331279" x="2768600" y="4464050"/>
          <p14:tracePt t="331287" x="2768600" y="4470400"/>
          <p14:tracePt t="331471" x="2768600" y="4476750"/>
          <p14:tracePt t="331519" x="2768600" y="4483100"/>
          <p14:tracePt t="331543" x="2768600" y="4489450"/>
          <p14:tracePt t="331623" x="2768600" y="4502150"/>
          <p14:tracePt t="332276" x="2774950" y="4502150"/>
          <p14:tracePt t="332375" x="2768600" y="4483100"/>
          <p14:tracePt t="332392" x="2749550" y="4464050"/>
          <p14:tracePt t="332393" x="2736850" y="4451350"/>
          <p14:tracePt t="332406" x="2692400" y="4425950"/>
          <p14:tracePt t="332423" x="2622550" y="4387850"/>
          <p14:tracePt t="332439" x="2603500" y="4368800"/>
          <p14:tracePt t="332456" x="2590800" y="4356100"/>
          <p14:tracePt t="332519" x="2584450" y="4356100"/>
          <p14:tracePt t="332527" x="2578100" y="4356100"/>
          <p14:tracePt t="332663" x="2578100" y="4349750"/>
          <p14:tracePt t="332703" x="2584450" y="4349750"/>
          <p14:tracePt t="332943" x="2578100" y="4349750"/>
          <p14:tracePt t="332951" x="2571750" y="4349750"/>
          <p14:tracePt t="332956" x="2559050" y="4349750"/>
          <p14:tracePt t="332973" x="2546350" y="4349750"/>
          <p14:tracePt t="332989" x="2540000" y="4349750"/>
          <p14:tracePt t="333006" x="2533650" y="4349750"/>
          <p14:tracePt t="333023" x="2520950" y="4349750"/>
          <p14:tracePt t="333079" x="2514600" y="4356100"/>
          <p14:tracePt t="333095" x="2508250" y="4362450"/>
          <p14:tracePt t="333106" x="2495550" y="4362450"/>
          <p14:tracePt t="333110" x="2482850" y="4375150"/>
          <p14:tracePt t="333143" x="2470150" y="4381500"/>
          <p14:tracePt t="333343" x="2457450" y="4387850"/>
          <p14:tracePt t="333359" x="2457450" y="4394200"/>
          <p14:tracePt t="333367" x="2451100" y="4394200"/>
          <p14:tracePt t="333373" x="2432050" y="4406900"/>
          <p14:tracePt t="333390" x="2425700" y="4406900"/>
          <p14:tracePt t="333406" x="2413000" y="4419600"/>
          <p14:tracePt t="333406" x="2400300" y="4419600"/>
          <p14:tracePt t="333423" x="2393950" y="4419600"/>
          <p14:tracePt t="333440" x="2374900" y="4432300"/>
          <p14:tracePt t="333456" x="2343150" y="4445000"/>
          <p14:tracePt t="333473" x="2305050" y="4451350"/>
          <p14:tracePt t="333489" x="2273300" y="4464050"/>
          <p14:tracePt t="333507" x="2241550" y="4464050"/>
          <p14:tracePt t="333523" x="2203450" y="4483100"/>
          <p14:tracePt t="333539" x="2171700" y="4495800"/>
          <p14:tracePt t="333558" x="2146300" y="4502150"/>
          <p14:tracePt t="333574" x="2127250" y="4508500"/>
          <p14:tracePt t="333589" x="2089150" y="4521200"/>
          <p14:tracePt t="333606" x="2063750" y="4527550"/>
          <p14:tracePt t="333623" x="2019300" y="4552950"/>
          <p14:tracePt t="333640" x="1981200" y="4552950"/>
          <p14:tracePt t="333656" x="1955800" y="4552950"/>
          <p14:tracePt t="333673" x="1924050" y="4572000"/>
          <p14:tracePt t="333689" x="1892300" y="4578350"/>
          <p14:tracePt t="333706" x="1854200" y="4584700"/>
          <p14:tracePt t="333723" x="1828800" y="4584700"/>
          <p14:tracePt t="333740" x="1797050" y="4584700"/>
          <p14:tracePt t="333757" x="1765300" y="4584700"/>
          <p14:tracePt t="333773" x="1727200" y="4584700"/>
          <p14:tracePt t="333790" x="1676400" y="4584700"/>
          <p14:tracePt t="333806" x="1619250" y="4584700"/>
          <p14:tracePt t="333823" x="1524000" y="4597400"/>
          <p14:tracePt t="333840" x="1454150" y="4597400"/>
          <p14:tracePt t="333856" x="1403350" y="4603750"/>
          <p14:tracePt t="333873" x="1358900" y="4603750"/>
          <p14:tracePt t="333890" x="1320800" y="4603750"/>
          <p14:tracePt t="333908" x="1282700" y="4603750"/>
          <p14:tracePt t="333940" x="1250950" y="4603750"/>
          <p14:tracePt t="333942" x="1187450" y="4603750"/>
          <p14:tracePt t="333957" x="1117600" y="4603750"/>
          <p14:tracePt t="333974" x="1047750" y="4603750"/>
          <p14:tracePt t="333991" x="939800" y="4584700"/>
          <p14:tracePt t="334009" x="882650" y="4578350"/>
          <p14:tracePt t="334024" x="844550" y="4572000"/>
          <p14:tracePt t="334040" x="819150" y="4572000"/>
          <p14:tracePt t="334056" x="793750" y="4565650"/>
          <p14:tracePt t="334073" x="762000" y="4565650"/>
          <p14:tracePt t="334090" x="730250" y="4552950"/>
          <p14:tracePt t="334106" x="666750" y="4533900"/>
          <p14:tracePt t="334123" x="615950" y="4502150"/>
          <p14:tracePt t="334140" x="565150" y="4502150"/>
          <p14:tracePt t="334156" x="514350" y="4483100"/>
          <p14:tracePt t="334173" x="444500" y="4451350"/>
          <p14:tracePt t="334190" x="406400" y="4438650"/>
          <p14:tracePt t="334206" x="374650" y="4425950"/>
          <p14:tracePt t="334224" x="355600" y="4413250"/>
          <p14:tracePt t="334279" x="349250" y="4400550"/>
          <p14:tracePt t="334284" x="349250" y="4387850"/>
          <p14:tracePt t="334296" x="336550" y="4368800"/>
          <p14:tracePt t="334306" x="323850" y="4343400"/>
          <p14:tracePt t="334323" x="311150" y="4311650"/>
          <p14:tracePt t="334340" x="298450" y="4292600"/>
          <p14:tracePt t="334357" x="298450" y="4273550"/>
          <p14:tracePt t="334374" x="298450" y="4260850"/>
          <p14:tracePt t="334390" x="298450" y="4254500"/>
          <p14:tracePt t="334431" x="298450" y="4248150"/>
          <p14:tracePt t="334448" x="298450" y="4235450"/>
          <p14:tracePt t="334450" x="285750" y="4210050"/>
          <p14:tracePt t="334473" x="285750" y="4197350"/>
          <p14:tracePt t="334490" x="285750" y="4165600"/>
          <p14:tracePt t="334506" x="285750" y="4133850"/>
          <p14:tracePt t="334523" x="285750" y="4095750"/>
          <p14:tracePt t="334540" x="298450" y="4076700"/>
          <p14:tracePt t="334556" x="323850" y="4025900"/>
          <p14:tracePt t="334573" x="342900" y="3994150"/>
          <p14:tracePt t="334590" x="368300" y="3975100"/>
          <p14:tracePt t="334606" x="387350" y="3949700"/>
          <p14:tracePt t="334623" x="400050" y="3943350"/>
          <p14:tracePt t="334640" x="419100" y="3937000"/>
          <p14:tracePt t="334657" x="444500" y="3924300"/>
          <p14:tracePt t="334673" x="463550" y="3911600"/>
          <p14:tracePt t="334690" x="508000" y="3898900"/>
          <p14:tracePt t="334706" x="565150" y="3886200"/>
          <p14:tracePt t="334723" x="647700" y="3867150"/>
          <p14:tracePt t="334740" x="717550" y="3860800"/>
          <p14:tracePt t="334756" x="787400" y="3848100"/>
          <p14:tracePt t="334773" x="844550" y="3848100"/>
          <p14:tracePt t="334790" x="882650" y="3848100"/>
          <p14:tracePt t="334806" x="939800" y="3848100"/>
          <p14:tracePt t="334823" x="984250" y="3841750"/>
          <p14:tracePt t="334840" x="1060450" y="3841750"/>
          <p14:tracePt t="334856" x="1136650" y="3841750"/>
          <p14:tracePt t="334873" x="1225550" y="3841750"/>
          <p14:tracePt t="334890" x="1314450" y="3841750"/>
          <p14:tracePt t="334906" x="1377950" y="3841750"/>
          <p14:tracePt t="334923" x="1422400" y="3841750"/>
          <p14:tracePt t="334940" x="1466850" y="3841750"/>
          <p14:tracePt t="334956" x="1524000" y="3841750"/>
          <p14:tracePt t="334973" x="1593850" y="3841750"/>
          <p14:tracePt t="334990" x="1682750" y="3841750"/>
          <p14:tracePt t="335006" x="1746250" y="3867150"/>
          <p14:tracePt t="335006" x="1778000" y="3879850"/>
          <p14:tracePt t="335023" x="1828800" y="3892550"/>
          <p14:tracePt t="335040" x="1885950" y="3911600"/>
          <p14:tracePt t="335056" x="1917700" y="3930650"/>
          <p14:tracePt t="335073" x="1955800" y="3949700"/>
          <p14:tracePt t="335090" x="1987550" y="3962400"/>
          <p14:tracePt t="335108" x="2025650" y="3968750"/>
          <p14:tracePt t="335125" x="2044700" y="3987800"/>
          <p14:tracePt t="335140" x="2063750" y="4000500"/>
          <p14:tracePt t="335157" x="2089150" y="4013200"/>
          <p14:tracePt t="335174" x="2120900" y="4025900"/>
          <p14:tracePt t="335190" x="2152650" y="4044950"/>
          <p14:tracePt t="335208" x="2184400" y="4057650"/>
          <p14:tracePt t="335224" x="2209800" y="4076700"/>
          <p14:tracePt t="335240" x="2216150" y="4089400"/>
          <p14:tracePt t="335257" x="2222500" y="4095750"/>
          <p14:tracePt t="335391" x="2222500" y="4102100"/>
          <p14:tracePt t="335399" x="2228850" y="4114800"/>
          <p14:tracePt t="335403" x="2235200" y="4146550"/>
          <p14:tracePt t="335424" x="2235200" y="4178300"/>
          <p14:tracePt t="335440" x="2235200" y="4216400"/>
          <p14:tracePt t="335457" x="2197100" y="4254500"/>
          <p14:tracePt t="335474" x="2114550" y="4305300"/>
          <p14:tracePt t="335490" x="2012950" y="4349750"/>
          <p14:tracePt t="335507" x="1879600" y="4356100"/>
          <p14:tracePt t="335524" x="1809750" y="4368800"/>
          <p14:tracePt t="335541" x="1701800" y="4375150"/>
          <p14:tracePt t="335557" x="1638300" y="4375150"/>
          <p14:tracePt t="335574" x="1619250" y="4375150"/>
          <p14:tracePt t="335591" x="1600200" y="4375150"/>
          <p14:tracePt t="335632" x="1593850" y="4375150"/>
          <p14:tracePt t="335647" x="1587500" y="4375150"/>
          <p14:tracePt t="335655" x="1574800" y="4375150"/>
          <p14:tracePt t="335665" x="1536700" y="4375150"/>
          <p14:tracePt t="335690" x="1492250" y="4375150"/>
          <p14:tracePt t="335708" x="1447800" y="4375150"/>
          <p14:tracePt t="335725" x="1377950" y="4375150"/>
          <p14:tracePt t="335741" x="1308100" y="4375150"/>
          <p14:tracePt t="335757" x="1219200" y="4375150"/>
          <p14:tracePt t="335774" x="1162050" y="4375150"/>
          <p14:tracePt t="335791" x="1079500" y="4375150"/>
          <p14:tracePt t="335807" x="1016000" y="4387850"/>
          <p14:tracePt t="335824" x="958850" y="4406900"/>
          <p14:tracePt t="335841" x="908050" y="4432300"/>
          <p14:tracePt t="335857" x="857250" y="4451350"/>
          <p14:tracePt t="335874" x="819150" y="4476750"/>
          <p14:tracePt t="335891" x="812800" y="4476750"/>
          <p14:tracePt t="335907" x="800100" y="4483100"/>
          <p14:tracePt t="335924" x="800100" y="4489450"/>
          <p14:tracePt t="336175" x="793750" y="4489450"/>
          <p14:tracePt t="337119" x="787400" y="4483100"/>
          <p14:tracePt t="337151" x="787400" y="4476750"/>
          <p14:tracePt t="337168" x="781050" y="4470400"/>
          <p14:tracePt t="337192" x="774700" y="4464050"/>
          <p14:tracePt t="339535" x="774700" y="4457700"/>
          <p14:tracePt t="339647" x="774700" y="4451350"/>
          <p14:tracePt t="339663" x="774700" y="4445000"/>
          <p14:tracePt t="339687" x="774700" y="4438650"/>
          <p14:tracePt t="339719" x="774700" y="4425950"/>
          <p14:tracePt t="339791" x="774700" y="4413250"/>
          <p14:tracePt t="339799" x="781050" y="4413250"/>
          <p14:tracePt t="339807" x="793750" y="4400550"/>
          <p14:tracePt t="339824" x="812800" y="4394200"/>
          <p14:tracePt t="339840" x="819150" y="4394200"/>
          <p14:tracePt t="339857" x="831850" y="4387850"/>
          <p14:tracePt t="339874" x="838200" y="4387850"/>
          <p14:tracePt t="339890" x="844550" y="4381500"/>
          <p14:tracePt t="339907" x="850900" y="4381500"/>
          <p14:tracePt t="339923" x="857250" y="4381500"/>
          <p14:tracePt t="339940" x="857250" y="4375150"/>
          <p14:tracePt t="339957" x="863600" y="4375150"/>
          <p14:tracePt t="340111" x="876300" y="4375150"/>
          <p14:tracePt t="340543" x="869950" y="4375150"/>
          <p14:tracePt t="340551" x="869950" y="4381500"/>
          <p14:tracePt t="340555" x="863600" y="4387850"/>
          <p14:tracePt t="340573" x="857250" y="4387850"/>
          <p14:tracePt t="340590" x="850900" y="4400550"/>
          <p14:tracePt t="340607" x="844550" y="4406900"/>
          <p14:tracePt t="340624" x="838200" y="4406900"/>
          <p14:tracePt t="340640" x="831850" y="4419600"/>
          <p14:tracePt t="340679" x="819150" y="4432300"/>
          <p14:tracePt t="340710" x="812800" y="4432300"/>
          <p14:tracePt t="340727" x="800100" y="4438650"/>
          <p14:tracePt t="341823" x="800100" y="4425950"/>
          <p14:tracePt t="341839" x="800100" y="4419600"/>
          <p14:tracePt t="341841" x="800100" y="4413250"/>
          <p14:tracePt t="341857" x="800100" y="4406900"/>
          <p14:tracePt t="341874" x="800100" y="4400550"/>
          <p14:tracePt t="342679" x="800100" y="4394200"/>
          <p14:tracePt t="342703" x="800100" y="4387850"/>
          <p14:tracePt t="342704" x="800100" y="4381500"/>
          <p14:tracePt t="342775" x="800100" y="4375150"/>
          <p14:tracePt t="342912" x="793750" y="4368800"/>
          <p14:tracePt t="343159" x="787400" y="4362450"/>
          <p14:tracePt t="343191" x="787400" y="4356100"/>
          <p14:tracePt t="343215" x="787400" y="4349750"/>
          <p14:tracePt t="343216" x="800100" y="4337050"/>
          <p14:tracePt t="343240" x="806450" y="4330700"/>
          <p14:tracePt t="343257" x="831850" y="4318000"/>
          <p14:tracePt t="343273" x="838200" y="4311650"/>
          <p14:tracePt t="343335" x="844550" y="4305300"/>
          <p14:tracePt t="343511" x="850900" y="4305300"/>
          <p14:tracePt t="343518" x="857250" y="4305300"/>
          <p14:tracePt t="343543" x="869950" y="4305300"/>
          <p14:tracePt t="343559" x="876300" y="4305300"/>
          <p14:tracePt t="343783" x="882650" y="4305300"/>
          <p14:tracePt t="343791" x="895350" y="4305300"/>
          <p14:tracePt t="343799" x="914400" y="4318000"/>
          <p14:tracePt t="343807" x="965200" y="4356100"/>
          <p14:tracePt t="343824" x="1003300" y="4381500"/>
          <p14:tracePt t="343840" x="1016000" y="4387850"/>
          <p14:tracePt t="344047" x="1022350" y="4387850"/>
          <p14:tracePt t="344055" x="1028700" y="4387850"/>
          <p14:tracePt t="344059" x="1041400" y="4381500"/>
          <p14:tracePt t="344073" x="1047750" y="4375150"/>
          <p14:tracePt t="344089" x="1066800" y="4375150"/>
          <p14:tracePt t="344108" x="1085850" y="4362450"/>
          <p14:tracePt t="344124" x="1104900" y="4356100"/>
          <p14:tracePt t="344142" x="1117600" y="4343400"/>
          <p14:tracePt t="344157" x="1130300" y="4343400"/>
          <p14:tracePt t="344174" x="1143000" y="4330700"/>
          <p14:tracePt t="344191" x="1155700" y="4330700"/>
          <p14:tracePt t="344303" x="1168400" y="4330700"/>
          <p14:tracePt t="344319" x="1174750" y="4330700"/>
          <p14:tracePt t="344320" x="1193800" y="4330700"/>
          <p14:tracePt t="344340" x="1212850" y="4330700"/>
          <p14:tracePt t="344357" x="1225550" y="4330700"/>
          <p14:tracePt t="344374" x="1238250" y="4330700"/>
          <p14:tracePt t="344390" x="1244600" y="4330700"/>
          <p14:tracePt t="344407" x="1250950" y="4330700"/>
          <p14:tracePt t="344423" x="1257300" y="4330700"/>
          <p14:tracePt t="344440" x="1263650" y="4330700"/>
          <p14:tracePt t="344519" x="1270000" y="4330700"/>
          <p14:tracePt t="344543" x="1276350" y="4330700"/>
          <p14:tracePt t="344548" x="1289050" y="4330700"/>
          <p14:tracePt t="344557" x="1333500" y="4330700"/>
          <p14:tracePt t="344574" x="1352550" y="4343400"/>
          <p14:tracePt t="344590" x="1371600" y="4343400"/>
          <p14:tracePt t="344633" x="1377950" y="4349750"/>
          <p14:tracePt t="344711" x="1384300" y="4349750"/>
          <p14:tracePt t="344732" x="1390650" y="4349750"/>
          <p14:tracePt t="344733" x="1422400" y="4362450"/>
          <p14:tracePt t="344757" x="1447800" y="4375150"/>
          <p14:tracePt t="344773" x="1460500" y="4381500"/>
          <p14:tracePt t="344790" x="1485900" y="4394200"/>
          <p14:tracePt t="344807" x="1492250" y="4394200"/>
          <p14:tracePt t="344823" x="1498600" y="4394200"/>
          <p14:tracePt t="344911" x="1511300" y="4394200"/>
          <p14:tracePt t="345095" x="1517650" y="4394200"/>
          <p14:tracePt t="345119" x="1524000" y="4394200"/>
          <p14:tracePt t="345143" x="1530350" y="4394200"/>
          <p14:tracePt t="345167" x="1536700" y="4394200"/>
          <p14:tracePt t="345176" x="1543050" y="4394200"/>
          <p14:tracePt t="345177" x="1549400" y="4394200"/>
          <p14:tracePt t="345190" x="1555750" y="4394200"/>
          <p14:tracePt t="345207" x="1562100" y="4394200"/>
          <p14:tracePt t="345343" x="1568450" y="4394200"/>
          <p14:tracePt t="345679" x="1574800" y="4394200"/>
          <p14:tracePt t="346351" x="1574800" y="4400550"/>
          <p14:tracePt t="346367" x="1574800" y="4406900"/>
          <p14:tracePt t="346423" x="1574800" y="4413250"/>
          <p14:tracePt t="346847" x="1568450" y="4413250"/>
          <p14:tracePt t="347623" x="1562100" y="4413250"/>
          <p14:tracePt t="347887" x="1574800" y="4413250"/>
          <p14:tracePt t="347895" x="1593850" y="4413250"/>
          <p14:tracePt t="347902" x="1708150" y="4413250"/>
          <p14:tracePt t="347923" x="1828800" y="4413250"/>
          <p14:tracePt t="347940" x="1930400" y="4413250"/>
          <p14:tracePt t="347957" x="2038350" y="4413250"/>
          <p14:tracePt t="347973" x="2133600" y="4413250"/>
          <p14:tracePt t="347990" x="2203450" y="4413250"/>
          <p14:tracePt t="348007" x="2247900" y="4419600"/>
          <p14:tracePt t="348023" x="2279650" y="4438650"/>
          <p14:tracePt t="348040" x="2286000" y="4445000"/>
          <p14:tracePt t="348057" x="2298700" y="4451350"/>
          <p14:tracePt t="348095" x="2305050" y="4451350"/>
          <p14:tracePt t="348096" x="2317750" y="4451350"/>
          <p14:tracePt t="348108" x="2349500" y="4451350"/>
          <p14:tracePt t="348123" x="2400300" y="4451350"/>
          <p14:tracePt t="348140" x="2489200" y="4451350"/>
          <p14:tracePt t="348157" x="2578100" y="4451350"/>
          <p14:tracePt t="348173" x="2717800" y="4451350"/>
          <p14:tracePt t="348190" x="2794000" y="4457700"/>
          <p14:tracePt t="348207" x="2933700" y="4489450"/>
          <p14:tracePt t="348225" x="3009900" y="4514850"/>
          <p14:tracePt t="348240" x="3124200" y="4559300"/>
          <p14:tracePt t="348257" x="3257550" y="4591050"/>
          <p14:tracePt t="348273" x="3384550" y="4616450"/>
          <p14:tracePt t="348290" x="3524250" y="4635500"/>
          <p14:tracePt t="348307" x="3651250" y="4635500"/>
          <p14:tracePt t="348324" x="3790950" y="4641850"/>
          <p14:tracePt t="348340" x="3905250" y="4641850"/>
          <p14:tracePt t="348357" x="4006850" y="4641850"/>
          <p14:tracePt t="348374" x="4095750" y="4641850"/>
          <p14:tracePt t="348390" x="4159250" y="4641850"/>
          <p14:tracePt t="348407" x="4184650" y="4641850"/>
          <p14:tracePt t="348424" x="4210050" y="4641850"/>
          <p14:tracePt t="348440" x="4241800" y="4641850"/>
          <p14:tracePt t="348457" x="4286250" y="4641850"/>
          <p14:tracePt t="348474" x="4330700" y="4641850"/>
          <p14:tracePt t="348490" x="4394200" y="4641850"/>
          <p14:tracePt t="348507" x="4464050" y="4641850"/>
          <p14:tracePt t="348523" x="4527550" y="4641850"/>
          <p14:tracePt t="348540" x="4572000" y="4641850"/>
          <p14:tracePt t="348557" x="4616450" y="4641850"/>
          <p14:tracePt t="348574" x="4629150" y="4641850"/>
          <p14:tracePt t="348590" x="4660900" y="4629150"/>
          <p14:tracePt t="348608" x="4667250" y="4629150"/>
          <p14:tracePt t="348624" x="4679950" y="4629150"/>
          <p14:tracePt t="348640" x="4692650" y="4616450"/>
          <p14:tracePt t="348657" x="4705350" y="4616450"/>
          <p14:tracePt t="348674" x="4718050" y="4616450"/>
          <p14:tracePt t="348690" x="4730750" y="4616450"/>
          <p14:tracePt t="348707" x="4749800" y="4603750"/>
          <p14:tracePt t="348743" x="4756150" y="4603750"/>
          <p14:tracePt t="348903" x="4762500" y="4603750"/>
          <p14:tracePt t="348920" x="4768850" y="4603750"/>
          <p14:tracePt t="348920" x="4775200" y="4603750"/>
          <p14:tracePt t="348940" x="4787900" y="4603750"/>
          <p14:tracePt t="348957" x="4794250" y="4603750"/>
          <p14:tracePt t="349055" x="4806950" y="4603750"/>
          <p14:tracePt t="349066" x="4813300" y="4603750"/>
          <p14:tracePt t="349066" x="4857750" y="4603750"/>
          <p14:tracePt t="349090" x="4870450" y="4603750"/>
          <p14:tracePt t="349107" x="4876800" y="4603750"/>
          <p14:tracePt t="349123" x="4883150" y="4603750"/>
          <p14:tracePt t="349615" x="4876800" y="4603750"/>
          <p14:tracePt t="349623" x="4864100" y="4591050"/>
          <p14:tracePt t="349633" x="4832350" y="4591050"/>
          <p14:tracePt t="349657" x="4800600" y="4591050"/>
          <p14:tracePt t="349673" x="4787900" y="4591050"/>
          <p14:tracePt t="349690" x="4768850" y="4591050"/>
          <p14:tracePt t="349707" x="4756150" y="4591050"/>
          <p14:tracePt t="349723" x="4749800" y="4591050"/>
          <p14:tracePt t="349740" x="4743450" y="4591050"/>
          <p14:tracePt t="349757" x="4730750" y="4591050"/>
          <p14:tracePt t="349773" x="4730750" y="4597400"/>
          <p14:tracePt t="349790" x="4718050" y="4603750"/>
          <p14:tracePt t="349807" x="4711700" y="4610100"/>
          <p14:tracePt t="349855" x="4705350" y="4616450"/>
          <p14:tracePt t="349871" x="4699000" y="4622800"/>
          <p14:tracePt t="349884" x="4692650" y="4629150"/>
          <p14:tracePt t="349890" x="4692650" y="4641850"/>
          <p14:tracePt t="349907" x="4686300" y="4654550"/>
          <p14:tracePt t="349923" x="4679950" y="4667250"/>
          <p14:tracePt t="349940" x="4679950" y="4686300"/>
          <p14:tracePt t="349957" x="4679950" y="4705350"/>
          <p14:tracePt t="349974" x="4679950" y="4724400"/>
          <p14:tracePt t="349990" x="4679950" y="4743450"/>
          <p14:tracePt t="350007" x="4679950" y="4768850"/>
          <p14:tracePt t="350024" x="4679950" y="4781550"/>
          <p14:tracePt t="350040" x="4679950" y="4787900"/>
          <p14:tracePt t="350057" x="4679950" y="4794250"/>
          <p14:tracePt t="350074" x="4686300" y="4800600"/>
          <p14:tracePt t="350090" x="4686300" y="4806950"/>
          <p14:tracePt t="350107" x="4699000" y="4813300"/>
          <p14:tracePt t="350124" x="4737100" y="4819650"/>
          <p14:tracePt t="350140" x="4775200" y="4826000"/>
          <p14:tracePt t="350157" x="4819650" y="4826000"/>
          <p14:tracePt t="350174" x="4857750" y="4826000"/>
          <p14:tracePt t="350190" x="4895850" y="4826000"/>
          <p14:tracePt t="350190" x="4908550" y="4826000"/>
          <p14:tracePt t="350208" x="4927600" y="4826000"/>
          <p14:tracePt t="350224" x="4940300" y="4826000"/>
          <p14:tracePt t="350240" x="4953000" y="4826000"/>
          <p14:tracePt t="350257" x="4978400" y="4826000"/>
          <p14:tracePt t="350274" x="5010150" y="4813300"/>
          <p14:tracePt t="350291" x="5054600" y="4794250"/>
          <p14:tracePt t="350307" x="5080000" y="4787900"/>
          <p14:tracePt t="350323" x="5086350" y="4781550"/>
          <p14:tracePt t="350392" x="5092700" y="4768850"/>
          <p14:tracePt t="350407" x="5099050" y="4762500"/>
          <p14:tracePt t="350415" x="5099050" y="4711700"/>
          <p14:tracePt t="350423" x="5111750" y="4660900"/>
          <p14:tracePt t="350440" x="5111750" y="4578350"/>
          <p14:tracePt t="350457" x="5111750" y="4508500"/>
          <p14:tracePt t="350473" x="5099050" y="4406900"/>
          <p14:tracePt t="350490" x="5073650" y="4337050"/>
          <p14:tracePt t="350507" x="5054600" y="4286250"/>
          <p14:tracePt t="350523" x="5022850" y="4248150"/>
          <p14:tracePt t="350540" x="5003800" y="4229100"/>
          <p14:tracePt t="350557" x="4997450" y="4222750"/>
          <p14:tracePt t="350663" x="4991100" y="4222750"/>
          <p14:tracePt t="350671" x="4978400" y="4222750"/>
          <p14:tracePt t="350684" x="4953000" y="4229100"/>
          <p14:tracePt t="350707" x="4921250" y="4248150"/>
          <p14:tracePt t="350723" x="4902200" y="4267200"/>
          <p14:tracePt t="350740" x="4883150" y="4286250"/>
          <p14:tracePt t="350757" x="4851400" y="4311650"/>
          <p14:tracePt t="350773" x="4832350" y="4324350"/>
          <p14:tracePt t="350790" x="4806950" y="4362450"/>
          <p14:tracePt t="350807" x="4768850" y="4394200"/>
          <p14:tracePt t="350824" x="4749800" y="4413250"/>
          <p14:tracePt t="350840" x="4730750" y="4445000"/>
          <p14:tracePt t="350857" x="4718050" y="4457700"/>
          <p14:tracePt t="350873" x="4718050" y="4464050"/>
          <p14:tracePt t="350927" x="4711700" y="4470400"/>
          <p14:tracePt t="350943" x="4705350" y="4476750"/>
          <p14:tracePt t="350957" x="4705350" y="4483100"/>
          <p14:tracePt t="350957" x="4699000" y="4533900"/>
          <p14:tracePt t="350974" x="4699000" y="4591050"/>
          <p14:tracePt t="350990" x="4699000" y="4679950"/>
          <p14:tracePt t="350990" x="4699000" y="4724400"/>
          <p14:tracePt t="351007" x="4699000" y="4794250"/>
          <p14:tracePt t="351024" x="4711700" y="4826000"/>
          <p14:tracePt t="351040" x="4711700" y="4832350"/>
          <p14:tracePt t="351199" x="4711700" y="4826000"/>
          <p14:tracePt t="351215" x="4711700" y="4819650"/>
          <p14:tracePt t="351233" x="4711700" y="4800600"/>
          <p14:tracePt t="351233" x="4718050" y="4787900"/>
          <p14:tracePt t="351257" x="4730750" y="4781550"/>
          <p14:tracePt t="351273" x="4743450" y="4762500"/>
          <p14:tracePt t="351290" x="4743450" y="4756150"/>
          <p14:tracePt t="351307" x="4749800" y="4749800"/>
          <p14:tracePt t="351323" x="4762500" y="4743450"/>
          <p14:tracePt t="351340" x="4768850" y="4737100"/>
          <p14:tracePt t="351375" x="4775200" y="4730750"/>
          <p14:tracePt t="351376" x="4775200" y="4724400"/>
          <p14:tracePt t="351423" x="4781550" y="4724400"/>
          <p14:tracePt t="351431" x="4787900" y="4718050"/>
          <p14:tracePt t="351434" x="4794250" y="4711700"/>
          <p14:tracePt t="351599" x="4800600" y="4711700"/>
          <p14:tracePt t="351608" x="4806950" y="4705350"/>
          <p14:tracePt t="351616" x="4813300" y="4699000"/>
          <p14:tracePt t="351872" x="4826000" y="4692650"/>
          <p14:tracePt t="351873" x="4851400" y="4686300"/>
          <p14:tracePt t="351882" x="4914900" y="4686300"/>
          <p14:tracePt t="351907" x="4978400" y="4667250"/>
          <p14:tracePt t="351923" x="5022850" y="4654550"/>
          <p14:tracePt t="351940" x="5086350" y="4648200"/>
          <p14:tracePt t="351957" x="5130800" y="4641850"/>
          <p14:tracePt t="351973" x="5194300" y="4635500"/>
          <p14:tracePt t="351990" x="5276850" y="4622800"/>
          <p14:tracePt t="352008" x="5321300" y="4622800"/>
          <p14:tracePt t="352024" x="5334000" y="4622800"/>
          <p14:tracePt t="352207" x="5340350" y="4622800"/>
          <p14:tracePt t="352232" x="5346700" y="4622800"/>
          <p14:tracePt t="352263" x="5353050" y="4629150"/>
          <p14:tracePt t="352282" x="5359400" y="4629150"/>
          <p14:tracePt t="352283" x="5359400" y="4635500"/>
          <p14:tracePt t="352359" x="5359400" y="4641850"/>
          <p14:tracePt t="352399" x="5359400" y="4648200"/>
          <p14:tracePt t="352409" x="5359400" y="4660900"/>
          <p14:tracePt t="352416" x="5372100" y="4673600"/>
          <p14:tracePt t="352440" x="5372100" y="4686300"/>
          <p14:tracePt t="352559" x="5384800" y="4692650"/>
          <p14:tracePt t="352575" x="5384800" y="4705350"/>
          <p14:tracePt t="352583" x="5384800" y="4711700"/>
          <p14:tracePt t="352589" x="5391150" y="4718050"/>
          <p14:tracePt t="352606" x="5397500" y="4724400"/>
          <p14:tracePt t="352639" x="5397500" y="4737100"/>
          <p14:tracePt t="352639" x="5403850" y="4737100"/>
          <p14:tracePt t="352743" x="5403850" y="4743450"/>
          <p14:tracePt t="352823" x="5410200" y="4743450"/>
          <p14:tracePt t="352831" x="5416550" y="4743450"/>
          <p14:tracePt t="352833" x="5441950" y="4743450"/>
          <p14:tracePt t="352855" x="5467350" y="4743450"/>
          <p14:tracePt t="352872" x="5486400" y="4743450"/>
          <p14:tracePt t="352889" x="5505450" y="4737100"/>
          <p14:tracePt t="352905" x="5524500" y="4730750"/>
          <p14:tracePt t="352922" x="5537200" y="4730750"/>
          <p14:tracePt t="352939" x="5549900" y="4718050"/>
          <p14:tracePt t="352955" x="5562600" y="4718050"/>
          <p14:tracePt t="352999" x="5568950" y="4711700"/>
          <p14:tracePt t="353087" x="5575300" y="4711700"/>
          <p14:tracePt t="353111" x="5588000" y="4711700"/>
          <p14:tracePt t="353128" x="5594350" y="4711700"/>
          <p14:tracePt t="353138" x="5613400" y="4711700"/>
          <p14:tracePt t="353139" x="5626100" y="4711700"/>
          <p14:tracePt t="353155" x="5657850" y="4711700"/>
          <p14:tracePt t="353172" x="5683250" y="4711700"/>
          <p14:tracePt t="353188" x="5695950" y="4711700"/>
          <p14:tracePt t="353206" x="5702300" y="4711700"/>
          <p14:tracePt t="353303" x="5708650" y="4711700"/>
          <p14:tracePt t="353303" x="5715000" y="4711700"/>
          <p14:tracePt t="353319" x="5734050" y="4711700"/>
          <p14:tracePt t="353327" x="5778500" y="4718050"/>
          <p14:tracePt t="353340" x="5848350" y="4737100"/>
          <p14:tracePt t="353356" x="5918200" y="4756150"/>
          <p14:tracePt t="353373" x="5969000" y="4775200"/>
          <p14:tracePt t="353390" x="6007100" y="4787900"/>
          <p14:tracePt t="353406" x="6019800" y="4787900"/>
          <p14:tracePt t="353495" x="6026150" y="4787900"/>
          <p14:tracePt t="353511" x="6038850" y="4787900"/>
          <p14:tracePt t="353527" x="6045200" y="4787900"/>
          <p14:tracePt t="353551" x="6051550" y="4787900"/>
          <p14:tracePt t="353639" x="6057900" y="4787900"/>
          <p14:tracePt t="353719" x="6064250" y="4781550"/>
          <p14:tracePt t="353743" x="6070600" y="4781550"/>
          <p14:tracePt t="353749" x="6076950" y="4775200"/>
          <p14:tracePt t="353756" x="6083300" y="4768850"/>
          <p14:tracePt t="353773" x="6089650" y="4768850"/>
          <p14:tracePt t="353790" x="6102350" y="4762500"/>
          <p14:tracePt t="354287" x="6102350" y="4749800"/>
          <p14:tracePt t="354303" x="6102350" y="4743450"/>
          <p14:tracePt t="354323" x="6102350" y="4737100"/>
          <p14:tracePt t="354975" x="6108700" y="4730750"/>
          <p14:tracePt t="354983" x="6115050" y="4730750"/>
          <p14:tracePt t="354986" x="6140450" y="4730750"/>
          <p14:tracePt t="355006" x="6172200" y="4730750"/>
          <p14:tracePt t="355023" x="6184900" y="4730750"/>
          <p14:tracePt t="355040" x="6197600" y="4730750"/>
          <p14:tracePt t="355056" x="6203950" y="4730750"/>
          <p14:tracePt t="355073" x="6210300" y="4730750"/>
          <p14:tracePt t="355090" x="6223000" y="4730750"/>
          <p14:tracePt t="355106" x="6248400" y="4730750"/>
          <p14:tracePt t="355123" x="6273800" y="4743450"/>
          <p14:tracePt t="355140" x="6292850" y="4743450"/>
          <p14:tracePt t="355156" x="6299200" y="4743450"/>
          <p14:tracePt t="355239" x="6305550" y="4749800"/>
          <p14:tracePt t="355248" x="6311900" y="4756150"/>
          <p14:tracePt t="355249" x="6324600" y="4756150"/>
          <p14:tracePt t="355273" x="6337300" y="4756150"/>
          <p14:tracePt t="355391" x="6343650" y="4756150"/>
          <p14:tracePt t="355399" x="6356350" y="4749800"/>
          <p14:tracePt t="355400" x="6362700" y="4743450"/>
          <p14:tracePt t="355423" x="6388100" y="4743450"/>
          <p14:tracePt t="355440" x="6394450" y="4737100"/>
          <p14:tracePt t="355457" x="6400800" y="4737100"/>
          <p14:tracePt t="355575" x="6407150" y="4737100"/>
          <p14:tracePt t="355592" x="6413500" y="4737100"/>
          <p14:tracePt t="355606" x="6426200" y="4730750"/>
          <p14:tracePt t="355623" x="6438900" y="4724400"/>
          <p14:tracePt t="355624" x="6464300" y="4718050"/>
          <p14:tracePt t="355640" x="6483350" y="4718050"/>
          <p14:tracePt t="355657" x="6502400" y="4718050"/>
          <p14:tracePt t="355673" x="6515100" y="4718050"/>
          <p14:tracePt t="355690" x="6521450" y="4718050"/>
          <p14:tracePt t="355707" x="6527800" y="4718050"/>
          <p14:tracePt t="355743" x="6534150" y="4718050"/>
          <p14:tracePt t="355783" x="6546850" y="4718050"/>
          <p14:tracePt t="355807" x="6559550" y="4718050"/>
          <p14:tracePt t="355823" x="6565900" y="4718050"/>
          <p14:tracePt t="355829" x="6572250" y="4718050"/>
          <p14:tracePt t="355887" x="6578600" y="4718050"/>
          <p14:tracePt t="355888" x="6584950" y="4718050"/>
          <p14:tracePt t="355898" x="6635750" y="4737100"/>
          <p14:tracePt t="355923" x="6686550" y="4743450"/>
          <p14:tracePt t="355940" x="6743700" y="4768850"/>
          <p14:tracePt t="355956" x="6775450" y="4781550"/>
          <p14:tracePt t="355973" x="6800850" y="4787900"/>
          <p14:tracePt t="355990" x="6807200" y="4794250"/>
          <p14:tracePt t="356239" x="6813550" y="4794250"/>
          <p14:tracePt t="356279" x="6819900" y="4794250"/>
          <p14:tracePt t="357399" x="6807200" y="4800600"/>
          <p14:tracePt t="357405" x="6794500" y="4819650"/>
          <p14:tracePt t="357416" x="6781800" y="4838700"/>
          <p14:tracePt t="357703" x="6775450" y="4838700"/>
          <p14:tracePt t="357711" x="6769100" y="4838700"/>
          <p14:tracePt t="357716" x="6743700" y="4838700"/>
          <p14:tracePt t="357740" x="6724650" y="4838700"/>
          <p14:tracePt t="357757" x="6705600" y="4838700"/>
          <p14:tracePt t="357773" x="6667500" y="4832350"/>
          <p14:tracePt t="357790" x="6635750" y="4819650"/>
          <p14:tracePt t="357807" x="6540500" y="4787900"/>
          <p14:tracePt t="357824" x="6496050" y="4781550"/>
          <p14:tracePt t="357840" x="6438900" y="4762500"/>
          <p14:tracePt t="357856" x="6400800" y="4756150"/>
          <p14:tracePt t="357873" x="6362700" y="4749800"/>
          <p14:tracePt t="357890" x="6337300" y="4737100"/>
          <p14:tracePt t="357907" x="6324600" y="4737100"/>
          <p14:tracePt t="357923" x="6318250" y="4737100"/>
          <p14:tracePt t="357940" x="6299200" y="4737100"/>
          <p14:tracePt t="357962" x="6280150" y="4724400"/>
          <p14:tracePt t="357990" x="6248400" y="4711700"/>
          <p14:tracePt t="358006" x="6165850" y="4705350"/>
          <p14:tracePt t="358024" x="6115050" y="4692650"/>
          <p14:tracePt t="358040" x="6064250" y="4686300"/>
          <p14:tracePt t="358056" x="6007100" y="4673600"/>
          <p14:tracePt t="358073" x="5969000" y="4660900"/>
          <p14:tracePt t="358090" x="5937250" y="4660900"/>
          <p14:tracePt t="358107" x="5899150" y="4654550"/>
          <p14:tracePt t="358123" x="5861050" y="4648200"/>
          <p14:tracePt t="358140" x="5835650" y="4648200"/>
          <p14:tracePt t="358156" x="5791200" y="4648200"/>
          <p14:tracePt t="358173" x="5753100" y="4648200"/>
          <p14:tracePt t="358190" x="5702300" y="4648200"/>
          <p14:tracePt t="358206" x="5594350" y="4629150"/>
          <p14:tracePt t="358223" x="5505450" y="4622800"/>
          <p14:tracePt t="358240" x="5365750" y="4610100"/>
          <p14:tracePt t="358256" x="5270500" y="4603750"/>
          <p14:tracePt t="358273" x="5175250" y="4603750"/>
          <p14:tracePt t="358290" x="5092700" y="4603750"/>
          <p14:tracePt t="358306" x="4997450" y="4603750"/>
          <p14:tracePt t="358323" x="4895850" y="4622800"/>
          <p14:tracePt t="358340" x="4813300" y="4629150"/>
          <p14:tracePt t="358356" x="4737100" y="4641850"/>
          <p14:tracePt t="358373" x="4635500" y="4660900"/>
          <p14:tracePt t="358390" x="4591050" y="4660900"/>
          <p14:tracePt t="358406" x="4483100" y="4673600"/>
          <p14:tracePt t="358423" x="4425950" y="4679950"/>
          <p14:tracePt t="358440" x="4381500" y="4679950"/>
          <p14:tracePt t="358458" x="4337050" y="4679950"/>
          <p14:tracePt t="358473" x="4273550" y="4679950"/>
          <p14:tracePt t="358490" x="4216400" y="4679950"/>
          <p14:tracePt t="358508" x="4133850" y="4679950"/>
          <p14:tracePt t="358525" x="4057650" y="4679950"/>
          <p14:tracePt t="358541" x="3943350" y="4679950"/>
          <p14:tracePt t="358557" x="3860800" y="4654550"/>
          <p14:tracePt t="358575" x="3759200" y="4622800"/>
          <p14:tracePt t="358591" x="3619500" y="4565650"/>
          <p14:tracePt t="358608" x="3549650" y="4540250"/>
          <p14:tracePt t="358624" x="3524250" y="4508500"/>
          <p14:tracePt t="358640" x="3511550" y="4502150"/>
          <p14:tracePt t="358657" x="3498850" y="4495800"/>
          <p14:tracePt t="358727" x="3498850" y="4489450"/>
          <p14:tracePt t="358752" x="3492500" y="4483100"/>
          <p14:tracePt t="358767" x="3486150" y="4470400"/>
          <p14:tracePt t="358772" x="3486150" y="4464050"/>
          <p14:tracePt t="358790" x="3486150" y="4451350"/>
          <p14:tracePt t="358790" x="3486150" y="4445000"/>
          <p14:tracePt t="358807" x="3486150" y="4432300"/>
          <p14:tracePt t="358824" x="3486150" y="4419600"/>
          <p14:tracePt t="358879" x="3492500" y="4413250"/>
          <p14:tracePt t="359975" x="3498850" y="4406900"/>
          <p14:tracePt t="361559" x="3498850" y="4400550"/>
          <p14:tracePt t="363775" x="3498850" y="4394200"/>
          <p14:tracePt t="363783" x="3505200" y="4394200"/>
          <p14:tracePt t="363791" x="3517900" y="4394200"/>
          <p14:tracePt t="363791" x="3524250" y="4394200"/>
          <p14:tracePt t="363807" x="3543300" y="4400550"/>
          <p14:tracePt t="363824" x="3587750" y="4406900"/>
          <p14:tracePt t="363840" x="3644900" y="4425950"/>
          <p14:tracePt t="363857" x="3708400" y="4445000"/>
          <p14:tracePt t="363874" x="3778250" y="4470400"/>
          <p14:tracePt t="363890" x="3829050" y="4476750"/>
          <p14:tracePt t="363907" x="3873500" y="4476750"/>
          <p14:tracePt t="363924" x="3898900" y="4489450"/>
          <p14:tracePt t="363940" x="3924300" y="4489450"/>
          <p14:tracePt t="363957" x="3949700" y="4495800"/>
          <p14:tracePt t="363974" x="3975100" y="4495800"/>
          <p14:tracePt t="363991" x="4006850" y="4495800"/>
          <p14:tracePt t="364007" x="4032250" y="4495800"/>
          <p14:tracePt t="364024" x="4057650" y="4495800"/>
          <p14:tracePt t="364040" x="4095750" y="4495800"/>
          <p14:tracePt t="364057" x="4140200" y="4495800"/>
          <p14:tracePt t="364074" x="4191000" y="4502150"/>
          <p14:tracePt t="364090" x="4235450" y="4502150"/>
          <p14:tracePt t="364107" x="4286250" y="4502150"/>
          <p14:tracePt t="364124" x="4343400" y="4502150"/>
          <p14:tracePt t="364142" x="4381500" y="4508500"/>
          <p14:tracePt t="364157" x="4419600" y="4521200"/>
          <p14:tracePt t="364174" x="4457700" y="4521200"/>
          <p14:tracePt t="364191" x="4502150" y="4521200"/>
          <p14:tracePt t="364208" x="4527550" y="4521200"/>
          <p14:tracePt t="364224" x="4546600" y="4521200"/>
          <p14:tracePt t="364241" x="4565650" y="4521200"/>
          <p14:tracePt t="364257" x="4584700" y="4521200"/>
          <p14:tracePt t="364274" x="4610100" y="4533900"/>
          <p14:tracePt t="364291" x="4622800" y="4540250"/>
          <p14:tracePt t="364307" x="4654550" y="4552950"/>
          <p14:tracePt t="364324" x="4686300" y="4565650"/>
          <p14:tracePt t="364341" x="4718050" y="4578350"/>
          <p14:tracePt t="364357" x="4743450" y="4584700"/>
          <p14:tracePt t="364374" x="4762500" y="4591050"/>
          <p14:tracePt t="364390" x="4787900" y="4597400"/>
          <p14:tracePt t="364407" x="4806950" y="4597400"/>
          <p14:tracePt t="364424" x="4826000" y="4603750"/>
          <p14:tracePt t="364441" x="4845050" y="4610100"/>
          <p14:tracePt t="364457" x="4876800" y="4616450"/>
          <p14:tracePt t="364474" x="4895850" y="4629150"/>
          <p14:tracePt t="364491" x="4927600" y="4635500"/>
          <p14:tracePt t="364507" x="4953000" y="4648200"/>
          <p14:tracePt t="364524" x="4972050" y="4648200"/>
          <p14:tracePt t="364540" x="4984750" y="4648200"/>
          <p14:tracePt t="364557" x="4991100" y="4648200"/>
          <p14:tracePt t="364752" x="4997450" y="4660900"/>
          <p14:tracePt t="364759" x="5003800" y="4660900"/>
          <p14:tracePt t="364768" x="5010150" y="4673600"/>
          <p14:tracePt t="364776" x="5022850" y="4679950"/>
          <p14:tracePt t="364790" x="5041900" y="4705350"/>
          <p14:tracePt t="364808" x="5054600" y="4718050"/>
          <p14:tracePt t="364824" x="5067300" y="4730750"/>
          <p14:tracePt t="364841" x="5080000" y="4743450"/>
          <p14:tracePt t="364857" x="5086350" y="4749800"/>
          <p14:tracePt t="364874" x="5092700" y="4756150"/>
          <p14:tracePt t="364890" x="5105400" y="4762500"/>
          <p14:tracePt t="364907" x="5111750" y="4768850"/>
          <p14:tracePt t="364923" x="5118100" y="4775200"/>
          <p14:tracePt t="364940" x="5124450" y="4781550"/>
          <p14:tracePt t="364957" x="5137150" y="4787900"/>
          <p14:tracePt t="365087" x="5143500" y="4787900"/>
          <p14:tracePt t="365151" x="5149850" y="4794250"/>
          <p14:tracePt t="365159" x="5156200" y="4794250"/>
          <p14:tracePt t="365166" x="5175250" y="4806950"/>
          <p14:tracePt t="365190" x="5207000" y="4826000"/>
          <p14:tracePt t="365207" x="5232400" y="4832350"/>
          <p14:tracePt t="365224" x="5238750" y="4838700"/>
          <p14:tracePt t="365240" x="5251450" y="4845050"/>
          <p14:tracePt t="365257" x="5257800" y="4851400"/>
          <p14:tracePt t="365273" x="5264150" y="4851400"/>
          <p14:tracePt t="365335" x="5270500" y="4851400"/>
          <p14:tracePt t="365583" x="5270500" y="4857750"/>
          <p14:tracePt t="365591" x="5264150" y="4876800"/>
          <p14:tracePt t="365601" x="5238750" y="4895850"/>
          <p14:tracePt t="365624" x="5213350" y="4914900"/>
          <p14:tracePt t="365640" x="5207000" y="4921250"/>
          <p14:tracePt t="365751" x="5200650" y="4927600"/>
          <p14:tracePt t="365831" x="5194300" y="4933950"/>
          <p14:tracePt t="365847" x="5187950" y="4940300"/>
          <p14:tracePt t="365855" x="5175250" y="4953000"/>
          <p14:tracePt t="365866" x="5168900" y="4959350"/>
          <p14:tracePt t="365890" x="5149850" y="4959350"/>
          <p14:tracePt t="365907" x="5124450" y="4972050"/>
          <p14:tracePt t="365923" x="5099050" y="4972050"/>
          <p14:tracePt t="365940" x="5073650" y="4972050"/>
          <p14:tracePt t="365957" x="5041900" y="4972050"/>
          <p14:tracePt t="365974" x="5029200" y="4972050"/>
          <p14:tracePt t="365990" x="5003800" y="4972050"/>
          <p14:tracePt t="366007" x="4991100" y="4972050"/>
          <p14:tracePt t="366024" x="4984750" y="4972050"/>
          <p14:tracePt t="366040" x="4965700" y="4972050"/>
          <p14:tracePt t="366057" x="4959350" y="4959350"/>
          <p14:tracePt t="366074" x="4946650" y="4953000"/>
          <p14:tracePt t="366090" x="4933950" y="4940300"/>
          <p14:tracePt t="366107" x="4927600" y="4927600"/>
          <p14:tracePt t="366124" x="4921250" y="4921250"/>
          <p14:tracePt t="366140" x="4921250" y="4908550"/>
          <p14:tracePt t="366157" x="4908550" y="4902200"/>
          <p14:tracePt t="366174" x="4908550" y="4889500"/>
          <p14:tracePt t="366190" x="4902200" y="4870450"/>
          <p14:tracePt t="366208" x="4902200" y="4857750"/>
          <p14:tracePt t="366224" x="4902200" y="4845050"/>
          <p14:tracePt t="366240" x="4902200" y="4832350"/>
          <p14:tracePt t="366257" x="4902200" y="4826000"/>
          <p14:tracePt t="366274" x="4902200" y="4806950"/>
          <p14:tracePt t="366290" x="4908550" y="4800600"/>
          <p14:tracePt t="366307" x="4921250" y="4781550"/>
          <p14:tracePt t="366324" x="4946650" y="4762500"/>
          <p14:tracePt t="366340" x="4972050" y="4749800"/>
          <p14:tracePt t="366373" x="4997450" y="4737100"/>
          <p14:tracePt t="366374" x="5003800" y="4737100"/>
          <p14:tracePt t="366390" x="5016500" y="4730750"/>
          <p14:tracePt t="366463" x="5029200" y="4730750"/>
          <p14:tracePt t="366471" x="5035550" y="4730750"/>
          <p14:tracePt t="366476" x="5054600" y="4730750"/>
          <p14:tracePt t="366490" x="5080000" y="4730750"/>
          <p14:tracePt t="366507" x="5092700" y="4730750"/>
          <p14:tracePt t="366523" x="5111750" y="4737100"/>
          <p14:tracePt t="366540" x="5118100" y="4737100"/>
          <p14:tracePt t="366576" x="5124450" y="4743450"/>
          <p14:tracePt t="366599" x="5130800" y="4743450"/>
          <p14:tracePt t="366606" x="5143500" y="4749800"/>
          <p14:tracePt t="366616" x="5149850" y="4762500"/>
          <p14:tracePt t="366640" x="5156200" y="4762500"/>
          <p14:tracePt t="366687" x="5156200" y="4768850"/>
          <p14:tracePt t="366704" x="5156200" y="4775200"/>
          <p14:tracePt t="366709" x="5156200" y="4781550"/>
          <p14:tracePt t="366723" x="5168900" y="4800600"/>
          <p14:tracePt t="366740" x="5181600" y="4819650"/>
          <p14:tracePt t="366757" x="5194300" y="4832350"/>
          <p14:tracePt t="366773" x="5194300" y="4845050"/>
          <p14:tracePt t="366790" x="5207000" y="4857750"/>
          <p14:tracePt t="366807" x="5213350" y="4870450"/>
          <p14:tracePt t="366824" x="5219700" y="4876800"/>
          <p14:tracePt t="366840" x="5219700" y="4889500"/>
          <p14:tracePt t="366857" x="5232400" y="4895850"/>
          <p14:tracePt t="366874" x="5245100" y="4914900"/>
          <p14:tracePt t="366890" x="5245100" y="4921250"/>
          <p14:tracePt t="366907" x="5257800" y="4933950"/>
          <p14:tracePt t="366924" x="5270500" y="4953000"/>
          <p14:tracePt t="366959" x="5270500" y="4965700"/>
          <p14:tracePt t="366960" x="5270500" y="4972050"/>
          <p14:tracePt t="366973" x="5283200" y="4991100"/>
          <p14:tracePt t="367008" x="5283200" y="5003800"/>
          <p14:tracePt t="367039" x="5283200" y="5010150"/>
          <p14:tracePt t="367055" x="5283200" y="5016500"/>
          <p14:tracePt t="367063" x="5283200" y="5022850"/>
          <p14:tracePt t="367073" x="5283200" y="5029200"/>
          <p14:tracePt t="367112" x="5283200" y="5041900"/>
          <p14:tracePt t="367119" x="5283200" y="5048250"/>
          <p14:tracePt t="367123" x="5283200" y="5054600"/>
          <p14:tracePt t="367140" x="5283200" y="5060950"/>
          <p14:tracePt t="367157" x="5276850" y="5067300"/>
          <p14:tracePt t="367174" x="5270500" y="5067300"/>
          <p14:tracePt t="367190" x="5251450" y="5067300"/>
          <p14:tracePt t="367207" x="5238750" y="5067300"/>
          <p14:tracePt t="367224" x="5232400" y="5067300"/>
          <p14:tracePt t="367240" x="5226050" y="5067300"/>
          <p14:tracePt t="367287" x="5219700" y="5067300"/>
          <p14:tracePt t="367295" x="5213350" y="5067300"/>
          <p14:tracePt t="367300" x="5207000" y="5067300"/>
          <p14:tracePt t="367323" x="5194300" y="5067300"/>
          <p14:tracePt t="367359" x="5187950" y="5067300"/>
          <p14:tracePt t="367375" x="5175250" y="5067300"/>
          <p14:tracePt t="367407" x="5168900" y="5067300"/>
          <p14:tracePt t="367416" x="5162550" y="5067300"/>
          <p14:tracePt t="367416" x="5137150" y="5067300"/>
          <p14:tracePt t="367440" x="5124450" y="5060950"/>
          <p14:tracePt t="367457" x="5111750" y="5060950"/>
          <p14:tracePt t="367495" x="5099050" y="5060950"/>
          <p14:tracePt t="367503" x="5099050" y="5054600"/>
          <p14:tracePt t="367507" x="5092700" y="5054600"/>
          <p14:tracePt t="367523" x="5073650" y="5054600"/>
          <p14:tracePt t="367540" x="5035550" y="5054600"/>
          <p14:tracePt t="367557" x="4984750" y="5041900"/>
          <p14:tracePt t="367573" x="4953000" y="5041900"/>
          <p14:tracePt t="367590" x="4902200" y="5029200"/>
          <p14:tracePt t="367607" x="4895850" y="5022850"/>
          <p14:tracePt t="368583" x="4895850" y="5016500"/>
          <p14:tracePt t="369719" x="4889500" y="5016500"/>
          <p14:tracePt t="371231" x="4883150" y="5016500"/>
          <p14:tracePt t="371279" x="4876800" y="5016500"/>
          <p14:tracePt t="371287" x="4870450" y="5016500"/>
          <p14:tracePt t="371352" x="4864100" y="5016500"/>
          <p14:tracePt t="371967" x="4864100" y="5010150"/>
          <p14:tracePt t="371983" x="4870450" y="5003800"/>
          <p14:tracePt t="371999" x="4876800" y="5003800"/>
          <p14:tracePt t="372000" x="4883150" y="5003800"/>
          <p14:tracePt t="372024" x="4908550" y="5003800"/>
          <p14:tracePt t="372040" x="4914900" y="5003800"/>
          <p14:tracePt t="372057" x="4921250" y="5003800"/>
          <p14:tracePt t="372074" x="4940300" y="5003800"/>
          <p14:tracePt t="372090" x="4965700" y="5016500"/>
          <p14:tracePt t="372106" x="4978400" y="5016500"/>
          <p14:tracePt t="372122" x="5010150" y="5016500"/>
          <p14:tracePt t="372139" x="5029200" y="5029200"/>
          <p14:tracePt t="372155" x="5041900" y="5029200"/>
          <p14:tracePt t="372172" x="5048250" y="5029200"/>
          <p14:tracePt t="372263" x="5054600" y="5029200"/>
          <p14:tracePt t="372287" x="5060950" y="5029200"/>
          <p14:tracePt t="372471" x="5073650" y="5029200"/>
          <p14:tracePt t="372623" x="5080000" y="5022850"/>
          <p14:tracePt t="372743" x="5086350" y="5016500"/>
          <p14:tracePt t="372765" x="5092700" y="5010150"/>
          <p14:tracePt t="372766" x="5099050" y="5010150"/>
          <p14:tracePt t="372790" x="5111750" y="5003800"/>
          <p14:tracePt t="374703" x="5118100" y="5003800"/>
          <p14:tracePt t="375119" x="5130800" y="5003800"/>
          <p14:tracePt t="375247" x="5137150" y="5003800"/>
          <p14:tracePt t="375263" x="5143500" y="5003800"/>
          <p14:tracePt t="375279" x="5149850" y="5003800"/>
          <p14:tracePt t="375290" x="5162550" y="5003800"/>
          <p14:tracePt t="375293" x="5181600" y="5003800"/>
          <p14:tracePt t="375306" x="5207000" y="5003800"/>
          <p14:tracePt t="375323" x="5232400" y="5003800"/>
          <p14:tracePt t="375340" x="5238750" y="5003800"/>
          <p14:tracePt t="375356" x="5245100" y="5003800"/>
          <p14:tracePt t="375431" x="5257800" y="5003800"/>
          <p14:tracePt t="375455" x="5270500" y="5003800"/>
          <p14:tracePt t="376127" x="5276850" y="5003800"/>
          <p14:tracePt t="376137" x="5295900" y="5003800"/>
          <p14:tracePt t="376148" x="5378450" y="5029200"/>
          <p14:tracePt t="376173" x="5435600" y="5048250"/>
          <p14:tracePt t="376190" x="5511800" y="5048250"/>
          <p14:tracePt t="376207" x="5581650" y="5054600"/>
          <p14:tracePt t="376224" x="5607050" y="5060950"/>
          <p14:tracePt t="376240" x="5632450" y="5067300"/>
          <p14:tracePt t="376319" x="5638800" y="5067300"/>
          <p14:tracePt t="376359" x="5645150" y="5067300"/>
          <p14:tracePt t="376375" x="5651500" y="5067300"/>
          <p14:tracePt t="376376" x="5651500" y="5060950"/>
          <p14:tracePt t="376390" x="5657850" y="5060950"/>
          <p14:tracePt t="376407" x="5664200" y="5054600"/>
          <p14:tracePt t="376448" x="5676900" y="5054600"/>
          <p14:tracePt t="376463" x="5689600" y="5054600"/>
          <p14:tracePt t="376471" x="5715000" y="5054600"/>
          <p14:tracePt t="376482" x="5753100" y="5054600"/>
          <p14:tracePt t="376507" x="5791200" y="5054600"/>
          <p14:tracePt t="376523" x="5810250" y="5054600"/>
          <p14:tracePt t="376540" x="5829300" y="5054600"/>
          <p14:tracePt t="376557" x="5835650" y="5054600"/>
          <p14:tracePt t="376639" x="5842000" y="5054600"/>
          <p14:tracePt t="376658" x="5854700" y="5060950"/>
          <p14:tracePt t="376665" x="5867400" y="5067300"/>
          <p14:tracePt t="376690" x="5867400" y="5073650"/>
          <p14:tracePt t="376706" x="5867400" y="5080000"/>
          <p14:tracePt t="376723" x="5880100" y="5092700"/>
          <p14:tracePt t="376831" x="5880100" y="5099050"/>
          <p14:tracePt t="376863" x="5880100" y="5105400"/>
          <p14:tracePt t="376865" x="5880100" y="5118100"/>
          <p14:tracePt t="376903" x="5880100" y="5124450"/>
          <p14:tracePt t="376911" x="5880100" y="5130800"/>
          <p14:tracePt t="376916" x="5880100" y="5143500"/>
          <p14:tracePt t="376940" x="5880100" y="5149850"/>
          <p14:tracePt t="376956" x="5880100" y="5156200"/>
          <p14:tracePt t="376973" x="5880100" y="5168900"/>
          <p14:tracePt t="376990" x="5880100" y="5181600"/>
          <p14:tracePt t="377007" x="5880100" y="5194300"/>
          <p14:tracePt t="377023" x="5880100" y="5207000"/>
          <p14:tracePt t="377040" x="5880100" y="5213350"/>
          <p14:tracePt t="377079" x="5880100" y="5226050"/>
          <p14:tracePt t="377127" x="5880100" y="5232400"/>
          <p14:tracePt t="377159" x="5880100" y="5238750"/>
          <p14:tracePt t="377167" x="5880100" y="5245100"/>
          <p14:tracePt t="377174" x="5880100" y="5257800"/>
          <p14:tracePt t="377189" x="5880100" y="5270500"/>
          <p14:tracePt t="377223" x="5880100" y="5276850"/>
          <p14:tracePt t="377224" x="5880100" y="5289550"/>
          <p14:tracePt t="377327" x="5880100" y="5295900"/>
          <p14:tracePt t="377343" x="5886450" y="5302250"/>
          <p14:tracePt t="377351" x="5892800" y="5308600"/>
          <p14:tracePt t="377356" x="5892800" y="5314950"/>
          <p14:tracePt t="377447" x="5892800" y="5321300"/>
          <p14:tracePt t="377495" x="5899150" y="5321300"/>
          <p14:tracePt t="377551" x="5899150" y="5327650"/>
          <p14:tracePt t="377567" x="5911850" y="5334000"/>
          <p14:tracePt t="377568" x="5937250" y="5340350"/>
          <p14:tracePt t="377590" x="5975350" y="5353050"/>
          <p14:tracePt t="377606" x="6026150" y="5365750"/>
          <p14:tracePt t="377623" x="6057900" y="5372100"/>
          <p14:tracePt t="377640" x="6083300" y="5378450"/>
          <p14:tracePt t="377656" x="6102350" y="5384800"/>
          <p14:tracePt t="377673" x="6127750" y="5397500"/>
          <p14:tracePt t="377690" x="6159500" y="5397500"/>
          <p14:tracePt t="377706" x="6184900" y="5397500"/>
          <p14:tracePt t="377723" x="6210300" y="5397500"/>
          <p14:tracePt t="377740" x="6223000" y="5397500"/>
          <p14:tracePt t="377756" x="6242050" y="5384800"/>
          <p14:tracePt t="377773" x="6254750" y="5378450"/>
          <p14:tracePt t="377790" x="6261100" y="5372100"/>
          <p14:tracePt t="377806" x="6273800" y="5359400"/>
          <p14:tracePt t="377903" x="6280150" y="5353050"/>
          <p14:tracePt t="377919" x="6286500" y="5353050"/>
          <p14:tracePt t="377921" x="6292850" y="5353050"/>
          <p14:tracePt t="377940" x="6299200" y="5353050"/>
          <p14:tracePt t="377956" x="6305550" y="5353050"/>
          <p14:tracePt t="378031" x="6318250" y="5353050"/>
          <p14:tracePt t="378047" x="6324600" y="5353050"/>
          <p14:tracePt t="378050" x="6343650" y="5353050"/>
          <p14:tracePt t="378073" x="6356350" y="5353050"/>
          <p14:tracePt t="378090" x="6362700" y="5353050"/>
          <p14:tracePt t="378106" x="6369050" y="5353050"/>
          <p14:tracePt t="378123" x="6375400" y="5353050"/>
          <p14:tracePt t="378140" x="6388100" y="5353050"/>
          <p14:tracePt t="378157" x="6400800" y="5353050"/>
          <p14:tracePt t="378173" x="6407150" y="5353050"/>
          <p14:tracePt t="378190" x="6426200" y="5353050"/>
          <p14:tracePt t="378206" x="6445250" y="5359400"/>
          <p14:tracePt t="378223" x="6457950" y="5359400"/>
          <p14:tracePt t="378240" x="6464300" y="5359400"/>
          <p14:tracePt t="378257" x="6477000" y="5359400"/>
          <p14:tracePt t="378273" x="6483350" y="5359400"/>
          <p14:tracePt t="378290" x="6496050" y="5359400"/>
          <p14:tracePt t="378327" x="6508750" y="5359400"/>
          <p14:tracePt t="378351" x="6515100" y="5359400"/>
          <p14:tracePt t="378365" x="6527800" y="5359400"/>
          <p14:tracePt t="378366" x="6553200" y="5359400"/>
          <p14:tracePt t="378390" x="6565900" y="5359400"/>
          <p14:tracePt t="378406" x="6572250" y="5359400"/>
          <p14:tracePt t="378503" x="6572250" y="5353050"/>
          <p14:tracePt t="378515" x="6572250" y="5346700"/>
          <p14:tracePt t="378517" x="6584950" y="5334000"/>
          <p14:tracePt t="378540" x="6584950" y="5327650"/>
          <p14:tracePt t="378557" x="6591300" y="5314950"/>
          <p14:tracePt t="378573" x="6604000" y="5308600"/>
          <p14:tracePt t="378607" x="6610350" y="5302250"/>
          <p14:tracePt t="378608" x="6616700" y="5295900"/>
          <p14:tracePt t="378623" x="6623050" y="5289550"/>
          <p14:tracePt t="378640" x="6635750" y="5276850"/>
          <p14:tracePt t="378656" x="6648450" y="5270500"/>
          <p14:tracePt t="378673" x="6667500" y="5251450"/>
          <p14:tracePt t="378690" x="6699250" y="5238750"/>
          <p14:tracePt t="378706" x="6743700" y="5200650"/>
          <p14:tracePt t="378723" x="6781800" y="5175250"/>
          <p14:tracePt t="378740" x="6800850" y="5175250"/>
          <p14:tracePt t="378759" x="6813550" y="5162550"/>
          <p14:tracePt t="378807" x="6813550" y="5156200"/>
          <p14:tracePt t="378807" x="6813550" y="5149850"/>
          <p14:tracePt t="378839" x="6813550" y="5143500"/>
          <p14:tracePt t="378847" x="6813550" y="5130800"/>
          <p14:tracePt t="378856" x="6813550" y="5105400"/>
          <p14:tracePt t="378873" x="6813550" y="5099050"/>
          <p14:tracePt t="378889" x="6813550" y="5092700"/>
          <p14:tracePt t="378928" x="6813550" y="5086350"/>
          <p14:tracePt t="379047" x="6813550" y="5080000"/>
          <p14:tracePt t="379047" x="6813550" y="5067300"/>
          <p14:tracePt t="379066" x="6807200" y="5060950"/>
          <p14:tracePt t="379067" x="6800850" y="5041900"/>
          <p14:tracePt t="379090" x="6794500" y="5022850"/>
          <p14:tracePt t="379107" x="6788150" y="5016500"/>
          <p14:tracePt t="379124" x="6781800" y="5003800"/>
          <p14:tracePt t="379140" x="6769100" y="4991100"/>
          <p14:tracePt t="379157" x="6756400" y="4984750"/>
          <p14:tracePt t="379174" x="6737350" y="4965700"/>
          <p14:tracePt t="379191" x="6705600" y="4965700"/>
          <p14:tracePt t="379207" x="6680200" y="4965700"/>
          <p14:tracePt t="379224" x="6629400" y="4953000"/>
          <p14:tracePt t="379241" x="6565900" y="4946650"/>
          <p14:tracePt t="379257" x="6483350" y="4927600"/>
          <p14:tracePt t="379274" x="6407150" y="4927600"/>
          <p14:tracePt t="379291" x="6343650" y="4927600"/>
          <p14:tracePt t="379307" x="6305550" y="4927600"/>
          <p14:tracePt t="379324" x="6273800" y="4927600"/>
          <p14:tracePt t="379340" x="6242050" y="4927600"/>
          <p14:tracePt t="379357" x="6216650" y="4927600"/>
          <p14:tracePt t="379374" x="6191250" y="4927600"/>
          <p14:tracePt t="379391" x="6165850" y="4927600"/>
          <p14:tracePt t="379407" x="6153150" y="4927600"/>
          <p14:tracePt t="379424" x="6140450" y="4927600"/>
          <p14:tracePt t="379440" x="6127750" y="4927600"/>
          <p14:tracePt t="379457" x="6102350" y="4940300"/>
          <p14:tracePt t="379474" x="6083300" y="4946650"/>
          <p14:tracePt t="379490" x="6070600" y="4959350"/>
          <p14:tracePt t="379507" x="6057900" y="4972050"/>
          <p14:tracePt t="379524" x="6051550" y="4991100"/>
          <p14:tracePt t="379540" x="6051550" y="5003800"/>
          <p14:tracePt t="379558" x="6045200" y="5016500"/>
          <p14:tracePt t="379624" x="6045200" y="5022850"/>
          <p14:tracePt t="379633" x="6045200" y="5029200"/>
          <p14:tracePt t="379634" x="6045200" y="5048250"/>
          <p14:tracePt t="379657" x="6045200" y="5067300"/>
          <p14:tracePt t="379674" x="6045200" y="5086350"/>
          <p14:tracePt t="379690" x="6045200" y="5105400"/>
          <p14:tracePt t="379708" x="6045200" y="5118100"/>
          <p14:tracePt t="379724" x="6045200" y="5130800"/>
          <p14:tracePt t="379740" x="6045200" y="5137150"/>
          <p14:tracePt t="379911" x="6045200" y="5149850"/>
          <p14:tracePt t="380031" x="6038850" y="5156200"/>
          <p14:tracePt t="380063" x="6038850" y="5162550"/>
          <p14:tracePt t="380071" x="6038850" y="5168900"/>
          <p14:tracePt t="380159" x="6038850" y="5175250"/>
          <p14:tracePt t="380168" x="6045200" y="5175250"/>
          <p14:tracePt t="380168" x="6070600" y="5175250"/>
          <p14:tracePt t="380190" x="6121400" y="5175250"/>
          <p14:tracePt t="380208" x="6140450" y="5175250"/>
          <p14:tracePt t="380279" x="6146800" y="5168900"/>
          <p14:tracePt t="380287" x="6172200" y="5156200"/>
          <p14:tracePt t="380299" x="6191250" y="5149850"/>
          <p14:tracePt t="380384" x="6191250" y="5143500"/>
          <p14:tracePt t="380407" x="6203950" y="5137150"/>
          <p14:tracePt t="380415" x="6203950" y="5124450"/>
          <p14:tracePt t="380424" x="6203950" y="5092700"/>
          <p14:tracePt t="380440" x="6203950" y="5067300"/>
          <p14:tracePt t="380457" x="6216650" y="5022850"/>
          <p14:tracePt t="380474" x="6216650" y="5010150"/>
          <p14:tracePt t="380490" x="6216650" y="4997450"/>
          <p14:tracePt t="380507" x="6223000" y="4991100"/>
          <p14:tracePt t="380591" x="6223000" y="4984750"/>
          <p14:tracePt t="380615" x="6223000" y="4972050"/>
          <p14:tracePt t="380639" x="6223000" y="4965700"/>
          <p14:tracePt t="380655" x="6223000" y="4953000"/>
          <p14:tracePt t="380656" x="6216650" y="4953000"/>
          <p14:tracePt t="380673" x="6216650" y="4946650"/>
          <p14:tracePt t="380690" x="6210300" y="4940300"/>
          <p14:tracePt t="380707" x="6203950" y="4933950"/>
          <p14:tracePt t="380723" x="6191250" y="4927600"/>
          <p14:tracePt t="380759" x="6178550" y="4927600"/>
          <p14:tracePt t="380775" x="6172200" y="4927600"/>
          <p14:tracePt t="380779" x="6165850" y="4927600"/>
          <p14:tracePt t="380790" x="6146800" y="4927600"/>
          <p14:tracePt t="380808" x="6140450" y="4927600"/>
          <p14:tracePt t="380824" x="6127750" y="4933950"/>
          <p14:tracePt t="380840" x="6121400" y="4933950"/>
          <p14:tracePt t="380857" x="6108700" y="4946650"/>
          <p14:tracePt t="380873" x="6089650" y="4953000"/>
          <p14:tracePt t="380890" x="6089650" y="4959350"/>
          <p14:tracePt t="380907" x="6076950" y="4984750"/>
          <p14:tracePt t="380923" x="6064250" y="4991100"/>
          <p14:tracePt t="380940" x="6057900" y="5010150"/>
          <p14:tracePt t="380957" x="6051550" y="5022850"/>
          <p14:tracePt t="380993" x="6045200" y="5035550"/>
          <p14:tracePt t="381016" x="6045200" y="5041900"/>
          <p14:tracePt t="381031" x="6038850" y="5041900"/>
          <p14:tracePt t="381037" x="6038850" y="5054600"/>
          <p14:tracePt t="381040" x="6038850" y="5060950"/>
          <p14:tracePt t="381057" x="6032500" y="5073650"/>
          <p14:tracePt t="381074" x="6032500" y="5086350"/>
          <p14:tracePt t="381090" x="6032500" y="5099050"/>
          <p14:tracePt t="381151" x="6032500" y="5105400"/>
          <p14:tracePt t="381215" x="6032500" y="5118100"/>
          <p14:tracePt t="381223" x="6038850" y="5124450"/>
          <p14:tracePt t="381240" x="6051550" y="5137150"/>
          <p14:tracePt t="381241" x="6057900" y="5156200"/>
          <p14:tracePt t="381257" x="6076950" y="5175250"/>
          <p14:tracePt t="381274" x="6076950" y="5181600"/>
          <p14:tracePt t="381290" x="6083300" y="5194300"/>
          <p14:tracePt t="381343" x="6089650" y="5194300"/>
          <p14:tracePt t="381359" x="6096000" y="5207000"/>
          <p14:tracePt t="381373" x="6102350" y="5213350"/>
          <p14:tracePt t="381374" x="6121400" y="5232400"/>
          <p14:tracePt t="381390" x="6165850" y="5264150"/>
          <p14:tracePt t="381407" x="6191250" y="5283200"/>
          <p14:tracePt t="381424" x="6203950" y="5289550"/>
          <p14:tracePt t="381440" x="6210300" y="5295900"/>
          <p14:tracePt t="381671" x="6216650" y="5295900"/>
          <p14:tracePt t="381687" x="6216650" y="5289550"/>
          <p14:tracePt t="381707" x="6216650" y="5283200"/>
          <p14:tracePt t="381708" x="6216650" y="5270500"/>
          <p14:tracePt t="381723" x="6216650" y="5264150"/>
          <p14:tracePt t="381759" x="6216650" y="5251450"/>
          <p14:tracePt t="381791" x="6216650" y="5245100"/>
          <p14:tracePt t="381799" x="6216650" y="5238750"/>
          <p14:tracePt t="381807" x="6216650" y="5219700"/>
          <p14:tracePt t="381824" x="6216650" y="5200650"/>
          <p14:tracePt t="381840" x="6203950" y="5181600"/>
          <p14:tracePt t="381857" x="6203950" y="5175250"/>
          <p14:tracePt t="381874" x="6203950" y="5162550"/>
          <p14:tracePt t="381890" x="6203950" y="5143500"/>
          <p14:tracePt t="381907" x="6203950" y="5124450"/>
          <p14:tracePt t="381924" x="6203950" y="5099050"/>
          <p14:tracePt t="381940" x="6203950" y="5086350"/>
          <p14:tracePt t="381957" x="6203950" y="5073650"/>
          <p14:tracePt t="382000" x="6203950" y="5067300"/>
          <p14:tracePt t="382047" x="6203950" y="5060950"/>
          <p14:tracePt t="382055" x="6203950" y="5054600"/>
          <p14:tracePt t="382067" x="6203950" y="5048250"/>
          <p14:tracePt t="382095" x="6197600" y="5035550"/>
          <p14:tracePt t="382111" x="6191250" y="5035550"/>
          <p14:tracePt t="382123" x="6172200" y="5022850"/>
          <p14:tracePt t="382143" x="6159500" y="5022850"/>
          <p14:tracePt t="382145" x="6153150" y="5022850"/>
          <p14:tracePt t="382157" x="6140450" y="5022850"/>
          <p14:tracePt t="382174" x="6134100" y="5022850"/>
          <p14:tracePt t="382190" x="6115050" y="5022850"/>
          <p14:tracePt t="382207" x="6102350" y="5022850"/>
          <p14:tracePt t="382224" x="6096000" y="5022850"/>
          <p14:tracePt t="382240" x="6083300" y="5022850"/>
          <p14:tracePt t="382257" x="6083300" y="5029200"/>
          <p14:tracePt t="382273" x="6076950" y="5035550"/>
          <p14:tracePt t="382290" x="6064250" y="5048250"/>
          <p14:tracePt t="382307" x="6057900" y="5067300"/>
          <p14:tracePt t="382323" x="6045200" y="5086350"/>
          <p14:tracePt t="382340" x="6038850" y="5111750"/>
          <p14:tracePt t="382357" x="6026150" y="5137150"/>
          <p14:tracePt t="382373" x="6019800" y="5181600"/>
          <p14:tracePt t="382390" x="6019800" y="5194300"/>
          <p14:tracePt t="382390" x="6019800" y="5207000"/>
          <p14:tracePt t="382407" x="6019800" y="5219700"/>
          <p14:tracePt t="382423" x="6019800" y="5232400"/>
          <p14:tracePt t="382440" x="6019800" y="5245100"/>
          <p14:tracePt t="382457" x="6019800" y="5257800"/>
          <p14:tracePt t="382473" x="6019800" y="5264150"/>
          <p14:tracePt t="382490" x="6019800" y="5270500"/>
          <p14:tracePt t="382507" x="6019800" y="5283200"/>
          <p14:tracePt t="382551" x="6019800" y="5295900"/>
          <p14:tracePt t="382631" x="6032500" y="5295900"/>
          <p14:tracePt t="382639" x="6038850" y="5295900"/>
          <p14:tracePt t="382640" x="6064250" y="5295900"/>
          <p14:tracePt t="382657" x="6108700" y="5308600"/>
          <p14:tracePt t="382674" x="6159500" y="5308600"/>
          <p14:tracePt t="382690" x="6197600" y="5308600"/>
          <p14:tracePt t="382707" x="6229350" y="5308600"/>
          <p14:tracePt t="382724" x="6242050" y="5308600"/>
          <p14:tracePt t="382740" x="6248400" y="5308600"/>
          <p14:tracePt t="382757" x="6254750" y="5302250"/>
          <p14:tracePt t="382774" x="6267450" y="5295900"/>
          <p14:tracePt t="382808" x="6273800" y="5295900"/>
          <p14:tracePt t="382808" x="6280150" y="5289550"/>
          <p14:tracePt t="384031" x="6286500" y="5289550"/>
          <p14:tracePt t="384206" x="6280150" y="5289550"/>
          <p14:tracePt t="384231" x="6273800" y="5289550"/>
          <p14:tracePt t="384295" x="6261100" y="5289550"/>
          <p14:tracePt t="386375" x="6254750" y="5289550"/>
          <p14:tracePt t="386408" x="6254750" y="5283200"/>
          <p14:tracePt t="386420" x="6254750" y="5276850"/>
          <p14:tracePt t="386447" x="6261100" y="5276850"/>
          <p14:tracePt t="386449" x="6261100" y="5270500"/>
          <p14:tracePt t="386495" x="6267450" y="5264150"/>
          <p14:tracePt t="386527" x="6267450" y="5257800"/>
          <p14:tracePt t="386759" x="6273800" y="5251450"/>
          <p14:tracePt t="386775" x="6280150" y="5251450"/>
          <p14:tracePt t="386792" x="6286500" y="5251450"/>
          <p14:tracePt t="386793" x="6299200" y="5251450"/>
          <p14:tracePt t="386807" x="6305550" y="5251450"/>
          <p14:tracePt t="386824" x="6311900" y="5251450"/>
          <p14:tracePt t="386887" x="6318250" y="5251450"/>
          <p14:tracePt t="386927" x="6324600" y="5251450"/>
          <p14:tracePt t="386935" x="6330950" y="5251450"/>
          <p14:tracePt t="386967" x="6337300" y="5251450"/>
          <p14:tracePt t="386975" x="6343650" y="5251450"/>
          <p14:tracePt t="386990" x="6350000" y="5257800"/>
          <p14:tracePt t="386991" x="6375400" y="5264150"/>
          <p14:tracePt t="387007" x="6394450" y="5270500"/>
          <p14:tracePt t="387119" x="6400800" y="5270500"/>
          <p14:tracePt t="387127" x="6400800" y="5276850"/>
          <p14:tracePt t="387176" x="6413500" y="5276850"/>
          <p14:tracePt t="387183" x="6419850" y="5276850"/>
          <p14:tracePt t="387343" x="6426200" y="5276850"/>
          <p14:tracePt t="387544" x="6432550" y="5283200"/>
          <p14:tracePt t="387567" x="6438900" y="5283200"/>
          <p14:tracePt t="387568" x="6445250" y="5283200"/>
          <p14:tracePt t="387590" x="6451600" y="5283200"/>
          <p14:tracePt t="387663" x="6457950" y="5283200"/>
          <p14:tracePt t="387671" x="6470650" y="5283200"/>
          <p14:tracePt t="387679" x="6508750" y="5283200"/>
          <p14:tracePt t="387690" x="6553200" y="5276850"/>
          <p14:tracePt t="387707" x="6623050" y="5276850"/>
          <p14:tracePt t="387723" x="6654800" y="5276850"/>
          <p14:tracePt t="387740" x="6661150" y="5276850"/>
          <p14:tracePt t="387757" x="6667500" y="5276850"/>
          <p14:tracePt t="388271" x="6673850" y="5276850"/>
          <p14:tracePt t="388282" x="6680200" y="5276850"/>
          <p14:tracePt t="388408" x="6686550" y="5276850"/>
          <p14:tracePt t="388415" x="6692900" y="5276850"/>
          <p14:tracePt t="388447" x="6699250" y="5276850"/>
          <p14:tracePt t="388599" x="6711950" y="5276850"/>
          <p14:tracePt t="388655" x="6718300" y="5276850"/>
          <p14:tracePt t="388783" x="6724650" y="5276850"/>
          <p14:tracePt t="388839" x="6724650" y="5270500"/>
          <p14:tracePt t="388959" x="6724650" y="5264150"/>
          <p14:tracePt t="389016" x="6718300" y="5264150"/>
          <p14:tracePt t="389055" x="6711950" y="5264150"/>
          <p14:tracePt t="389233" x="6705600" y="5257800"/>
          <p14:tracePt t="389351" x="6705600" y="5251450"/>
          <p14:tracePt t="390007" x="6705600" y="5245100"/>
          <p14:tracePt t="392063" x="6711950" y="5245100"/>
          <p14:tracePt t="392271" x="6711950" y="5251450"/>
          <p14:tracePt t="392295" x="6705600" y="5251450"/>
          <p14:tracePt t="392299" x="6692900" y="5257800"/>
          <p14:tracePt t="392327" x="6692900" y="5264150"/>
          <p14:tracePt t="392328" x="6686550" y="5264150"/>
          <p14:tracePt t="392340" x="6673850" y="5270500"/>
          <p14:tracePt t="392357" x="6667500" y="5276850"/>
          <p14:tracePt t="392373" x="6654800" y="5289550"/>
          <p14:tracePt t="392390" x="6648450" y="5289550"/>
          <p14:tracePt t="392390" x="6642100" y="5289550"/>
          <p14:tracePt t="392407" x="6629400" y="5289550"/>
          <p14:tracePt t="392424" x="6597650" y="5289550"/>
          <p14:tracePt t="392440" x="6565900" y="5289550"/>
          <p14:tracePt t="392457" x="6527800" y="5302250"/>
          <p14:tracePt t="392474" x="6496050" y="5308600"/>
          <p14:tracePt t="392490" x="6470650" y="5314950"/>
          <p14:tracePt t="392507" x="6445250" y="5321300"/>
          <p14:tracePt t="392523" x="6413500" y="5334000"/>
          <p14:tracePt t="392541" x="6375400" y="5334000"/>
          <p14:tracePt t="392557" x="6311900" y="5346700"/>
          <p14:tracePt t="392573" x="6248400" y="5353050"/>
          <p14:tracePt t="392590" x="6146800" y="5365750"/>
          <p14:tracePt t="392607" x="6096000" y="5365750"/>
          <p14:tracePt t="392624" x="6051550" y="5365750"/>
          <p14:tracePt t="392640" x="6019800" y="5365750"/>
          <p14:tracePt t="392657" x="5994400" y="5365750"/>
          <p14:tracePt t="392674" x="5962650" y="5365750"/>
          <p14:tracePt t="392690" x="5911850" y="5353050"/>
          <p14:tracePt t="392707" x="5842000" y="5353050"/>
          <p14:tracePt t="392724" x="5702300" y="5334000"/>
          <p14:tracePt t="392740" x="5581650" y="5334000"/>
          <p14:tracePt t="392757" x="5461000" y="5327650"/>
          <p14:tracePt t="392774" x="5346700" y="5314950"/>
          <p14:tracePt t="392790" x="5264150" y="5314950"/>
          <p14:tracePt t="392807" x="5251450" y="5314950"/>
          <p14:tracePt t="392824" x="5245100" y="5314950"/>
          <p14:tracePt t="392840" x="5232400" y="5314950"/>
          <p14:tracePt t="392857" x="5226050" y="5314950"/>
          <p14:tracePt t="392873" x="5207000" y="5314950"/>
          <p14:tracePt t="392890" x="5162550" y="5308600"/>
          <p14:tracePt t="392907" x="5080000" y="5295900"/>
          <p14:tracePt t="392924" x="4997450" y="5276850"/>
          <p14:tracePt t="392940" x="4902200" y="5270500"/>
          <p14:tracePt t="392957" x="4787900" y="5257800"/>
          <p14:tracePt t="392974" x="4718050" y="5257800"/>
          <p14:tracePt t="392990" x="4660900" y="5257800"/>
          <p14:tracePt t="393007" x="4635500" y="5257800"/>
          <p14:tracePt t="393024" x="4610100" y="5257800"/>
          <p14:tracePt t="393040" x="4565650" y="5257800"/>
          <p14:tracePt t="393057" x="4540250" y="5251450"/>
          <p14:tracePt t="393074" x="4533900" y="5251450"/>
          <p14:tracePt t="393090" x="4521200" y="5238750"/>
          <p14:tracePt t="393127" x="4521200" y="5232400"/>
          <p14:tracePt t="393159" x="4521200" y="5226050"/>
          <p14:tracePt t="393367" x="4521200" y="5232400"/>
          <p14:tracePt t="393375" x="4514850" y="5238750"/>
          <p14:tracePt t="393382" x="4489450" y="5251450"/>
          <p14:tracePt t="393406" x="4470400" y="5257800"/>
          <p14:tracePt t="393423" x="4438650" y="5264150"/>
          <p14:tracePt t="393440" x="4419600" y="5264150"/>
          <p14:tracePt t="393456" x="4394200" y="5270500"/>
          <p14:tracePt t="393472" x="4362450" y="5270500"/>
          <p14:tracePt t="393489" x="4318000" y="5270500"/>
          <p14:tracePt t="393506" x="4241800" y="5270500"/>
          <p14:tracePt t="393524" x="4165600" y="5270500"/>
          <p14:tracePt t="393541" x="4083050" y="5270500"/>
          <p14:tracePt t="393557" x="4032250" y="5270500"/>
          <p14:tracePt t="393575" x="3981450" y="5270500"/>
          <p14:tracePt t="393591" x="3924300" y="5264150"/>
          <p14:tracePt t="393608" x="3886200" y="5251450"/>
          <p14:tracePt t="393624" x="3854450" y="5226050"/>
          <p14:tracePt t="393641" x="3816350" y="5207000"/>
          <p14:tracePt t="393658" x="3759200" y="5187950"/>
          <p14:tracePt t="393675" x="3689350" y="5149850"/>
          <p14:tracePt t="393691" x="3625850" y="5118100"/>
          <p14:tracePt t="393707" x="3549650" y="5092700"/>
          <p14:tracePt t="393725" x="3492500" y="5060950"/>
          <p14:tracePt t="393742" x="3467100" y="5041900"/>
          <p14:tracePt t="393758" x="3460750" y="5035550"/>
          <p14:tracePt t="393774" x="3460750" y="5029200"/>
          <p14:tracePt t="393791" x="3435350" y="5010150"/>
          <p14:tracePt t="393808" x="3429000" y="4997450"/>
          <p14:tracePt t="393824" x="3409950" y="4972050"/>
          <p14:tracePt t="393841" x="3397250" y="4940300"/>
          <p14:tracePt t="393857" x="3390900" y="4914900"/>
          <p14:tracePt t="393875" x="3384550" y="4883150"/>
          <p14:tracePt t="393890" x="3384550" y="4857750"/>
          <p14:tracePt t="393908" x="3384550" y="4832350"/>
          <p14:tracePt t="393924" x="3384550" y="4800600"/>
          <p14:tracePt t="393940" x="3384550" y="4787900"/>
          <p14:tracePt t="393958" x="3384550" y="4762500"/>
          <p14:tracePt t="393975" x="3390900" y="4737100"/>
          <p14:tracePt t="393990" x="3429000" y="4692650"/>
          <p14:tracePt t="394009" x="3479800" y="4667250"/>
          <p14:tracePt t="394024" x="3511550" y="4648200"/>
          <p14:tracePt t="394041" x="3543300" y="4635500"/>
          <p14:tracePt t="394058" x="3575050" y="4635500"/>
          <p14:tracePt t="394074" x="3600450" y="4622800"/>
          <p14:tracePt t="394090" x="3632200" y="4622800"/>
          <p14:tracePt t="394108" x="3663950" y="4622800"/>
          <p14:tracePt t="394124" x="3702050" y="4622800"/>
          <p14:tracePt t="394141" x="3771900" y="4622800"/>
          <p14:tracePt t="394157" x="3841750" y="4622800"/>
          <p14:tracePt t="394174" x="4000500" y="4635500"/>
          <p14:tracePt t="394192" x="4083050" y="4641850"/>
          <p14:tracePt t="394208" x="4146550" y="4660900"/>
          <p14:tracePt t="394224" x="4216400" y="4673600"/>
          <p14:tracePt t="394241" x="4292600" y="4699000"/>
          <p14:tracePt t="394258" x="4368800" y="4718050"/>
          <p14:tracePt t="394274" x="4425950" y="4743450"/>
          <p14:tracePt t="394291" x="4476750" y="4762500"/>
          <p14:tracePt t="394307" x="4508500" y="4768850"/>
          <p14:tracePt t="394324" x="4552950" y="4794250"/>
          <p14:tracePt t="394341" x="4578350" y="4813300"/>
          <p14:tracePt t="394357" x="4629150" y="4832350"/>
          <p14:tracePt t="394374" x="4667250" y="4857750"/>
          <p14:tracePt t="394391" x="4718050" y="4876800"/>
          <p14:tracePt t="394408" x="4749800" y="4895850"/>
          <p14:tracePt t="394424" x="4775200" y="4908550"/>
          <p14:tracePt t="394442" x="4787900" y="4921250"/>
          <p14:tracePt t="394479" x="4794250" y="4927600"/>
          <p14:tracePt t="394495" x="4800600" y="4927600"/>
          <p14:tracePt t="394506" x="4800600" y="4933950"/>
          <p14:tracePt t="394507" x="4806950" y="4933950"/>
          <p14:tracePt t="394523" x="4813300" y="4953000"/>
          <p14:tracePt t="394540" x="4826000" y="4972050"/>
          <p14:tracePt t="394556" x="4832350" y="4991100"/>
          <p14:tracePt t="394573" x="4838700" y="5003800"/>
          <p14:tracePt t="394590" x="4845050" y="5022850"/>
          <p14:tracePt t="394606" x="4851400" y="5041900"/>
          <p14:tracePt t="394624" x="4857750" y="5054600"/>
          <p14:tracePt t="394640" x="4864100" y="5067300"/>
          <p14:tracePt t="394703" x="4864100" y="5073650"/>
          <p14:tracePt t="394727" x="4870450" y="5086350"/>
          <p14:tracePt t="394748" x="4870450" y="5092700"/>
          <p14:tracePt t="394750" x="4870450" y="5111750"/>
          <p14:tracePt t="394773" x="4870450" y="5130800"/>
          <p14:tracePt t="394790" x="4870450" y="5137150"/>
          <p14:tracePt t="394807" x="4870450" y="5162550"/>
          <p14:tracePt t="394824" x="4864100" y="5168900"/>
          <p14:tracePt t="394840" x="4857750" y="5181600"/>
          <p14:tracePt t="394887" x="4845050" y="5187950"/>
          <p14:tracePt t="394903" x="4838700" y="5194300"/>
          <p14:tracePt t="394908" x="4826000" y="5200650"/>
          <p14:tracePt t="394925" x="4813300" y="5207000"/>
          <p14:tracePt t="394939" x="4787900" y="5213350"/>
          <p14:tracePt t="394956" x="4775200" y="5219700"/>
          <p14:tracePt t="394972" x="4730750" y="5232400"/>
          <p14:tracePt t="394989" x="4718050" y="5232400"/>
          <p14:tracePt t="395006" x="4692650" y="5232400"/>
          <p14:tracePt t="395022" x="4679950" y="5232400"/>
          <p14:tracePt t="395087" x="4667250" y="5232400"/>
          <p14:tracePt t="395097" x="4654550" y="5232400"/>
          <p14:tracePt t="395103" x="4629150" y="5219700"/>
          <p14:tracePt t="395122" x="4610100" y="5219700"/>
          <p14:tracePt t="395139" x="4591050" y="5207000"/>
          <p14:tracePt t="395155" x="4572000" y="5207000"/>
          <p14:tracePt t="395172" x="4559300" y="5207000"/>
          <p14:tracePt t="395189" x="4552950" y="5207000"/>
          <p14:tracePt t="395205" x="4527550" y="5207000"/>
          <p14:tracePt t="395222" x="4483100" y="5207000"/>
          <p14:tracePt t="395239" x="4432300" y="5207000"/>
          <p14:tracePt t="395255" x="4362450" y="5219700"/>
          <p14:tracePt t="395272" x="4286250" y="5219700"/>
          <p14:tracePt t="395289" x="4229100" y="5238750"/>
          <p14:tracePt t="395305" x="4178300" y="5251450"/>
          <p14:tracePt t="395322" x="4152900" y="5257800"/>
          <p14:tracePt t="395339" x="4133850" y="5270500"/>
          <p14:tracePt t="395567" x="4127500" y="5283200"/>
          <p14:tracePt t="395591" x="4121150" y="5283200"/>
          <p14:tracePt t="395615" x="4114800" y="5289550"/>
          <p14:tracePt t="395815" x="4121150" y="5289550"/>
          <p14:tracePt t="395823" x="4140200" y="5289550"/>
          <p14:tracePt t="395832" x="4165600" y="5289550"/>
          <p14:tracePt t="395857" x="4203700" y="5289550"/>
          <p14:tracePt t="395873" x="4241800" y="5289550"/>
          <p14:tracePt t="395890" x="4279900" y="5289550"/>
          <p14:tracePt t="395906" x="4298950" y="5289550"/>
          <p14:tracePt t="395923" x="4305300" y="5295900"/>
          <p14:tracePt t="395968" x="4311650" y="5295900"/>
          <p14:tracePt t="396199" x="4324350" y="5295900"/>
          <p14:tracePt t="396215" x="4343400" y="5302250"/>
          <p14:tracePt t="396216" x="4349750" y="5302250"/>
          <p14:tracePt t="396264" x="4356100" y="5302250"/>
          <p14:tracePt t="396266" x="4362450" y="5302250"/>
          <p14:tracePt t="396273" x="4368800" y="5308600"/>
          <p14:tracePt t="396290" x="4375150" y="5308600"/>
          <p14:tracePt t="396583" x="4381500" y="5308600"/>
          <p14:tracePt t="396606" x="4394200" y="5308600"/>
          <p14:tracePt t="396639" x="4400550" y="5308600"/>
          <p14:tracePt t="396663" x="4406900" y="5308600"/>
          <p14:tracePt t="396671" x="4419600" y="5308600"/>
          <p14:tracePt t="396682" x="4432300" y="5308600"/>
          <p14:tracePt t="396707" x="4445000" y="5302250"/>
          <p14:tracePt t="396967" x="4445000" y="5295900"/>
          <p14:tracePt t="396983" x="4445000" y="5289550"/>
          <p14:tracePt t="396988" x="4451350" y="5289550"/>
          <p14:tracePt t="397031" x="4445000" y="5289550"/>
          <p14:tracePt t="397031" x="4425950" y="5289550"/>
          <p14:tracePt t="397039" x="4413250" y="5295900"/>
          <p14:tracePt t="397048" x="4349750" y="5314950"/>
          <p14:tracePt t="397073" x="4305300" y="5327650"/>
          <p14:tracePt t="397090" x="4235450" y="5346700"/>
          <p14:tracePt t="397106" x="4159250" y="5365750"/>
          <p14:tracePt t="397123" x="4076700" y="5384800"/>
          <p14:tracePt t="397140" x="3987800" y="5410200"/>
          <p14:tracePt t="397156" x="3860800" y="5435600"/>
          <p14:tracePt t="397173" x="3784600" y="5448300"/>
          <p14:tracePt t="397190" x="3683000" y="5454650"/>
          <p14:tracePt t="397190" x="3651250" y="5454650"/>
          <p14:tracePt t="397207" x="3606800" y="5454650"/>
          <p14:tracePt t="397223" x="3581400" y="5454650"/>
          <p14:tracePt t="397240" x="3568700" y="5454650"/>
          <p14:tracePt t="397256" x="3556000" y="5454650"/>
          <p14:tracePt t="397273" x="3549650" y="5454650"/>
          <p14:tracePt t="397312" x="3536950" y="5454650"/>
          <p14:tracePt t="397359" x="3530600" y="5454650"/>
          <p14:tracePt t="397367" x="3524250" y="5454650"/>
          <p14:tracePt t="397374" x="3498850" y="5454650"/>
          <p14:tracePt t="397390" x="3454400" y="5454650"/>
          <p14:tracePt t="397390" x="3416300" y="5454650"/>
          <p14:tracePt t="397407" x="3346450" y="5454650"/>
          <p14:tracePt t="397423" x="3263900" y="5429250"/>
          <p14:tracePt t="397440" x="3168650" y="5403850"/>
          <p14:tracePt t="397457" x="3079750" y="5365750"/>
          <p14:tracePt t="397473" x="3022600" y="5346700"/>
          <p14:tracePt t="397490" x="2978150" y="5334000"/>
          <p14:tracePt t="397508" x="2952750" y="5314950"/>
          <p14:tracePt t="397525" x="2927350" y="5308600"/>
          <p14:tracePt t="397541" x="2914650" y="5302250"/>
          <p14:tracePt t="397558" x="2889250" y="5295900"/>
          <p14:tracePt t="397574" x="2851150" y="5276850"/>
          <p14:tracePt t="397591" x="2825750" y="5264150"/>
          <p14:tracePt t="397608" x="2794000" y="5238750"/>
          <p14:tracePt t="397624" x="2755900" y="5213350"/>
          <p14:tracePt t="397641" x="2692400" y="5181600"/>
          <p14:tracePt t="397658" x="2635250" y="5137150"/>
          <p14:tracePt t="397674" x="2571750" y="5073650"/>
          <p14:tracePt t="397691" x="2489200" y="5016500"/>
          <p14:tracePt t="397707" x="2419350" y="4953000"/>
          <p14:tracePt t="397724" x="2374900" y="4914900"/>
          <p14:tracePt t="397741" x="2298700" y="4876800"/>
          <p14:tracePt t="397757" x="2209800" y="4838700"/>
          <p14:tracePt t="397775" x="2095500" y="4794250"/>
          <p14:tracePt t="397775" x="2051050" y="4762500"/>
          <p14:tracePt t="397808" x="2025650" y="4749800"/>
          <p14:tracePt t="397809" x="2006600" y="4737100"/>
          <p14:tracePt t="397887" x="2006600" y="4730750"/>
          <p14:tracePt t="397911" x="2006600" y="4724400"/>
          <p14:tracePt t="397924" x="2006600" y="4718050"/>
          <p14:tracePt t="397925" x="2000250" y="4711700"/>
          <p14:tracePt t="397941" x="2000250" y="4705350"/>
          <p14:tracePt t="397975" x="1993900" y="4699000"/>
          <p14:tracePt t="397976" x="1993900" y="4692650"/>
          <p14:tracePt t="397991" x="1962150" y="4692650"/>
          <p14:tracePt t="398008" x="1924050" y="4692650"/>
          <p14:tracePt t="398025" x="1879600" y="4692650"/>
          <p14:tracePt t="398041" x="1847850" y="4705350"/>
          <p14:tracePt t="398057" x="1816100" y="4718050"/>
          <p14:tracePt t="398075" x="1778000" y="4743450"/>
          <p14:tracePt t="398091" x="1758950" y="4756150"/>
          <p14:tracePt t="398108" x="1746250" y="4762500"/>
          <p14:tracePt t="398124" x="1739900" y="4768850"/>
          <p14:tracePt t="398167" x="1733550" y="4775200"/>
          <p14:tracePt t="398183" x="1720850" y="4787900"/>
          <p14:tracePt t="398191" x="1714500" y="4787900"/>
          <p14:tracePt t="398191" x="1701800" y="4800600"/>
          <p14:tracePt t="398200" x="1676400" y="4806950"/>
          <p14:tracePt t="398223" x="1657350" y="4819650"/>
          <p14:tracePt t="398240" x="1651000" y="4819650"/>
          <p14:tracePt t="398257" x="1651000" y="4826000"/>
          <p14:tracePt t="398273" x="1644650" y="4826000"/>
          <p14:tracePt t="398327" x="1638300" y="4826000"/>
          <p14:tracePt t="398455" x="1631950" y="4826000"/>
          <p14:tracePt t="398471" x="1631950" y="4819650"/>
          <p14:tracePt t="398479" x="1631950" y="4806950"/>
          <p14:tracePt t="398490" x="1631950" y="4794250"/>
          <p14:tracePt t="398506" x="1631950" y="4781550"/>
          <p14:tracePt t="398523" x="1631950" y="4768850"/>
          <p14:tracePt t="398540" x="1631950" y="4762500"/>
          <p14:tracePt t="398556" x="1631950" y="4756150"/>
          <p14:tracePt t="398573" x="1631950" y="4743450"/>
          <p14:tracePt t="398590" x="1638300" y="4743450"/>
          <p14:tracePt t="398606" x="1651000" y="4730750"/>
          <p14:tracePt t="398647" x="1657350" y="4730750"/>
          <p14:tracePt t="398656" x="1663700" y="4730750"/>
          <p14:tracePt t="398656" x="1670050" y="4730750"/>
          <p14:tracePt t="398679" x="1676400" y="4730750"/>
          <p14:tracePt t="398690" x="1682750" y="4730750"/>
          <p14:tracePt t="398691" x="1689100" y="4730750"/>
          <p14:tracePt t="398706" x="1695450" y="4730750"/>
          <p14:tracePt t="398723" x="1701800" y="4730750"/>
          <p14:tracePt t="398740" x="1708150" y="4730750"/>
          <p14:tracePt t="398756" x="1720850" y="4730750"/>
          <p14:tracePt t="398773" x="1746250" y="4730750"/>
          <p14:tracePt t="398790" x="1765300" y="4730750"/>
          <p14:tracePt t="398790" x="1797050" y="4743450"/>
          <p14:tracePt t="398807" x="1854200" y="4787900"/>
          <p14:tracePt t="398824" x="1949450" y="4826000"/>
          <p14:tracePt t="398840" x="2044700" y="4883150"/>
          <p14:tracePt t="398856" x="2120900" y="4927600"/>
          <p14:tracePt t="398873" x="2178050" y="4959350"/>
          <p14:tracePt t="398890" x="2228850" y="4991100"/>
          <p14:tracePt t="398907" x="2254250" y="5010150"/>
          <p14:tracePt t="398923" x="2279650" y="5029200"/>
          <p14:tracePt t="398940" x="2292350" y="5041900"/>
          <p14:tracePt t="398957" x="2305050" y="5048250"/>
          <p14:tracePt t="399055" x="2317750" y="5060950"/>
          <p14:tracePt t="399063" x="2330450" y="5067300"/>
          <p14:tracePt t="399076" x="2362200" y="5092700"/>
          <p14:tracePt t="399090" x="2381250" y="5105400"/>
          <p14:tracePt t="399107" x="2413000" y="5111750"/>
          <p14:tracePt t="399123" x="2419350" y="5118100"/>
          <p14:tracePt t="399312" x="2425700" y="5118100"/>
          <p14:tracePt t="399319" x="2432050" y="5105400"/>
          <p14:tracePt t="399326" x="2432050" y="5092700"/>
          <p14:tracePt t="399340" x="2432050" y="5060950"/>
          <p14:tracePt t="399357" x="2432050" y="5016500"/>
          <p14:tracePt t="399373" x="2381250" y="4965700"/>
          <p14:tracePt t="399390" x="2305050" y="4940300"/>
          <p14:tracePt t="399406" x="2241550" y="4921250"/>
          <p14:tracePt t="399423" x="2209800" y="4921250"/>
          <p14:tracePt t="399440" x="2184400" y="4921250"/>
          <p14:tracePt t="399456" x="2159000" y="4921250"/>
          <p14:tracePt t="399473" x="2127250" y="4921250"/>
          <p14:tracePt t="399490" x="2101850" y="4933950"/>
          <p14:tracePt t="399506" x="2057400" y="4946650"/>
          <p14:tracePt t="399523" x="2025650" y="4959350"/>
          <p14:tracePt t="399540" x="2012950" y="4965700"/>
          <p14:tracePt t="399556" x="1993900" y="4978400"/>
          <p14:tracePt t="399573" x="1974850" y="4984750"/>
          <p14:tracePt t="399590" x="1968500" y="4997450"/>
          <p14:tracePt t="399590" x="1962150" y="5003800"/>
          <p14:tracePt t="399608" x="1949450" y="5016500"/>
          <p14:tracePt t="399624" x="1943100" y="5022850"/>
          <p14:tracePt t="399640" x="1936750" y="5029200"/>
          <p14:tracePt t="399656" x="1930400" y="5035550"/>
          <p14:tracePt t="399727" x="1924050" y="5041900"/>
          <p14:tracePt t="399751" x="1924050" y="5048250"/>
          <p14:tracePt t="399752" x="1924050" y="5060950"/>
          <p14:tracePt t="399773" x="1911350" y="5086350"/>
          <p14:tracePt t="399790" x="1911350" y="5105400"/>
          <p14:tracePt t="399790" x="1898650" y="5124450"/>
          <p14:tracePt t="399808" x="1898650" y="5130800"/>
          <p14:tracePt t="399824" x="1892300" y="5137150"/>
          <p14:tracePt t="399840" x="1892300" y="5143500"/>
          <p14:tracePt t="399857" x="1892300" y="5149850"/>
          <p14:tracePt t="399873" x="1885950" y="5156200"/>
          <p14:tracePt t="399890" x="1885950" y="5168900"/>
          <p14:tracePt t="399907" x="1885950" y="5181600"/>
          <p14:tracePt t="399923" x="1885950" y="5194300"/>
          <p14:tracePt t="399940" x="1885950" y="5219700"/>
          <p14:tracePt t="399957" x="1885950" y="5226050"/>
          <p14:tracePt t="399973" x="1885950" y="5232400"/>
          <p14:tracePt t="399990" x="1885950" y="5245100"/>
          <p14:tracePt t="400007" x="1924050" y="5283200"/>
          <p14:tracePt t="400023" x="1987550" y="5302250"/>
          <p14:tracePt t="400040" x="2089150" y="5334000"/>
          <p14:tracePt t="400057" x="2184400" y="5359400"/>
          <p14:tracePt t="400073" x="2317750" y="5397500"/>
          <p14:tracePt t="400090" x="2368550" y="5403850"/>
          <p14:tracePt t="400107" x="2413000" y="5410200"/>
          <p14:tracePt t="400123" x="2425700" y="5410200"/>
          <p14:tracePt t="400140" x="2438400" y="5410200"/>
          <p14:tracePt t="400156" x="2451100" y="5397500"/>
          <p14:tracePt t="400173" x="2463800" y="5391150"/>
          <p14:tracePt t="400190" x="2476500" y="5365750"/>
          <p14:tracePt t="400207" x="2508250" y="5308600"/>
          <p14:tracePt t="400224" x="2520950" y="5276850"/>
          <p14:tracePt t="400240" x="2533650" y="5238750"/>
          <p14:tracePt t="400256" x="2540000" y="5200650"/>
          <p14:tracePt t="400273" x="2546350" y="5168900"/>
          <p14:tracePt t="400290" x="2546350" y="5130800"/>
          <p14:tracePt t="400306" x="2546350" y="5080000"/>
          <p14:tracePt t="400324" x="2533650" y="5029200"/>
          <p14:tracePt t="400340" x="2520950" y="5003800"/>
          <p14:tracePt t="400357" x="2495550" y="4959350"/>
          <p14:tracePt t="400373" x="2432050" y="4895850"/>
          <p14:tracePt t="400390" x="2349500" y="4832350"/>
          <p14:tracePt t="400406" x="2203450" y="4775200"/>
          <p14:tracePt t="400424" x="2063750" y="4749800"/>
          <p14:tracePt t="400440" x="1981200" y="4743450"/>
          <p14:tracePt t="400457" x="1930400" y="4743450"/>
          <p14:tracePt t="400473" x="1885950" y="4743450"/>
          <p14:tracePt t="400490" x="1854200" y="4743450"/>
          <p14:tracePt t="400508" x="1835150" y="4743450"/>
          <p14:tracePt t="400525" x="1816100" y="4743450"/>
          <p14:tracePt t="400540" x="1790700" y="4743450"/>
          <p14:tracePt t="400557" x="1758950" y="4749800"/>
          <p14:tracePt t="400574" x="1727200" y="4768850"/>
          <p14:tracePt t="400590" x="1663700" y="4813300"/>
          <p14:tracePt t="400608" x="1625600" y="4845050"/>
          <p14:tracePt t="400624" x="1574800" y="4883150"/>
          <p14:tracePt t="400640" x="1530350" y="4940300"/>
          <p14:tracePt t="400657" x="1485900" y="4997450"/>
          <p14:tracePt t="400674" x="1428750" y="5092700"/>
          <p14:tracePt t="400690" x="1371600" y="5200650"/>
          <p14:tracePt t="400707" x="1339850" y="5289550"/>
          <p14:tracePt t="400724" x="1295400" y="5391150"/>
          <p14:tracePt t="400740" x="1276350" y="5454650"/>
          <p14:tracePt t="400757" x="1270000" y="5537200"/>
          <p14:tracePt t="400773" x="1270000" y="5575300"/>
          <p14:tracePt t="400790" x="1257300" y="5600700"/>
          <p14:tracePt t="400807" x="1257300" y="5626100"/>
          <p14:tracePt t="400824" x="1257300" y="5651500"/>
          <p14:tracePt t="400840" x="1257300" y="5689600"/>
          <p14:tracePt t="400857" x="1257300" y="5734050"/>
          <p14:tracePt t="400874" x="1257300" y="5772150"/>
          <p14:tracePt t="400890" x="1257300" y="5803900"/>
          <p14:tracePt t="400907" x="1263650" y="5829300"/>
          <p14:tracePt t="400923" x="1270000" y="5854700"/>
          <p14:tracePt t="400940" x="1282700" y="5880100"/>
          <p14:tracePt t="400957" x="1295400" y="5905500"/>
          <p14:tracePt t="400973" x="1308100" y="5924550"/>
          <p14:tracePt t="400990" x="1314450" y="5943600"/>
          <p14:tracePt t="400990" x="1327150" y="5956300"/>
          <p14:tracePt t="401007" x="1339850" y="5975350"/>
          <p14:tracePt t="401024" x="1365250" y="5981700"/>
          <p14:tracePt t="401040" x="1390650" y="6000750"/>
          <p14:tracePt t="401057" x="1428750" y="6000750"/>
          <p14:tracePt t="401074" x="1485900" y="6007100"/>
          <p14:tracePt t="401090" x="1568450" y="6019800"/>
          <p14:tracePt t="401107" x="1695450" y="6032500"/>
          <p14:tracePt t="401123" x="1784350" y="6051550"/>
          <p14:tracePt t="401140" x="1847850" y="6064250"/>
          <p14:tracePt t="401157" x="1905000" y="6070600"/>
          <p14:tracePt t="401174" x="1962150" y="6083300"/>
          <p14:tracePt t="401190" x="2032000" y="6089650"/>
          <p14:tracePt t="401207" x="2101850" y="6102350"/>
          <p14:tracePt t="401224" x="2197100" y="6108700"/>
          <p14:tracePt t="401240" x="2330450" y="6127750"/>
          <p14:tracePt t="401257" x="2457450" y="6146800"/>
          <p14:tracePt t="401274" x="2578100" y="6172200"/>
          <p14:tracePt t="401290" x="2730500" y="6191250"/>
          <p14:tracePt t="401307" x="2870200" y="6203950"/>
          <p14:tracePt t="401324" x="2990850" y="6210300"/>
          <p14:tracePt t="401340" x="3092450" y="6223000"/>
          <p14:tracePt t="401357" x="3213100" y="6242050"/>
          <p14:tracePt t="401374" x="3314700" y="6248400"/>
          <p14:tracePt t="401390" x="3498850" y="6273800"/>
          <p14:tracePt t="401408" x="3638550" y="6286500"/>
          <p14:tracePt t="401424" x="3771900" y="6286500"/>
          <p14:tracePt t="401440" x="3892550" y="6286500"/>
          <p14:tracePt t="401457" x="4019550" y="6286500"/>
          <p14:tracePt t="401474" x="4178300" y="6286500"/>
          <p14:tracePt t="401490" x="4337050" y="6286500"/>
          <p14:tracePt t="401507" x="4495800" y="6286500"/>
          <p14:tracePt t="401524" x="4641850" y="6286500"/>
          <p14:tracePt t="401540" x="4781550" y="6286500"/>
          <p14:tracePt t="401557" x="4883150" y="6286500"/>
          <p14:tracePt t="401574" x="4972050" y="6286500"/>
          <p14:tracePt t="401590" x="5054600" y="6267450"/>
          <p14:tracePt t="401608" x="5111750" y="6248400"/>
          <p14:tracePt t="401624" x="5187950" y="6229350"/>
          <p14:tracePt t="401640" x="5257800" y="6210300"/>
          <p14:tracePt t="401657" x="5327650" y="6184900"/>
          <p14:tracePt t="401673" x="5397500" y="6146800"/>
          <p14:tracePt t="401690" x="5467350" y="6108700"/>
          <p14:tracePt t="401707" x="5543550" y="6064250"/>
          <p14:tracePt t="401723" x="5613400" y="6026150"/>
          <p14:tracePt t="401740" x="5683250" y="5969000"/>
          <p14:tracePt t="401757" x="5715000" y="5924550"/>
          <p14:tracePt t="401773" x="5740400" y="5873750"/>
          <p14:tracePt t="401790" x="5765800" y="5822950"/>
          <p14:tracePt t="401790" x="5784850" y="5784850"/>
          <p14:tracePt t="401808" x="5803900" y="5727700"/>
          <p14:tracePt t="401824" x="5816600" y="5670550"/>
          <p14:tracePt t="401841" x="5816600" y="5632450"/>
          <p14:tracePt t="401857" x="5816600" y="5607050"/>
          <p14:tracePt t="401874" x="5829300" y="5581650"/>
          <p14:tracePt t="401890" x="5829300" y="5562600"/>
          <p14:tracePt t="401907" x="5829300" y="5530850"/>
          <p14:tracePt t="401924" x="5829300" y="5511800"/>
          <p14:tracePt t="401940" x="5829300" y="5499100"/>
          <p14:tracePt t="401957" x="5822950" y="5473700"/>
          <p14:tracePt t="401974" x="5816600" y="5448300"/>
          <p14:tracePt t="401990" x="5778500" y="5410200"/>
          <p14:tracePt t="402007" x="5740400" y="5391150"/>
          <p14:tracePt t="402024" x="5670550" y="5359400"/>
          <p14:tracePt t="402040" x="5594350" y="5334000"/>
          <p14:tracePt t="402057" x="5511800" y="5314950"/>
          <p14:tracePt t="402074" x="5372100" y="5283200"/>
          <p14:tracePt t="402090" x="5238750" y="5238750"/>
          <p14:tracePt t="402106" x="5124450" y="5219700"/>
          <p14:tracePt t="402123" x="4972050" y="5175250"/>
          <p14:tracePt t="402139" x="4845050" y="5137150"/>
          <p14:tracePt t="402156" x="4692650" y="5111750"/>
          <p14:tracePt t="402172" x="4540250" y="5092700"/>
          <p14:tracePt t="402189" x="4375150" y="5092700"/>
          <p14:tracePt t="402206" x="4229100" y="5092700"/>
          <p14:tracePt t="402222" x="4000500" y="5092700"/>
          <p14:tracePt t="402239" x="3816350" y="5073650"/>
          <p14:tracePt t="402256" x="3651250" y="5073650"/>
          <p14:tracePt t="402273" x="3460750" y="5073650"/>
          <p14:tracePt t="402290" x="3276600" y="5073650"/>
          <p14:tracePt t="402307" x="3073400" y="5073650"/>
          <p14:tracePt t="402323" x="2857500" y="5073650"/>
          <p14:tracePt t="402340" x="2660650" y="5073650"/>
          <p14:tracePt t="402357" x="2476500" y="5073650"/>
          <p14:tracePt t="402373" x="2298700" y="5073650"/>
          <p14:tracePt t="402390" x="2146300" y="5073650"/>
          <p14:tracePt t="402390" x="2057400" y="5092700"/>
          <p14:tracePt t="402408" x="1879600" y="5137150"/>
          <p14:tracePt t="402423" x="1720850" y="5181600"/>
          <p14:tracePt t="402440" x="1562100" y="5207000"/>
          <p14:tracePt t="402457" x="1416050" y="5251450"/>
          <p14:tracePt t="402473" x="1282700" y="5283200"/>
          <p14:tracePt t="402490" x="1136650" y="5334000"/>
          <p14:tracePt t="402507" x="1009650" y="5391150"/>
          <p14:tracePt t="402523" x="895350" y="5441950"/>
          <p14:tracePt t="402540" x="787400" y="5505450"/>
          <p14:tracePt t="402557" x="711200" y="5562600"/>
          <p14:tracePt t="402573" x="647700" y="5588000"/>
          <p14:tracePt t="402590" x="635000" y="5626100"/>
          <p14:tracePt t="402606" x="622300" y="5664200"/>
          <p14:tracePt t="402624" x="609600" y="5689600"/>
          <p14:tracePt t="402640" x="609600" y="5695950"/>
          <p14:tracePt t="402656" x="609600" y="5715000"/>
          <p14:tracePt t="402673" x="609600" y="5740400"/>
          <p14:tracePt t="402690" x="609600" y="5759450"/>
          <p14:tracePt t="402706" x="609600" y="5765800"/>
          <p14:tracePt t="402723" x="609600" y="5791200"/>
          <p14:tracePt t="402740" x="609600" y="5810250"/>
          <p14:tracePt t="402756" x="609600" y="5816600"/>
          <p14:tracePt t="402773" x="609600" y="5829300"/>
          <p14:tracePt t="402790" x="615950" y="5848350"/>
          <p14:tracePt t="402806" x="628650" y="5861050"/>
          <p14:tracePt t="402824" x="635000" y="5867400"/>
          <p14:tracePt t="402840" x="654050" y="5880100"/>
          <p14:tracePt t="402856" x="679450" y="5886450"/>
          <p14:tracePt t="402873" x="711200" y="5899150"/>
          <p14:tracePt t="402890" x="749300" y="5911850"/>
          <p14:tracePt t="402906" x="781050" y="5911850"/>
          <p14:tracePt t="402923" x="812800" y="5911850"/>
          <p14:tracePt t="402940" x="863600" y="5911850"/>
          <p14:tracePt t="402956" x="914400" y="5911850"/>
          <p14:tracePt t="402974" x="965200" y="5911850"/>
          <p14:tracePt t="402990" x="1016000" y="5911850"/>
          <p14:tracePt t="402990" x="1041400" y="5911850"/>
          <p14:tracePt t="403007" x="1066800" y="5911850"/>
          <p14:tracePt t="403023" x="1085850" y="5911850"/>
          <p14:tracePt t="403135" x="1092200" y="5911850"/>
          <p14:tracePt t="403215" x="1098550" y="5911850"/>
          <p14:tracePt t="403839" x="1085850" y="5880100"/>
          <p14:tracePt t="403842" x="1085850" y="5873750"/>
          <p14:tracePt t="403848" x="1073150" y="5797550"/>
          <p14:tracePt t="403874" x="1073150" y="5765800"/>
          <p14:tracePt t="403890" x="1073150" y="5721350"/>
          <p14:tracePt t="403906" x="1073150" y="5695950"/>
          <p14:tracePt t="403923" x="1073150" y="5676900"/>
          <p14:tracePt t="403940" x="1079500" y="5664200"/>
          <p14:tracePt t="403957" x="1092200" y="5645150"/>
          <p14:tracePt t="403973" x="1111250" y="5645150"/>
          <p14:tracePt t="403990" x="1130300" y="5632450"/>
          <p14:tracePt t="403990" x="1136650" y="5626100"/>
          <p14:tracePt t="404007" x="1155700" y="5619750"/>
          <p14:tracePt t="404024" x="1181100" y="5607050"/>
          <p14:tracePt t="404040" x="1212850" y="5607050"/>
          <p14:tracePt t="404057" x="1225550" y="5600700"/>
          <p14:tracePt t="404073" x="1244600" y="5588000"/>
          <p14:tracePt t="404090" x="1257300" y="5588000"/>
          <p14:tracePt t="404167" x="1263650" y="5588000"/>
          <p14:tracePt t="404175" x="1270000" y="5588000"/>
          <p14:tracePt t="404182" x="1327150" y="5588000"/>
          <p14:tracePt t="404206" x="1397000" y="5588000"/>
          <p14:tracePt t="404223" x="1428750" y="5588000"/>
          <p14:tracePt t="404240" x="1447800" y="5588000"/>
          <p14:tracePt t="404663" x="1454150" y="5588000"/>
          <p14:tracePt t="404671" x="1473200" y="5588000"/>
          <p14:tracePt t="404672" x="1498600" y="5588000"/>
          <p14:tracePt t="404690" x="1524000" y="5588000"/>
          <p14:tracePt t="404708" x="1562100" y="5588000"/>
          <p14:tracePt t="404725" x="1581150" y="5588000"/>
          <p14:tracePt t="404741" x="1587500" y="5588000"/>
          <p14:tracePt t="404815" x="1600200" y="5588000"/>
          <p14:tracePt t="404822" x="1619250" y="5588000"/>
          <p14:tracePt t="404833" x="1657350" y="5588000"/>
          <p14:tracePt t="404858" x="1701800" y="5588000"/>
          <p14:tracePt t="404875" x="1739900" y="5588000"/>
          <p14:tracePt t="404891" x="1778000" y="5588000"/>
          <p14:tracePt t="404908" x="1841500" y="5588000"/>
          <p14:tracePt t="404924" x="1955800" y="5568950"/>
          <p14:tracePt t="404941" x="2063750" y="5568950"/>
          <p14:tracePt t="404958" x="2190750" y="5588000"/>
          <p14:tracePt t="404974" x="2330450" y="5613400"/>
          <p14:tracePt t="404990" x="2514600" y="5638800"/>
          <p14:tracePt t="405008" x="2622550" y="5651500"/>
          <p14:tracePt t="405024" x="2692400" y="5657850"/>
          <p14:tracePt t="405040" x="2768600" y="5676900"/>
          <p14:tracePt t="405057" x="2832100" y="5689600"/>
          <p14:tracePt t="405073" x="2908300" y="5695950"/>
          <p14:tracePt t="405090" x="2997200" y="5715000"/>
          <p14:tracePt t="405107" x="3136900" y="5715000"/>
          <p14:tracePt t="405123" x="3238500" y="5715000"/>
          <p14:tracePt t="405140" x="3378200" y="5715000"/>
          <p14:tracePt t="405157" x="3498850" y="5715000"/>
          <p14:tracePt t="405174" x="3625850" y="5715000"/>
          <p14:tracePt t="405190" x="3784600" y="5727700"/>
          <p14:tracePt t="405208" x="3873500" y="5727700"/>
          <p14:tracePt t="405224" x="3937000" y="5727700"/>
          <p14:tracePt t="405240" x="4006850" y="5740400"/>
          <p14:tracePt t="405257" x="4057650" y="5746750"/>
          <p14:tracePt t="405274" x="4102100" y="5746750"/>
          <p14:tracePt t="405290" x="4152900" y="5746750"/>
          <p14:tracePt t="405307" x="4210050" y="5746750"/>
          <p14:tracePt t="405324" x="4267200" y="5746750"/>
          <p14:tracePt t="405342" x="4349750" y="5746750"/>
          <p14:tracePt t="405357" x="4425950" y="5746750"/>
          <p14:tracePt t="405374" x="4546600" y="5746750"/>
          <p14:tracePt t="405391" x="4686300" y="5746750"/>
          <p14:tracePt t="405408" x="4775200" y="5746750"/>
          <p14:tracePt t="405424" x="4819650" y="5746750"/>
          <p14:tracePt t="405440" x="4851400" y="5746750"/>
          <p14:tracePt t="405457" x="4895850" y="5746750"/>
          <p14:tracePt t="405474" x="4933950" y="5746750"/>
          <p14:tracePt t="405490" x="4972050" y="5746750"/>
          <p14:tracePt t="405507" x="5010150" y="5746750"/>
          <p14:tracePt t="405523" x="5035550" y="5746750"/>
          <p14:tracePt t="405539" x="5067300" y="5746750"/>
          <p14:tracePt t="405555" x="5124450" y="5746750"/>
          <p14:tracePt t="405572" x="5175250" y="5746750"/>
          <p14:tracePt t="405589" x="5238750" y="5746750"/>
          <p14:tracePt t="405606" x="5302250" y="5746750"/>
          <p14:tracePt t="405623" x="5391150" y="5740400"/>
          <p14:tracePt t="405639" x="5429250" y="5734050"/>
          <p14:tracePt t="405656" x="5461000" y="5715000"/>
          <p14:tracePt t="405672" x="5480050" y="5708650"/>
          <p14:tracePt t="405719" x="5486400" y="5708650"/>
          <p14:tracePt t="405767" x="5492750" y="5708650"/>
          <p14:tracePt t="405783" x="5492750" y="5702300"/>
          <p14:tracePt t="405791" x="5499100" y="5683250"/>
          <p14:tracePt t="405805" x="5511800" y="5664200"/>
          <p14:tracePt t="405822" x="5549900" y="5645150"/>
          <p14:tracePt t="405839" x="5568950" y="5619750"/>
          <p14:tracePt t="405975" x="5575300" y="5619750"/>
          <p14:tracePt t="405999" x="5581650" y="5607050"/>
          <p14:tracePt t="406007" x="5588000" y="5607050"/>
          <p14:tracePt t="406047" x="5594350" y="5607050"/>
          <p14:tracePt t="406055" x="5594350" y="5600700"/>
          <p14:tracePt t="406064" x="5600700" y="5594350"/>
          <p14:tracePt t="406089" x="5600700" y="5588000"/>
          <p14:tracePt t="406105" x="5607050" y="5581650"/>
          <p14:tracePt t="406123" x="5607050" y="5575300"/>
          <p14:tracePt t="406140" x="5607050" y="5562600"/>
          <p14:tracePt t="406155" x="5600700" y="5556250"/>
          <p14:tracePt t="406172" x="5594350" y="5543550"/>
          <p14:tracePt t="406189" x="5581650" y="5543550"/>
          <p14:tracePt t="406206" x="5575300" y="5530850"/>
          <p14:tracePt t="406224" x="5568950" y="5530850"/>
          <p14:tracePt t="406240" x="5562600" y="5530850"/>
          <p14:tracePt t="406767" x="5562600" y="5524500"/>
          <p14:tracePt t="406775" x="5543550" y="5524500"/>
          <p14:tracePt t="406782" x="5454650" y="5524500"/>
          <p14:tracePt t="406808" x="5441950" y="5524500"/>
          <p14:tracePt t="406823" x="5416550" y="5524500"/>
          <p14:tracePt t="406871" x="5403850" y="5524500"/>
          <p14:tracePt t="406975" x="5397500" y="5524500"/>
          <p14:tracePt t="407455" x="5397500" y="5530850"/>
          <p14:tracePt t="407535" x="5397500" y="5524500"/>
          <p14:tracePt t="407559" x="5403850" y="5518150"/>
          <p14:tracePt t="407560" x="5410200" y="5511800"/>
          <p14:tracePt t="407703" x="5416550" y="5511800"/>
          <p14:tracePt t="408667" x="5416550" y="5499100"/>
          <p14:tracePt t="408703" x="5403850" y="5492750"/>
          <p14:tracePt t="408711" x="5378450" y="5473700"/>
          <p14:tracePt t="408724" x="5334000" y="5454650"/>
          <p14:tracePt t="408740" x="5264150" y="5435600"/>
          <p14:tracePt t="408757" x="5219700" y="5416550"/>
          <p14:tracePt t="408774" x="5175250" y="5403850"/>
          <p14:tracePt t="408790" x="5124450" y="5403850"/>
          <p14:tracePt t="408807" x="5073650" y="5403850"/>
          <p14:tracePt t="408824" x="4997450" y="5403850"/>
          <p14:tracePt t="408840" x="4933950" y="5416550"/>
          <p14:tracePt t="408857" x="4876800" y="5441950"/>
          <p14:tracePt t="408874" x="4826000" y="5454650"/>
          <p14:tracePt t="408890" x="4787900" y="5467350"/>
          <p14:tracePt t="408907" x="4775200" y="5467350"/>
          <p14:tracePt t="408924" x="4762500" y="5473700"/>
          <p14:tracePt t="408959" x="4756150" y="5473700"/>
          <p14:tracePt t="408960" x="4749800" y="5473700"/>
          <p14:tracePt t="408974" x="4749800" y="5480050"/>
          <p14:tracePt t="408990" x="4743450" y="5480050"/>
          <p14:tracePt t="409367" x="4749800" y="5480050"/>
          <p14:tracePt t="409391" x="4756150" y="5480050"/>
          <p14:tracePt t="409399" x="4762500" y="5473700"/>
          <p14:tracePt t="409409" x="4794250" y="5448300"/>
          <p14:tracePt t="409423" x="4813300" y="5435600"/>
          <p14:tracePt t="409440" x="4857750" y="5416550"/>
          <p14:tracePt t="409458" x="4870450" y="5416550"/>
          <p14:tracePt t="409474" x="4895850" y="5403850"/>
          <p14:tracePt t="409490" x="4921250" y="5391150"/>
          <p14:tracePt t="409507" x="4933950" y="5378450"/>
          <p14:tracePt t="409524" x="4965700" y="5359400"/>
          <p14:tracePt t="409540" x="5016500" y="5321300"/>
          <p14:tracePt t="409557" x="5073650" y="5289550"/>
          <p14:tracePt t="409574" x="5137150" y="5245100"/>
          <p14:tracePt t="409590" x="5200650" y="5213350"/>
          <p14:tracePt t="409607" x="5238750" y="5187950"/>
          <p14:tracePt t="409624" x="5264150" y="5168900"/>
          <p14:tracePt t="409641" x="5283200" y="5156200"/>
          <p14:tracePt t="409657" x="5308600" y="5149850"/>
          <p14:tracePt t="409674" x="5334000" y="5143500"/>
          <p14:tracePt t="409690" x="5365750" y="5130800"/>
          <p14:tracePt t="409707" x="5403850" y="5111750"/>
          <p14:tracePt t="409724" x="5429250" y="5105400"/>
          <p14:tracePt t="409740" x="5448300" y="5099050"/>
          <p14:tracePt t="409757" x="5480050" y="5092700"/>
          <p14:tracePt t="409774" x="5511800" y="5092700"/>
          <p14:tracePt t="409790" x="5575300" y="5092700"/>
          <p14:tracePt t="409808" x="5619750" y="5092700"/>
          <p14:tracePt t="409824" x="5657850" y="5092700"/>
          <p14:tracePt t="409840" x="5689600" y="5092700"/>
          <p14:tracePt t="409857" x="5715000" y="5092700"/>
          <p14:tracePt t="409874" x="5727700" y="5092700"/>
          <p14:tracePt t="410151" x="5734050" y="5092700"/>
          <p14:tracePt t="410175" x="5734050" y="5105400"/>
          <p14:tracePt t="410199" x="5734050" y="5118100"/>
          <p14:tracePt t="410320" x="5734050" y="5124450"/>
          <p14:tracePt t="410423" x="5734050" y="5130800"/>
          <p14:tracePt t="410434" x="5734050" y="5137150"/>
          <p14:tracePt t="410439" x="5734050" y="5149850"/>
          <p14:tracePt t="410457" x="5734050" y="5156200"/>
          <p14:tracePt t="410474" x="5734050" y="5175250"/>
          <p14:tracePt t="410615" x="5734050" y="5187950"/>
          <p14:tracePt t="410623" x="5734050" y="5194300"/>
          <p14:tracePt t="410624" x="5746750" y="5207000"/>
          <p14:tracePt t="410640" x="5759450" y="5226050"/>
          <p14:tracePt t="410657" x="5765800" y="5245100"/>
          <p14:tracePt t="410674" x="5784850" y="5264150"/>
          <p14:tracePt t="410767" x="5791200" y="5270500"/>
          <p14:tracePt t="410783" x="5797550" y="5270500"/>
          <p14:tracePt t="410784" x="5810250" y="5283200"/>
          <p14:tracePt t="410903" x="5810250" y="5289550"/>
          <p14:tracePt t="410927" x="5810250" y="5295900"/>
          <p14:tracePt t="410951" x="5816600" y="5295900"/>
          <p14:tracePt t="410983" x="5822950" y="5302250"/>
          <p14:tracePt t="411023" x="5829300" y="5302250"/>
          <p14:tracePt t="411039" x="5835650" y="5302250"/>
          <p14:tracePt t="411040" x="5842000" y="5308600"/>
          <p14:tracePt t="411057" x="5848350" y="5308600"/>
          <p14:tracePt t="411074" x="5861050" y="5314950"/>
          <p14:tracePt t="411127" x="5873750" y="5321300"/>
          <p14:tracePt t="411159" x="5886450" y="5321300"/>
          <p14:tracePt t="411175" x="5899150" y="5321300"/>
          <p14:tracePt t="411192" x="5905500" y="5321300"/>
          <p14:tracePt t="411207" x="5911850" y="5321300"/>
          <p14:tracePt t="411208" x="5924550" y="5321300"/>
          <p14:tracePt t="411224" x="5937250" y="5321300"/>
          <p14:tracePt t="411241" x="5949950" y="5321300"/>
          <p14:tracePt t="411257" x="5956300" y="5321300"/>
          <p14:tracePt t="411391" x="5962650" y="5321300"/>
          <p14:tracePt t="411473" x="5975350" y="5321300"/>
          <p14:tracePt t="411495" x="5988050" y="5321300"/>
          <p14:tracePt t="411512" x="5994400" y="5321300"/>
          <p14:tracePt t="411519" x="6000750" y="5321300"/>
          <p14:tracePt t="411524" x="6013450" y="5321300"/>
          <p14:tracePt t="411540" x="6038850" y="5308600"/>
          <p14:tracePt t="411557" x="6045200" y="5302250"/>
          <p14:tracePt t="411574" x="6064250" y="5283200"/>
          <p14:tracePt t="411590" x="6102350" y="5257800"/>
          <p14:tracePt t="411608" x="6121400" y="5232400"/>
          <p14:tracePt t="411624" x="6134100" y="5226050"/>
          <p14:tracePt t="411640" x="6140450" y="5226050"/>
          <p14:tracePt t="411815" x="6146800" y="5226050"/>
          <p14:tracePt t="411871" x="6153150" y="5226050"/>
          <p14:tracePt t="411967" x="6165850" y="5226050"/>
          <p14:tracePt t="411975" x="6184900" y="5232400"/>
          <p14:tracePt t="411982" x="6292850" y="5270500"/>
          <p14:tracePt t="412008" x="6362700" y="5289550"/>
          <p14:tracePt t="412024" x="6413500" y="5308600"/>
          <p14:tracePt t="412041" x="6438900" y="5314950"/>
          <p14:tracePt t="412263" x="6445250" y="5314950"/>
          <p14:tracePt t="412287" x="6451600" y="5321300"/>
          <p14:tracePt t="412368" x="6464300" y="5321300"/>
          <p14:tracePt t="412399" x="6470650" y="5334000"/>
          <p14:tracePt t="412408" x="6483350" y="5334000"/>
          <p14:tracePt t="412432" x="6489700" y="5334000"/>
          <p14:tracePt t="412439" x="6502400" y="5340350"/>
          <p14:tracePt t="412450" x="6508750" y="5346700"/>
          <p14:tracePt t="412544" x="6515100" y="5346700"/>
          <p14:tracePt t="412559" x="6521450" y="5346700"/>
          <p14:tracePt t="412567" x="6527800" y="5346700"/>
          <p14:tracePt t="412575" x="6553200" y="5346700"/>
          <p14:tracePt t="412590" x="6565900" y="5346700"/>
          <p14:tracePt t="412590" x="6572250" y="5346700"/>
          <p14:tracePt t="412727" x="6578600" y="5346700"/>
          <p14:tracePt t="412735" x="6584950" y="5346700"/>
          <p14:tracePt t="412847" x="6597650" y="5346700"/>
          <p14:tracePt t="412871" x="6604000" y="5346700"/>
          <p14:tracePt t="412903" x="6610350" y="5346700"/>
          <p14:tracePt t="412951" x="6623050" y="5346700"/>
          <p14:tracePt t="412967" x="6629400" y="5346700"/>
          <p14:tracePt t="412968" x="6635750" y="5346700"/>
          <p14:tracePt t="412990" x="6654800" y="5346700"/>
          <p14:tracePt t="413007" x="6667500" y="5346700"/>
          <p14:tracePt t="413024" x="6680200" y="5346700"/>
          <p14:tracePt t="413454" x="6686550" y="5346700"/>
          <p14:tracePt t="413519" x="6686550" y="5340350"/>
          <p14:tracePt t="413543" x="6692900" y="5334000"/>
          <p14:tracePt t="413567" x="6705600" y="5327650"/>
          <p14:tracePt t="413615" x="6711950" y="5321300"/>
          <p14:tracePt t="413927" x="6705600" y="5321300"/>
          <p14:tracePt t="413949" x="6699250" y="5321300"/>
          <p14:tracePt t="413950" x="6692900" y="5321300"/>
          <p14:tracePt t="414247" x="6692900" y="5327650"/>
          <p14:tracePt t="414304" x="6699250" y="5334000"/>
          <p14:tracePt t="414305" x="6711950" y="5340350"/>
          <p14:tracePt t="414315" x="6762750" y="5372100"/>
          <p14:tracePt t="414340" x="6800850" y="5378450"/>
          <p14:tracePt t="414357" x="6845300" y="5403850"/>
          <p14:tracePt t="414374" x="6858000" y="5410200"/>
          <p14:tracePt t="414390" x="6870700" y="5410200"/>
          <p14:tracePt t="414455" x="6870700" y="5416550"/>
          <p14:tracePt t="414466" x="6877050" y="5416550"/>
          <p14:tracePt t="414466" x="6902450" y="5416550"/>
          <p14:tracePt t="414490" x="6934200" y="5416550"/>
          <p14:tracePt t="414507" x="6946900" y="5416550"/>
          <p14:tracePt t="414695" x="6953250" y="5416550"/>
          <p14:tracePt t="414759" x="6946900" y="5416550"/>
          <p14:tracePt t="414767" x="6940550" y="5410200"/>
          <p14:tracePt t="414770" x="6915150" y="5410200"/>
          <p14:tracePt t="414790" x="6858000" y="5410200"/>
          <p14:tracePt t="414808" x="6800850" y="5410200"/>
          <p14:tracePt t="414824" x="6743700" y="5410200"/>
          <p14:tracePt t="414840" x="6692900" y="5410200"/>
          <p14:tracePt t="414857" x="6654800" y="5403850"/>
          <p14:tracePt t="414874" x="6629400" y="5403850"/>
          <p14:tracePt t="414890" x="6623050" y="5397500"/>
          <p14:tracePt t="414907" x="6616700" y="5397500"/>
          <p14:tracePt t="414943" x="6610350" y="5397500"/>
          <p14:tracePt t="414959" x="6604000" y="5397500"/>
          <p14:tracePt t="414975" x="6591300" y="5397500"/>
          <p14:tracePt t="414999" x="6584950" y="5397500"/>
          <p14:tracePt t="415008" x="6572250" y="5397500"/>
          <p14:tracePt t="415008" x="6565900" y="5403850"/>
          <p14:tracePt t="415024" x="6553200" y="5410200"/>
          <p14:tracePt t="415040" x="6546850" y="5416550"/>
          <p14:tracePt t="415057" x="6534150" y="5416550"/>
          <p14:tracePt t="415074" x="6527800" y="5416550"/>
          <p14:tracePt t="415090" x="6521450" y="5429250"/>
          <p14:tracePt t="415335" x="6508750" y="5429250"/>
          <p14:tracePt t="415343" x="6489700" y="5410200"/>
          <p14:tracePt t="415351" x="6451600" y="5378450"/>
          <p14:tracePt t="415351" x="6413500" y="5353050"/>
          <p14:tracePt t="415373" x="6362700" y="5340350"/>
          <p14:tracePt t="415374" x="6273800" y="5295900"/>
          <p14:tracePt t="415390" x="6127750" y="5270500"/>
          <p14:tracePt t="415408" x="6102350" y="5270500"/>
          <p14:tracePt t="415424" x="6089650" y="5270500"/>
          <p14:tracePt t="415461" x="6076950" y="5270500"/>
          <p14:tracePt t="415487" x="6064250" y="5270500"/>
          <p14:tracePt t="415503" x="6057900" y="5270500"/>
          <p14:tracePt t="415523" x="6045200" y="5270500"/>
          <p14:tracePt t="415524" x="6038850" y="5276850"/>
          <p14:tracePt t="415541" x="6019800" y="5289550"/>
          <p14:tracePt t="415557" x="6000750" y="5295900"/>
          <p14:tracePt t="415574" x="5981700" y="5314950"/>
          <p14:tracePt t="415590" x="5969000" y="5327650"/>
          <p14:tracePt t="415607" x="5969000" y="5334000"/>
          <p14:tracePt t="415624" x="5962650" y="5346700"/>
          <p14:tracePt t="415663" x="5956300" y="5353050"/>
          <p14:tracePt t="415679" x="5949950" y="5359400"/>
          <p14:tracePt t="415687" x="5949950" y="5365750"/>
          <p14:tracePt t="415699" x="5943600" y="5378450"/>
          <p14:tracePt t="415724" x="5937250" y="5384800"/>
          <p14:tracePt t="415740" x="5930900" y="5391150"/>
          <p14:tracePt t="415757" x="5930900" y="5397500"/>
          <p14:tracePt t="415792" x="5924550" y="5403850"/>
          <p14:tracePt t="416207" x="5918200" y="5403850"/>
          <p14:tracePt t="416255" x="5911850" y="5403850"/>
          <p14:tracePt t="416391" x="5911850" y="5391150"/>
          <p14:tracePt t="416415" x="5911850" y="5384800"/>
          <p14:tracePt t="416415" x="5930900" y="5378450"/>
          <p14:tracePt t="416439" x="5937250" y="5372100"/>
          <p14:tracePt t="416456" x="5943600" y="5365750"/>
          <p14:tracePt t="416472" x="5943600" y="5359400"/>
          <p14:tracePt t="416639" x="5949950" y="5359400"/>
          <p14:tracePt t="416647" x="5956300" y="5359400"/>
          <p14:tracePt t="416648" x="5975350" y="5359400"/>
          <p14:tracePt t="416672" x="5981700" y="5359400"/>
          <p14:tracePt t="416727" x="5994400" y="5359400"/>
          <p14:tracePt t="416767" x="6013450" y="5353050"/>
          <p14:tracePt t="416775" x="6019800" y="5353050"/>
          <p14:tracePt t="416781" x="6057900" y="5353050"/>
          <p14:tracePt t="416807" x="6102350" y="5346700"/>
          <p14:tracePt t="416824" x="6134100" y="5346700"/>
          <p14:tracePt t="416840" x="6159500" y="5340350"/>
          <p14:tracePt t="416857" x="6165850" y="5340350"/>
          <p14:tracePt t="416874" x="6172200" y="5340350"/>
          <p14:tracePt t="417535" x="6172200" y="5334000"/>
          <p14:tracePt t="418871" x="6178550" y="5334000"/>
          <p14:tracePt t="418879" x="6197600" y="5334000"/>
          <p14:tracePt t="418887" x="6248400" y="5334000"/>
          <p14:tracePt t="418907" x="6286500" y="5334000"/>
          <p14:tracePt t="418924" x="6311900" y="5334000"/>
          <p14:tracePt t="418940" x="6324600" y="5334000"/>
          <p14:tracePt t="418999" x="6337300" y="5334000"/>
          <p14:tracePt t="419016" x="6350000" y="5334000"/>
          <p14:tracePt t="419018" x="6400800" y="5334000"/>
          <p14:tracePt t="419040" x="6438900" y="5334000"/>
          <p14:tracePt t="419057" x="6457950" y="5334000"/>
          <p14:tracePt t="419074" x="6470650" y="5334000"/>
          <p14:tracePt t="419167" x="6477000" y="5334000"/>
          <p14:tracePt t="419173" x="6483350" y="5334000"/>
          <p14:tracePt t="419182" x="6502400" y="5334000"/>
          <p14:tracePt t="419239" x="6508750" y="5327650"/>
          <p14:tracePt t="419271" x="6521450" y="5327650"/>
          <p14:tracePt t="419287" x="6527800" y="5327650"/>
          <p14:tracePt t="419295" x="6534150" y="5327650"/>
          <p14:tracePt t="419307" x="6546850" y="5327650"/>
          <p14:tracePt t="419323" x="6559550" y="5327650"/>
          <p14:tracePt t="419340" x="6565900" y="5327650"/>
          <p14:tracePt t="419357" x="6578600" y="5327650"/>
          <p14:tracePt t="419374" x="6623050" y="5327650"/>
          <p14:tracePt t="419390" x="6711950" y="5327650"/>
          <p14:tracePt t="419408" x="6794500" y="5327650"/>
          <p14:tracePt t="419423" x="6870700" y="5340350"/>
          <p14:tracePt t="419440" x="6921500" y="5340350"/>
          <p14:tracePt t="419459" x="6934200" y="5340350"/>
          <p14:tracePt t="419512" x="6940550" y="5340350"/>
          <p14:tracePt t="419743" x="6946900" y="5340350"/>
          <p14:tracePt t="419767" x="6946900" y="5334000"/>
          <p14:tracePt t="419815" x="6940550" y="5334000"/>
          <p14:tracePt t="419847" x="6934200" y="5334000"/>
          <p14:tracePt t="419863" x="6927850" y="5334000"/>
          <p14:tracePt t="419866" x="6921500" y="5334000"/>
          <p14:tracePt t="419873" x="6908800" y="5334000"/>
          <p14:tracePt t="419935" x="6896100" y="5334000"/>
          <p14:tracePt t="419943" x="6896100" y="5327650"/>
          <p14:tracePt t="419948" x="6883400" y="5321300"/>
          <p14:tracePt t="419973" x="6870700" y="5314950"/>
          <p14:tracePt t="419990" x="6832600" y="5302250"/>
          <p14:tracePt t="420095" x="6826250" y="5302250"/>
          <p14:tracePt t="420104" x="6819900" y="5302250"/>
          <p14:tracePt t="420104" x="6794500" y="5283200"/>
          <p14:tracePt t="420123" x="6775450" y="5264150"/>
          <p14:tracePt t="420255" x="6769100" y="5257800"/>
          <p14:tracePt t="420271" x="6762750" y="5257800"/>
          <p14:tracePt t="420303" x="6762750" y="5251450"/>
          <p14:tracePt t="420327" x="6762750" y="5245100"/>
          <p14:tracePt t="420343" x="6762750" y="5238750"/>
          <p14:tracePt t="420359" x="6756400" y="5232400"/>
          <p14:tracePt t="420471" x="6756400" y="5219700"/>
          <p14:tracePt t="420487" x="6756400" y="5213350"/>
          <p14:tracePt t="420488" x="6750050" y="5194300"/>
          <p14:tracePt t="420507" x="6750050" y="5181600"/>
          <p14:tracePt t="420523" x="6743700" y="5162550"/>
          <p14:tracePt t="420540" x="6743700" y="5156200"/>
          <p14:tracePt t="420557" x="6743700" y="5143500"/>
          <p14:tracePt t="420574" x="6743700" y="5130800"/>
          <p14:tracePt t="420615" x="6743700" y="5124450"/>
          <p14:tracePt t="420623" x="6737350" y="5111750"/>
          <p14:tracePt t="420624" x="6737350" y="5105400"/>
          <p14:tracePt t="420640" x="6737350" y="5092700"/>
          <p14:tracePt t="420657" x="6737350" y="5086350"/>
          <p14:tracePt t="420674" x="6737350" y="5073650"/>
          <p14:tracePt t="420690" x="6737350" y="5060950"/>
          <p14:tracePt t="420727" x="6737350" y="5054600"/>
          <p14:tracePt t="420728" x="6737350" y="5048250"/>
          <p14:tracePt t="420740" x="6762750" y="5029200"/>
          <p14:tracePt t="420775" x="6769100" y="5029200"/>
          <p14:tracePt t="420791" x="6781800" y="5029200"/>
          <p14:tracePt t="420808" x="6788150" y="5029200"/>
          <p14:tracePt t="420808" x="6794500" y="5029200"/>
          <p14:tracePt t="420847" x="6800850" y="5029200"/>
          <p14:tracePt t="420871" x="6813550" y="5029200"/>
          <p14:tracePt t="420874" x="6819900" y="5029200"/>
          <p14:tracePt t="420882" x="6851650" y="5029200"/>
          <p14:tracePt t="420907" x="6864350" y="5029200"/>
          <p14:tracePt t="420923" x="6870700" y="5029200"/>
          <p14:tracePt t="421055" x="6870700" y="5035550"/>
          <p14:tracePt t="421065" x="6877050" y="5041900"/>
          <p14:tracePt t="421066" x="6883400" y="5054600"/>
          <p14:tracePt t="421090" x="6883400" y="5067300"/>
          <p14:tracePt t="421127" x="6883400" y="5073650"/>
          <p14:tracePt t="421151" x="6883400" y="5086350"/>
          <p14:tracePt t="421157" x="6883400" y="5092700"/>
          <p14:tracePt t="421166" x="6883400" y="5111750"/>
          <p14:tracePt t="421190" x="6883400" y="5124450"/>
          <p14:tracePt t="421208" x="6883400" y="5130800"/>
          <p14:tracePt t="421247" x="6883400" y="5143500"/>
          <p14:tracePt t="421255" x="6883400" y="5156200"/>
          <p14:tracePt t="421266" x="6883400" y="5162550"/>
          <p14:tracePt t="421290" x="6883400" y="5175250"/>
          <p14:tracePt t="421307" x="6883400" y="5187950"/>
          <p14:tracePt t="421323" x="6883400" y="5194300"/>
          <p14:tracePt t="421340" x="6883400" y="5200650"/>
          <p14:tracePt t="421357" x="6883400" y="5207000"/>
          <p14:tracePt t="421374" x="6870700" y="5219700"/>
          <p14:tracePt t="421408" x="6858000" y="5232400"/>
          <p14:tracePt t="421408" x="6858000" y="5238750"/>
          <p14:tracePt t="421424" x="6851650" y="5238750"/>
          <p14:tracePt t="421441" x="6845300" y="5245100"/>
          <p14:tracePt t="421479" x="6838950" y="5245100"/>
          <p14:tracePt t="421503" x="6832600" y="5245100"/>
          <p14:tracePt t="421559" x="6819900" y="5245100"/>
          <p14:tracePt t="421575" x="6813550" y="5245100"/>
          <p14:tracePt t="421591" x="6807200" y="5245100"/>
          <p14:tracePt t="422127" x="6781800" y="5245100"/>
          <p14:tracePt t="422135" x="6775450" y="5245100"/>
          <p14:tracePt t="422138" x="6762750" y="5245100"/>
          <p14:tracePt t="422157" x="6756400" y="5245100"/>
          <p14:tracePt t="422295" x="6750050" y="5245100"/>
          <p14:tracePt t="422319" x="6743700" y="5245100"/>
          <p14:tracePt t="423071" x="6718300" y="5245100"/>
          <p14:tracePt t="423079" x="6680200" y="5245100"/>
          <p14:tracePt t="423087" x="6483350" y="5207000"/>
          <p14:tracePt t="423107" x="6248400" y="5156200"/>
          <p14:tracePt t="423124" x="5981700" y="5118100"/>
          <p14:tracePt t="423140" x="5657850" y="5067300"/>
          <p14:tracePt t="423157" x="5346700" y="5041900"/>
          <p14:tracePt t="423174" x="5060950" y="5003800"/>
          <p14:tracePt t="423190" x="4781550" y="4984750"/>
          <p14:tracePt t="423208" x="4610100" y="4965700"/>
          <p14:tracePt t="423224" x="4457700" y="4959350"/>
          <p14:tracePt t="423241" x="4337050" y="4946650"/>
          <p14:tracePt t="423257" x="4216400" y="4946650"/>
          <p14:tracePt t="423274" x="4076700" y="4946650"/>
          <p14:tracePt t="423290" x="3924300" y="4946650"/>
          <p14:tracePt t="423307" x="3752850" y="4946650"/>
          <p14:tracePt t="423324" x="3581400" y="4946650"/>
          <p14:tracePt t="423340" x="3416300" y="4946650"/>
          <p14:tracePt t="423357" x="3232150" y="4946650"/>
          <p14:tracePt t="423374" x="3086100" y="4946650"/>
          <p14:tracePt t="423390" x="2959100" y="4946650"/>
          <p14:tracePt t="423407" x="2749550" y="4946650"/>
          <p14:tracePt t="423423" x="2628900" y="4927600"/>
          <p14:tracePt t="423440" x="2501900" y="4902200"/>
          <p14:tracePt t="423457" x="2374900" y="4889500"/>
          <p14:tracePt t="423474" x="2266950" y="4876800"/>
          <p14:tracePt t="423490" x="2165350" y="4857750"/>
          <p14:tracePt t="423507" x="2063750" y="4845050"/>
          <p14:tracePt t="423523" x="1955800" y="4838700"/>
          <p14:tracePt t="423540" x="1866900" y="4819650"/>
          <p14:tracePt t="423557" x="1828800" y="4819650"/>
          <p14:tracePt t="423574" x="1797050" y="4819650"/>
          <p14:tracePt t="423590" x="1771650" y="4819650"/>
          <p14:tracePt t="423607" x="1758950" y="4819650"/>
          <p14:tracePt t="423624" x="1733550" y="4819650"/>
          <p14:tracePt t="423640" x="1689100" y="4787900"/>
          <p14:tracePt t="423658" x="1631950" y="4775200"/>
          <p14:tracePt t="423674" x="1543050" y="4756150"/>
          <p14:tracePt t="423691" x="1473200" y="4749800"/>
          <p14:tracePt t="423707" x="1314450" y="4711700"/>
          <p14:tracePt t="423724" x="1200150" y="4705350"/>
          <p14:tracePt t="423740" x="1066800" y="4679950"/>
          <p14:tracePt t="423757" x="927100" y="4660900"/>
          <p14:tracePt t="423774" x="768350" y="4629150"/>
          <p14:tracePt t="423790" x="533400" y="4597400"/>
          <p14:tracePt t="423807" x="412750" y="4578350"/>
          <p14:tracePt t="423824" x="285750" y="4540250"/>
          <p14:tracePt t="423841" x="209550" y="4521200"/>
          <p14:tracePt t="423857" x="139700" y="4489450"/>
          <p14:tracePt t="423874" x="127000" y="4476750"/>
          <p14:tracePt t="423890" x="107950" y="4464050"/>
          <p14:tracePt t="423908" x="101600" y="4451350"/>
          <p14:tracePt t="423924" x="88900" y="4419600"/>
          <p14:tracePt t="423940" x="69850" y="4394200"/>
          <p14:tracePt t="423957" x="69850" y="4381500"/>
          <p14:tracePt t="423974" x="57150" y="4368800"/>
          <p14:tracePt t="423990" x="57150" y="4343400"/>
          <p14:tracePt t="424008" x="50800" y="4324350"/>
          <p14:tracePt t="424024" x="44450" y="4298950"/>
          <p14:tracePt t="424040" x="44450" y="4260850"/>
          <p14:tracePt t="424057" x="44450" y="4229100"/>
          <p14:tracePt t="424074" x="44450" y="4197350"/>
          <p14:tracePt t="424090" x="50800" y="4165600"/>
          <p14:tracePt t="424107" x="88900" y="4108450"/>
          <p14:tracePt t="424124" x="133350" y="4070350"/>
          <p14:tracePt t="424140" x="190500" y="4038600"/>
          <p14:tracePt t="424158" x="279400" y="4006850"/>
          <p14:tracePt t="424174" x="444500" y="4000500"/>
          <p14:tracePt t="424190" x="647700" y="3968750"/>
          <p14:tracePt t="424207" x="787400" y="3962400"/>
          <p14:tracePt t="424224" x="920750" y="3937000"/>
          <p14:tracePt t="424240" x="1041400" y="3937000"/>
          <p14:tracePt t="424257" x="1143000" y="3937000"/>
          <p14:tracePt t="424274" x="1231900" y="3943350"/>
          <p14:tracePt t="424290" x="1301750" y="3962400"/>
          <p14:tracePt t="424307" x="1352550" y="3981450"/>
          <p14:tracePt t="424324" x="1397000" y="3994150"/>
          <p14:tracePt t="424340" x="1422400" y="4000500"/>
          <p14:tracePt t="424357" x="1428750" y="4006850"/>
          <p14:tracePt t="424432" x="1435100" y="4006850"/>
          <p14:tracePt t="424439" x="1447800" y="4013200"/>
          <p14:tracePt t="424447" x="1466850" y="4038600"/>
          <p14:tracePt t="424457" x="1479550" y="4057650"/>
          <p14:tracePt t="424474" x="1504950" y="4089400"/>
          <p14:tracePt t="424490" x="1517650" y="4102100"/>
          <p14:tracePt t="424507" x="1536700" y="4121150"/>
          <p14:tracePt t="424523" x="1543050" y="4127500"/>
          <p14:tracePt t="424567" x="1555750" y="4140200"/>
          <p14:tracePt t="424607" x="1562100" y="4152900"/>
          <p14:tracePt t="424623" x="1568450" y="4159250"/>
          <p14:tracePt t="424631" x="1581150" y="4178300"/>
          <p14:tracePt t="424640" x="1593850" y="4203700"/>
          <p14:tracePt t="424657" x="1606550" y="4216400"/>
          <p14:tracePt t="424674" x="1606550" y="4241800"/>
          <p14:tracePt t="424690" x="1619250" y="4260850"/>
          <p14:tracePt t="424707" x="1625600" y="4279900"/>
          <p14:tracePt t="424724" x="1625600" y="4298950"/>
          <p14:tracePt t="424740" x="1631950" y="4311650"/>
          <p14:tracePt t="424757" x="1631950" y="4324350"/>
          <p14:tracePt t="424774" x="1631950" y="4330700"/>
          <p14:tracePt t="424790" x="1638300" y="4343400"/>
          <p14:tracePt t="424855" x="1638300" y="4356100"/>
          <p14:tracePt t="424872" x="1638300" y="4368800"/>
          <p14:tracePt t="424872" x="1638300" y="4381500"/>
          <p14:tracePt t="424890" x="1638300" y="4394200"/>
          <p14:tracePt t="424907" x="1638300" y="4406900"/>
          <p14:tracePt t="424924" x="1638300" y="4419600"/>
          <p14:tracePt t="424940" x="1631950" y="4432300"/>
          <p14:tracePt t="424957" x="1600200" y="4432300"/>
          <p14:tracePt t="424974" x="1549400" y="4432300"/>
          <p14:tracePt t="424990" x="1454150" y="4451350"/>
          <p14:tracePt t="425008" x="1390650" y="4470400"/>
          <p14:tracePt t="425024" x="1346200" y="4495800"/>
          <p14:tracePt t="425040" x="1301750" y="4521200"/>
          <p14:tracePt t="425057" x="1263650" y="4527550"/>
          <p14:tracePt t="425074" x="1244600" y="4540250"/>
          <p14:tracePt t="425090" x="1212850" y="4546600"/>
          <p14:tracePt t="425107" x="1181100" y="4552950"/>
          <p14:tracePt t="425123" x="1155700" y="4552950"/>
          <p14:tracePt t="425140" x="1130300" y="4552950"/>
          <p14:tracePt t="425157" x="1117600" y="4552950"/>
          <p14:tracePt t="425311" x="1104900" y="4552950"/>
          <p14:tracePt t="427247" x="1104900" y="4546600"/>
          <p14:tracePt t="427255" x="1104900" y="4533900"/>
          <p14:tracePt t="427264" x="1111250" y="4521200"/>
          <p14:tracePt t="427289" x="1117600" y="4514850"/>
          <p14:tracePt t="427306" x="1123950" y="4514850"/>
          <p14:tracePt t="427359" x="1123950" y="4508500"/>
          <p14:tracePt t="427399" x="1123950" y="4502150"/>
          <p14:tracePt t="427423" x="1130300" y="4502150"/>
          <p14:tracePt t="427447" x="1136650" y="4502150"/>
          <p14:tracePt t="427457" x="1143000" y="4489450"/>
          <p14:tracePt t="427791" x="1149350" y="4483100"/>
          <p14:tracePt t="427799" x="1155700" y="4483100"/>
          <p14:tracePt t="427805" x="1193800" y="4470400"/>
          <p14:tracePt t="427824" x="1238250" y="4457700"/>
          <p14:tracePt t="427840" x="1289050" y="4451350"/>
          <p14:tracePt t="427857" x="1346200" y="4432300"/>
          <p14:tracePt t="427873" x="1397000" y="4413250"/>
          <p14:tracePt t="427891" x="1422400" y="4406900"/>
          <p14:tracePt t="427907" x="1441450" y="4400550"/>
          <p14:tracePt t="432639" x="1441450" y="4406900"/>
          <p14:tracePt t="432782" x="1441450" y="4413250"/>
          <p14:tracePt t="432831" x="1441450" y="4419600"/>
          <p14:tracePt t="434031" x="1447800" y="4425950"/>
          <p14:tracePt t="434039" x="1479550" y="4438650"/>
          <p14:tracePt t="434049" x="1562100" y="4476750"/>
          <p14:tracePt t="434074" x="1651000" y="4508500"/>
          <p14:tracePt t="434090" x="1714500" y="4533900"/>
          <p14:tracePt t="434107" x="1816100" y="4546600"/>
          <p14:tracePt t="434124" x="1968500" y="4572000"/>
          <p14:tracePt t="434140" x="2139950" y="4616450"/>
          <p14:tracePt t="434157" x="2298700" y="4654550"/>
          <p14:tracePt t="434174" x="2501900" y="4692650"/>
          <p14:tracePt t="434190" x="2743200" y="4743450"/>
          <p14:tracePt t="434208" x="2857500" y="4756150"/>
          <p14:tracePt t="434224" x="2965450" y="4781550"/>
          <p14:tracePt t="434241" x="3086100" y="4781550"/>
          <p14:tracePt t="434257" x="3219450" y="4781550"/>
          <p14:tracePt t="434273" x="3365500" y="4800600"/>
          <p14:tracePt t="434290" x="3524250" y="4826000"/>
          <p14:tracePt t="434308" x="3670300" y="4845050"/>
          <p14:tracePt t="434324" x="3822700" y="4864100"/>
          <p14:tracePt t="434341" x="3968750" y="4889500"/>
          <p14:tracePt t="434357" x="4127500" y="4908550"/>
          <p14:tracePt t="434374" x="4248150" y="4914900"/>
          <p14:tracePt t="434391" x="4425950" y="4933950"/>
          <p14:tracePt t="434407" x="4495800" y="4933950"/>
          <p14:tracePt t="434423" x="4546600" y="4933950"/>
          <p14:tracePt t="434441" x="4591050" y="4933950"/>
          <p14:tracePt t="434457" x="4648200" y="4933950"/>
          <p14:tracePt t="434474" x="4686300" y="4927600"/>
          <p14:tracePt t="434491" x="4730750" y="4921250"/>
          <p14:tracePt t="434507" x="4787900" y="4895850"/>
          <p14:tracePt t="434524" x="4832350" y="4876800"/>
          <p14:tracePt t="434541" x="4895850" y="4851400"/>
          <p14:tracePt t="434557" x="4953000" y="4838700"/>
          <p14:tracePt t="434574" x="5003800" y="4832350"/>
          <p14:tracePt t="434590" x="5080000" y="4813300"/>
          <p14:tracePt t="434607" x="5118100" y="4806950"/>
          <p14:tracePt t="434624" x="5143500" y="4806950"/>
          <p14:tracePt t="434640" x="5168900" y="4806950"/>
          <p14:tracePt t="434657" x="5200650" y="4806950"/>
          <p14:tracePt t="434674" x="5238750" y="4806950"/>
          <p14:tracePt t="434690" x="5321300" y="4806950"/>
          <p14:tracePt t="434707" x="5410200" y="4806950"/>
          <p14:tracePt t="434724" x="5613400" y="4806950"/>
          <p14:tracePt t="434740" x="5816600" y="4819650"/>
          <p14:tracePt t="434757" x="6013450" y="4845050"/>
          <p14:tracePt t="434774" x="6172200" y="4845050"/>
          <p14:tracePt t="434790" x="6280150" y="4845050"/>
          <p14:tracePt t="434808" x="6292850" y="4845050"/>
          <p14:tracePt t="434872" x="6299200" y="4845050"/>
          <p14:tracePt t="434873" x="6305550" y="4845050"/>
          <p14:tracePt t="434882" x="6362700" y="4800600"/>
          <p14:tracePt t="434907" x="6407150" y="4768850"/>
          <p14:tracePt t="434924" x="6438900" y="4749800"/>
          <p14:tracePt t="434940" x="6457950" y="4730750"/>
          <p14:tracePt t="434957" x="6464300" y="4730750"/>
          <p14:tracePt t="435119" x="6470650" y="4724400"/>
          <p14:tracePt t="435135" x="6477000" y="4718050"/>
          <p14:tracePt t="435136" x="6489700" y="4711700"/>
          <p14:tracePt t="435156" x="6508750" y="4711700"/>
          <p14:tracePt t="435173" x="6534150" y="4692650"/>
          <p14:tracePt t="435190" x="6584950" y="4679950"/>
          <p14:tracePt t="435206" x="6667500" y="4667250"/>
          <p14:tracePt t="435223" x="6737350" y="4660900"/>
          <p14:tracePt t="435240" x="6794500" y="4648200"/>
          <p14:tracePt t="435256" x="6813550" y="4648200"/>
          <p14:tracePt t="435607" x="6819900" y="4648200"/>
          <p14:tracePt t="435623" x="6819900" y="4660900"/>
          <p14:tracePt t="435663" x="6819900" y="4667250"/>
          <p14:tracePt t="435727" x="6813550" y="4667250"/>
          <p14:tracePt t="435735" x="6807200" y="4673600"/>
          <p14:tracePt t="435735" x="6807200" y="4679950"/>
          <p14:tracePt t="435744" x="6800850" y="4679950"/>
          <p14:tracePt t="435757" x="6788150" y="4679950"/>
          <p14:tracePt t="435774" x="6775450" y="4692650"/>
          <p14:tracePt t="435790" x="6762750" y="4699000"/>
          <p14:tracePt t="435807" x="6756400" y="4699000"/>
          <p14:tracePt t="435848" x="6750050" y="4699000"/>
          <p14:tracePt t="435850" x="6743700" y="4699000"/>
          <p14:tracePt t="435857" x="6737350" y="4699000"/>
          <p14:tracePt t="435874" x="6718300" y="4699000"/>
          <p14:tracePt t="435890" x="6705600" y="4705350"/>
          <p14:tracePt t="435907" x="6692900" y="4705350"/>
          <p14:tracePt t="435924" x="6686550" y="4705350"/>
          <p14:tracePt t="435967" x="6673850" y="4705350"/>
          <p14:tracePt t="435992" x="6667500" y="4705350"/>
          <p14:tracePt t="436008" x="6661150" y="4705350"/>
          <p14:tracePt t="436008" x="6654800" y="4705350"/>
          <p14:tracePt t="436047" x="6642100" y="4705350"/>
          <p14:tracePt t="436095" x="6635750" y="4705350"/>
          <p14:tracePt t="436239" x="6629400" y="4705350"/>
          <p14:tracePt t="436247" x="6623050" y="4705350"/>
          <p14:tracePt t="436255" x="6610350" y="4686300"/>
          <p14:tracePt t="436274" x="6610350" y="4679950"/>
          <p14:tracePt t="436290" x="6604000" y="4673600"/>
          <p14:tracePt t="436307" x="6604000" y="4667250"/>
          <p14:tracePt t="436344" x="6591300" y="4654550"/>
          <p14:tracePt t="436368" x="6591300" y="4648200"/>
          <p14:tracePt t="436383" x="6591300" y="4641850"/>
          <p14:tracePt t="436399" x="6591300" y="4635500"/>
          <p14:tracePt t="436400" x="6578600" y="4616450"/>
          <p14:tracePt t="436424" x="6578600" y="4603750"/>
          <p14:tracePt t="436440" x="6578600" y="4597400"/>
          <p14:tracePt t="436457" x="6578600" y="4584700"/>
          <p14:tracePt t="436474" x="6572250" y="4572000"/>
          <p14:tracePt t="436490" x="6572250" y="4565650"/>
          <p14:tracePt t="436507" x="6572250" y="4552950"/>
          <p14:tracePt t="436524" x="6572250" y="4533900"/>
          <p14:tracePt t="436540" x="6572250" y="4527550"/>
          <p14:tracePt t="436557" x="6572250" y="4514850"/>
          <p14:tracePt t="436574" x="6572250" y="4508500"/>
          <p14:tracePt t="436590" x="6572250" y="4502150"/>
          <p14:tracePt t="436607" x="6572250" y="4495800"/>
          <p14:tracePt t="436624" x="6572250" y="4483100"/>
          <p14:tracePt t="436640" x="6572250" y="4476750"/>
          <p14:tracePt t="436679" x="6572250" y="4464050"/>
          <p14:tracePt t="436759" x="6572250" y="4457700"/>
          <p14:tracePt t="436767" x="6572250" y="4451350"/>
          <p14:tracePt t="436815" x="6578600" y="4445000"/>
          <p14:tracePt t="436863" x="6584950" y="4445000"/>
          <p14:tracePt t="436919" x="6597650" y="4445000"/>
          <p14:tracePt t="436927" x="6610350" y="4445000"/>
          <p14:tracePt t="436933" x="6635750" y="4445000"/>
          <p14:tracePt t="436957" x="6642100" y="4445000"/>
          <p14:tracePt t="436974" x="6648450" y="4445000"/>
          <p14:tracePt t="437079" x="6654800" y="4445000"/>
          <p14:tracePt t="437096" x="6661150" y="4445000"/>
          <p14:tracePt t="437207" x="6667500" y="4445000"/>
          <p14:tracePt t="437216" x="6673850" y="4445000"/>
          <p14:tracePt t="437247" x="6680200" y="4457700"/>
          <p14:tracePt t="437471" x="6686550" y="4464050"/>
          <p14:tracePt t="437481" x="6692900" y="4476750"/>
          <p14:tracePt t="437511" x="6699250" y="4483100"/>
          <p14:tracePt t="437527" x="6699250" y="4489450"/>
          <p14:tracePt t="437559" x="6705600" y="4502150"/>
          <p14:tracePt t="437567" x="6711950" y="4514850"/>
          <p14:tracePt t="437572" x="6718300" y="4527550"/>
          <p14:tracePt t="437589" x="6731000" y="4552950"/>
          <p14:tracePt t="437606" x="6737350" y="4578350"/>
          <p14:tracePt t="437622" x="6743700" y="4584700"/>
          <p14:tracePt t="437663" x="6743700" y="4591050"/>
          <p14:tracePt t="437679" x="6750050" y="4597400"/>
          <p14:tracePt t="437728" x="6750050" y="4603750"/>
          <p14:tracePt t="437783" x="6756400" y="4616450"/>
          <p14:tracePt t="437791" x="6756400" y="4622800"/>
          <p14:tracePt t="437804" x="6762750" y="4629150"/>
          <p14:tracePt t="437822" x="6769100" y="4648200"/>
          <p14:tracePt t="437855" x="6775450" y="4648200"/>
          <p14:tracePt t="437887" x="6775450" y="4654550"/>
          <p14:tracePt t="437903" x="6775450" y="4660900"/>
          <p14:tracePt t="437906" x="6775450" y="4667250"/>
          <p14:tracePt t="437922" x="6775450" y="4679950"/>
          <p14:tracePt t="437939" x="6775450" y="4686300"/>
          <p14:tracePt t="437956" x="6775450" y="4699000"/>
          <p14:tracePt t="438095" x="6775450" y="4705350"/>
          <p14:tracePt t="438104" x="6775450" y="4724400"/>
          <p14:tracePt t="438207" x="6775450" y="4730750"/>
          <p14:tracePt t="438255" x="6775450" y="4737100"/>
          <p14:tracePt t="438263" x="6769100" y="4737100"/>
          <p14:tracePt t="438267" x="6762750" y="4737100"/>
          <p14:tracePt t="438290" x="6750050" y="4737100"/>
          <p14:tracePt t="438327" x="6750050" y="4743450"/>
          <p14:tracePt t="438335" x="6743700" y="4749800"/>
          <p14:tracePt t="438359" x="6731000" y="4749800"/>
          <p14:tracePt t="438375" x="6724650" y="4749800"/>
          <p14:tracePt t="438376" x="6718300" y="4749800"/>
          <p14:tracePt t="438390" x="6705600" y="4749800"/>
          <p14:tracePt t="438407" x="6692900" y="4749800"/>
          <p14:tracePt t="438423" x="6680200" y="4749800"/>
          <p14:tracePt t="438440" x="6673850" y="4749800"/>
          <p14:tracePt t="438807" x="6667500" y="4749800"/>
          <p14:tracePt t="438823" x="6661150" y="4749800"/>
          <p14:tracePt t="438879" x="6661150" y="4743450"/>
          <p14:tracePt t="439143" x="6661150" y="4737100"/>
          <p14:tracePt t="439175" x="6661150" y="4730750"/>
          <p14:tracePt t="439207" x="6667500" y="4724400"/>
          <p14:tracePt t="439225" x="6667500" y="4718050"/>
          <p14:tracePt t="439240" x="6667500" y="4711700"/>
          <p14:tracePt t="439271" x="6667500" y="4699000"/>
          <p14:tracePt t="439295" x="6680200" y="4686300"/>
          <p14:tracePt t="439319" x="6680200" y="4673600"/>
          <p14:tracePt t="439332" x="6686550" y="4673600"/>
          <p14:tracePt t="439333" x="6692900" y="4660900"/>
          <p14:tracePt t="439375" x="6699250" y="4654550"/>
          <p14:tracePt t="439423" x="6705600" y="4654550"/>
          <p14:tracePt t="439447" x="6711950" y="4654550"/>
          <p14:tracePt t="439479" x="6718300" y="4654550"/>
          <p14:tracePt t="439559" x="6718300" y="4648200"/>
          <p14:tracePt t="439935" x="6724650" y="4648200"/>
          <p14:tracePt t="440319" x="6724650" y="4654550"/>
          <p14:tracePt t="440327" x="6737350" y="4679950"/>
          <p14:tracePt t="440333" x="6737350" y="4756150"/>
          <p14:tracePt t="440357" x="6737350" y="4794250"/>
          <p14:tracePt t="440374" x="6737350" y="4800600"/>
          <p14:tracePt t="440391" x="6743700" y="4813300"/>
          <p14:tracePt t="441191" x="6750050" y="4813300"/>
          <p14:tracePt t="441271" x="6750050" y="4806950"/>
          <p14:tracePt t="441295" x="6750050" y="4800600"/>
          <p14:tracePt t="441319" x="6750050" y="4794250"/>
          <p14:tracePt t="441375" x="6750050" y="4781550"/>
          <p14:tracePt t="441431" x="6750050" y="4768850"/>
          <p14:tracePt t="443855" x="6750050" y="4762500"/>
          <p14:tracePt t="443865" x="6750050" y="4743450"/>
          <p14:tracePt t="443866" x="6705600" y="4692650"/>
          <p14:tracePt t="443890" x="6680200" y="4679950"/>
          <p14:tracePt t="444367" x="6667500" y="4679950"/>
          <p14:tracePt t="444390" x="6654800" y="4679950"/>
          <p14:tracePt t="444407" x="6648450" y="4679950"/>
          <p14:tracePt t="444415" x="6629400" y="4699000"/>
          <p14:tracePt t="444425" x="6610350" y="4718050"/>
          <p14:tracePt t="444440" x="6584950" y="4730750"/>
          <p14:tracePt t="444458" x="6546850" y="4743450"/>
          <p14:tracePt t="444474" x="6508750" y="4756150"/>
          <p14:tracePt t="444490" x="6489700" y="4762500"/>
          <p14:tracePt t="444508" x="6451600" y="4768850"/>
          <p14:tracePt t="444524" x="6432550" y="4775200"/>
          <p14:tracePt t="444541" x="6413500" y="4775200"/>
          <p14:tracePt t="444557" x="6388100" y="4787900"/>
          <p14:tracePt t="444574" x="6362700" y="4787900"/>
          <p14:tracePt t="444591" x="6292850" y="4806950"/>
          <p14:tracePt t="444623" x="6235700" y="4819650"/>
          <p14:tracePt t="444624" x="6140450" y="4838700"/>
          <p14:tracePt t="444641" x="6045200" y="4845050"/>
          <p14:tracePt t="444657" x="5981700" y="4857750"/>
          <p14:tracePt t="444674" x="5949950" y="4857750"/>
          <p14:tracePt t="444690" x="5930900" y="4870450"/>
          <p14:tracePt t="444707" x="5911850" y="4870450"/>
          <p14:tracePt t="444724" x="5886450" y="4870450"/>
          <p14:tracePt t="444741" x="5854700" y="4870450"/>
          <p14:tracePt t="444757" x="5810250" y="4870450"/>
          <p14:tracePt t="444774" x="5765800" y="4870450"/>
          <p14:tracePt t="444790" x="5702300" y="4883150"/>
          <p14:tracePt t="444808" x="5664200" y="4902200"/>
          <p14:tracePt t="444824" x="5645150" y="4902200"/>
          <p14:tracePt t="444841" x="5619750" y="4921250"/>
          <p14:tracePt t="444857" x="5607050" y="4921250"/>
          <p14:tracePt t="444874" x="5588000" y="4921250"/>
          <p14:tracePt t="444890" x="5575300" y="4933950"/>
          <p14:tracePt t="444907" x="5562600" y="4946650"/>
          <p14:tracePt t="444924" x="5543550" y="4959350"/>
          <p14:tracePt t="444940" x="5530850" y="4965700"/>
          <p14:tracePt t="444957" x="5505450" y="4978400"/>
          <p14:tracePt t="444974" x="5454650" y="4997450"/>
          <p14:tracePt t="444990" x="5359400" y="5016500"/>
          <p14:tracePt t="445008" x="5295900" y="5022850"/>
          <p14:tracePt t="445024" x="5251450" y="5035550"/>
          <p14:tracePt t="445040" x="5219700" y="5048250"/>
          <p14:tracePt t="445057" x="5200650" y="5048250"/>
          <p14:tracePt t="445375" x="5194300" y="5048250"/>
          <p14:tracePt t="445391" x="5187950" y="5054600"/>
          <p14:tracePt t="445575" x="5187950" y="5048250"/>
          <p14:tracePt t="445583" x="5187950" y="5041900"/>
          <p14:tracePt t="445586" x="5219700" y="4997450"/>
          <p14:tracePt t="445608" x="5283200" y="4953000"/>
          <p14:tracePt t="445624" x="5365750" y="4895850"/>
          <p14:tracePt t="445641" x="5454650" y="4845050"/>
          <p14:tracePt t="445657" x="5549900" y="4787900"/>
          <p14:tracePt t="445674" x="5626100" y="4737100"/>
          <p14:tracePt t="445690" x="5702300" y="4679950"/>
          <p14:tracePt t="445707" x="5753100" y="4641850"/>
          <p14:tracePt t="445724" x="5810250" y="4603750"/>
          <p14:tracePt t="445740" x="5867400" y="4552950"/>
          <p14:tracePt t="445757" x="5930900" y="4495800"/>
          <p14:tracePt t="445774" x="5956300" y="4476750"/>
          <p14:tracePt t="445790" x="5969000" y="4470400"/>
          <p14:tracePt t="445873" x="5975350" y="4470400"/>
          <p14:tracePt t="445882" x="5994400" y="4470400"/>
          <p14:tracePt t="445883" x="6045200" y="4470400"/>
          <p14:tracePt t="445907" x="6083300" y="4470400"/>
          <p14:tracePt t="445924" x="6115050" y="4470400"/>
          <p14:tracePt t="445960" x="6121400" y="4470400"/>
          <p14:tracePt t="446175" x="6127750" y="4470400"/>
          <p14:tracePt t="446199" x="6134100" y="4470400"/>
          <p14:tracePt t="446256" x="6140450" y="4470400"/>
          <p14:tracePt t="446257" x="6146800" y="4470400"/>
          <p14:tracePt t="446265" x="6172200" y="4476750"/>
          <p14:tracePt t="446290" x="6184900" y="4476750"/>
          <p14:tracePt t="446307" x="6197600" y="4476750"/>
          <p14:tracePt t="446359" x="6203950" y="4476750"/>
          <p14:tracePt t="446463" x="6203950" y="4483100"/>
          <p14:tracePt t="446471" x="6216650" y="4489450"/>
          <p14:tracePt t="446478" x="6229350" y="4495800"/>
          <p14:tracePt t="446491" x="6242050" y="4508500"/>
          <p14:tracePt t="446507" x="6254750" y="4508500"/>
          <p14:tracePt t="446815" x="6254750" y="4514850"/>
          <p14:tracePt t="446839" x="6248400" y="4514850"/>
          <p14:tracePt t="446871" x="6242050" y="4514850"/>
          <p14:tracePt t="446887" x="6235700" y="4514850"/>
          <p14:tracePt t="446895" x="6229350" y="4521200"/>
          <p14:tracePt t="446928" x="6229350" y="4527550"/>
          <p14:tracePt t="446952" x="6229350" y="4533900"/>
          <p14:tracePt t="446975" x="6229350" y="4540250"/>
          <p14:tracePt t="447023" x="6229350" y="4546600"/>
          <p14:tracePt t="447048" x="6229350" y="4559300"/>
          <p14:tracePt t="447054" x="6229350" y="4572000"/>
          <p14:tracePt t="447066" x="6229350" y="4597400"/>
          <p14:tracePt t="447090" x="6229350" y="4603750"/>
          <p14:tracePt t="447107" x="6235700" y="4616450"/>
          <p14:tracePt t="447124" x="6235700" y="4622800"/>
          <p14:tracePt t="447141" x="6235700" y="4635500"/>
          <p14:tracePt t="447156" x="6242050" y="4641850"/>
          <p14:tracePt t="447173" x="6242050" y="4648200"/>
          <p14:tracePt t="447189" x="6242050" y="4654550"/>
          <p14:tracePt t="447231" x="6242050" y="4667250"/>
          <p14:tracePt t="447239" x="6248400" y="4673600"/>
          <p14:tracePt t="447240" x="6248400" y="4679950"/>
          <p14:tracePt t="447256" x="6254750" y="4686300"/>
          <p14:tracePt t="447273" x="6261100" y="4699000"/>
          <p14:tracePt t="447289" x="6267450" y="4699000"/>
          <p14:tracePt t="447307" x="6267450" y="4705350"/>
          <p14:tracePt t="447324" x="6273800" y="4705350"/>
          <p14:tracePt t="447341" x="6273800" y="4711700"/>
          <p14:tracePt t="447375" x="6280150" y="4718050"/>
          <p14:tracePt t="447415" x="6286500" y="4718050"/>
          <p14:tracePt t="447435" x="6292850" y="4718050"/>
          <p14:tracePt t="447440" x="6311900" y="4718050"/>
          <p14:tracePt t="447449" x="6324600" y="4724400"/>
          <p14:tracePt t="447575" x="6337300" y="4730750"/>
          <p14:tracePt t="447583" x="6343650" y="4730750"/>
          <p14:tracePt t="447616" x="6343650" y="4724400"/>
          <p14:tracePt t="447671" x="6350000" y="4724400"/>
          <p14:tracePt t="447687" x="6350000" y="4711700"/>
          <p14:tracePt t="447712" x="6350000" y="4705350"/>
          <p14:tracePt t="447712" x="6350000" y="4699000"/>
          <p14:tracePt t="447724" x="6350000" y="4686300"/>
          <p14:tracePt t="447740" x="6350000" y="4673600"/>
          <p14:tracePt t="447757" x="6350000" y="4660900"/>
          <p14:tracePt t="447774" x="6350000" y="4641850"/>
          <p14:tracePt t="447790" x="6350000" y="4616450"/>
          <p14:tracePt t="447808" x="6350000" y="4603750"/>
          <p14:tracePt t="447856" x="6350000" y="4597400"/>
          <p14:tracePt t="447873" x="6350000" y="4591050"/>
          <p14:tracePt t="447879" x="6350000" y="4584700"/>
          <p14:tracePt t="447890" x="6350000" y="4578350"/>
          <p14:tracePt t="447907" x="6350000" y="4565650"/>
          <p14:tracePt t="447943" x="6343650" y="4559300"/>
          <p14:tracePt t="447944" x="6343650" y="4552950"/>
          <p14:tracePt t="447958" x="6337300" y="4552950"/>
          <p14:tracePt t="447973" x="6330950" y="4546600"/>
          <p14:tracePt t="447990" x="6311900" y="4540250"/>
          <p14:tracePt t="448031" x="6305550" y="4540250"/>
          <p14:tracePt t="448039" x="6299200" y="4533900"/>
          <p14:tracePt t="448063" x="6292850" y="4533900"/>
          <p14:tracePt t="448087" x="6286500" y="4533900"/>
          <p14:tracePt t="448095" x="6273800" y="4533900"/>
          <p14:tracePt t="448103" x="6248400" y="4533900"/>
          <p14:tracePt t="448122" x="6229350" y="4533900"/>
          <p14:tracePt t="448139" x="6210300" y="4533900"/>
          <p14:tracePt t="448156" x="6197600" y="4533900"/>
          <p14:tracePt t="448172" x="6178550" y="4533900"/>
          <p14:tracePt t="448189" x="6172200" y="4533900"/>
          <p14:tracePt t="448206" x="6165850" y="4533900"/>
          <p14:tracePt t="448222" x="6159500" y="4533900"/>
          <p14:tracePt t="448239" x="6140450" y="4540250"/>
          <p14:tracePt t="448256" x="6127750" y="4559300"/>
          <p14:tracePt t="448272" x="6108700" y="4572000"/>
          <p14:tracePt t="448289" x="6102350" y="4591050"/>
          <p14:tracePt t="448306" x="6096000" y="4597400"/>
          <p14:tracePt t="448322" x="6089650" y="4616450"/>
          <p14:tracePt t="448339" x="6089650" y="4622800"/>
          <p14:tracePt t="448356" x="6083300" y="4635500"/>
          <p14:tracePt t="448372" x="6083300" y="4648200"/>
          <p14:tracePt t="448389" x="6083300" y="4660900"/>
          <p14:tracePt t="448405" x="6076950" y="4673600"/>
          <p14:tracePt t="448422" x="6076950" y="4679950"/>
          <p14:tracePt t="448439" x="6076950" y="4686300"/>
          <p14:tracePt t="448456" x="6076950" y="4692650"/>
          <p14:tracePt t="448472" x="6076950" y="4699000"/>
          <p14:tracePt t="448489" x="6076950" y="4705350"/>
          <p14:tracePt t="448506" x="6076950" y="4711700"/>
          <p14:tracePt t="448522" x="6076950" y="4718050"/>
          <p14:tracePt t="448575" x="6076950" y="4724400"/>
          <p14:tracePt t="448599" x="6076950" y="4730750"/>
          <p14:tracePt t="448599" x="6076950" y="4737100"/>
          <p14:tracePt t="448623" x="6089650" y="4743450"/>
          <p14:tracePt t="448639" x="6089650" y="4749800"/>
          <p14:tracePt t="448656" x="6115050" y="4756150"/>
          <p14:tracePt t="448672" x="6127750" y="4756150"/>
          <p14:tracePt t="448689" x="6127750" y="4762500"/>
          <p14:tracePt t="448705" x="6146800" y="4768850"/>
          <p14:tracePt t="448767" x="6153150" y="4775200"/>
          <p14:tracePt t="448775" x="6159500" y="4775200"/>
          <p14:tracePt t="448782" x="6178550" y="4775200"/>
          <p14:tracePt t="448871" x="6184900" y="4775200"/>
          <p14:tracePt t="448887" x="6191250" y="4775200"/>
          <p14:tracePt t="448888" x="6197600" y="4768850"/>
          <p14:tracePt t="448907" x="6210300" y="4768850"/>
          <p14:tracePt t="448924" x="6235700" y="4762500"/>
          <p14:tracePt t="448940" x="6242050" y="4762500"/>
          <p14:tracePt t="448956" x="6254750" y="4762500"/>
          <p14:tracePt t="448991" x="6261100" y="4762500"/>
          <p14:tracePt t="449047" x="6261100" y="4756150"/>
          <p14:tracePt t="449087" x="6273800" y="4749800"/>
          <p14:tracePt t="449098" x="6280150" y="4749800"/>
          <p14:tracePt t="449098" x="6286500" y="4749800"/>
          <p14:tracePt t="449123" x="6292850" y="4749800"/>
          <p14:tracePt t="449140" x="6292850" y="4743450"/>
          <p14:tracePt t="449156" x="6299200" y="4743450"/>
          <p14:tracePt t="449173" x="6305550" y="4743450"/>
          <p14:tracePt t="449190" x="6311900" y="4737100"/>
          <p14:tracePt t="449631" x="6318250" y="4730750"/>
          <p14:tracePt t="449655" x="6318250" y="4724400"/>
          <p14:tracePt t="449656" x="6311900" y="4724400"/>
          <p14:tracePt t="449665" x="6305550" y="4711700"/>
          <p14:tracePt t="449691" x="6292850" y="4705350"/>
          <p14:tracePt t="449708" x="6280150" y="4699000"/>
          <p14:tracePt t="449724" x="6273800" y="4699000"/>
          <p14:tracePt t="449863" x="6267450" y="4699000"/>
          <p14:tracePt t="449879" x="6261100" y="4699000"/>
          <p14:tracePt t="449919" x="6254750" y="4699000"/>
          <p14:tracePt t="450263" x="6248400" y="4705350"/>
          <p14:tracePt t="450287" x="6248400" y="4711700"/>
          <p14:tracePt t="450399" x="6261100" y="4711700"/>
          <p14:tracePt t="450415" x="6267450" y="4711700"/>
          <p14:tracePt t="450423" x="6273800" y="4724400"/>
          <p14:tracePt t="450919" x="6280150" y="4724400"/>
          <p14:tracePt t="450975" x="6280150" y="4730750"/>
          <p14:tracePt t="450983" x="6280150" y="4737100"/>
          <p14:tracePt t="450995" x="6280150" y="4743450"/>
          <p14:tracePt t="451031" x="6280150" y="4756150"/>
          <p14:tracePt t="451047" x="6280150" y="4768850"/>
          <p14:tracePt t="451103" x="6280150" y="4775200"/>
          <p14:tracePt t="451119" x="6280150" y="4781550"/>
          <p14:tracePt t="451135" x="6280150" y="4787900"/>
          <p14:tracePt t="451143" x="6280150" y="4800600"/>
          <p14:tracePt t="451156" x="6280150" y="4806950"/>
          <p14:tracePt t="451173" x="6280150" y="4819650"/>
          <p14:tracePt t="451190" x="6273800" y="4832350"/>
          <p14:tracePt t="451206" x="6273800" y="4838700"/>
          <p14:tracePt t="451567" x="6261100" y="4845050"/>
          <p14:tracePt t="451575" x="6254750" y="4845050"/>
          <p14:tracePt t="451600" x="6242050" y="4845050"/>
          <p14:tracePt t="451617" x="6229350" y="4845050"/>
          <p14:tracePt t="451679" x="6229350" y="4838700"/>
          <p14:tracePt t="451703" x="6229350" y="4832350"/>
          <p14:tracePt t="451839" x="6229350" y="4826000"/>
          <p14:tracePt t="451927" x="6229350" y="4813300"/>
          <p14:tracePt t="452207" x="6223000" y="4806950"/>
          <p14:tracePt t="452663" x="6216650" y="4806950"/>
          <p14:tracePt t="452679" x="6210300" y="4806950"/>
          <p14:tracePt t="452687" x="6203950" y="4806950"/>
          <p14:tracePt t="452687" x="6191250" y="4806950"/>
          <p14:tracePt t="452712" x="6184900" y="4806950"/>
          <p14:tracePt t="452719" x="6165850" y="4806950"/>
          <p14:tracePt t="452724" x="6153150" y="4806950"/>
          <p14:tracePt t="452740" x="6134100" y="4806950"/>
          <p14:tracePt t="452839" x="6121400" y="4806950"/>
          <p14:tracePt t="452871" x="6115050" y="4806950"/>
          <p14:tracePt t="452882" x="6108700" y="4806950"/>
          <p14:tracePt t="452883" x="6102350" y="4806950"/>
          <p14:tracePt t="452907" x="6096000" y="4806950"/>
          <p14:tracePt t="452951" x="6089650" y="4806950"/>
          <p14:tracePt t="452975" x="6083300" y="4806950"/>
          <p14:tracePt t="452992" x="6076950" y="4806950"/>
          <p14:tracePt t="453016" x="6064250" y="4806950"/>
          <p14:tracePt t="453023" x="6057900" y="4806950"/>
          <p14:tracePt t="453032" x="6038850" y="4806950"/>
          <p14:tracePt t="453057" x="6026150" y="4819650"/>
          <p14:tracePt t="453074" x="6013450" y="4819650"/>
          <p14:tracePt t="453091" x="6000750" y="4819650"/>
          <p14:tracePt t="453108" x="5981700" y="4832350"/>
          <p14:tracePt t="453124" x="5975350" y="4832350"/>
          <p14:tracePt t="453140" x="5962650" y="4838700"/>
          <p14:tracePt t="453157" x="5962650" y="4845050"/>
          <p14:tracePt t="453207" x="5956300" y="4845050"/>
          <p14:tracePt t="453231" x="5949950" y="4845050"/>
          <p14:tracePt t="453240" x="5943600" y="4845050"/>
          <p14:tracePt t="453241" x="5930900" y="4857750"/>
          <p14:tracePt t="453257" x="5918200" y="4857750"/>
          <p14:tracePt t="453295" x="5911850" y="4857750"/>
          <p14:tracePt t="453319" x="5905500" y="4864100"/>
          <p14:tracePt t="453375" x="5899150" y="4864100"/>
          <p14:tracePt t="453415" x="5892800" y="4864100"/>
          <p14:tracePt t="453423" x="5886450" y="4864100"/>
          <p14:tracePt t="453431" x="5880100" y="4864100"/>
          <p14:tracePt t="453443" x="5867400" y="4870450"/>
          <p14:tracePt t="453807" x="5867400" y="4876800"/>
          <p14:tracePt t="456583" x="5861050" y="4876800"/>
          <p14:tracePt t="458496" x="5861050" y="4883150"/>
          <p14:tracePt t="458503" x="5854700" y="4895850"/>
          <p14:tracePt t="458509" x="5854700" y="4908550"/>
          <p14:tracePt t="458542" x="5854700" y="4914900"/>
          <p14:tracePt t="458567" x="5854700" y="4921250"/>
          <p14:tracePt t="458583" x="5854700" y="4927600"/>
          <p14:tracePt t="458831" x="5848350" y="4927600"/>
          <p14:tracePt t="459495" x="5848350" y="4933950"/>
          <p14:tracePt t="459511" x="5854700" y="4940300"/>
          <p14:tracePt t="459522" x="5854700" y="4953000"/>
          <p14:tracePt t="459532" x="5867400" y="4953000"/>
          <p14:tracePt t="459557" x="5873750" y="4959350"/>
          <p14:tracePt t="459574" x="5873750" y="4965700"/>
          <p14:tracePt t="459656" x="5880100" y="4972050"/>
          <p14:tracePt t="459671" x="5880100" y="4978400"/>
          <p14:tracePt t="459677" x="5886450" y="4991100"/>
          <p14:tracePt t="459690" x="5886450" y="4997450"/>
          <p14:tracePt t="459707" x="5886450" y="5016500"/>
          <p14:tracePt t="459724" x="5886450" y="5035550"/>
          <p14:tracePt t="459740" x="5886450" y="5054600"/>
          <p14:tracePt t="459757" x="5886450" y="5073650"/>
          <p14:tracePt t="459774" x="5861050" y="5086350"/>
          <p14:tracePt t="459791" x="5810250" y="5124450"/>
          <p14:tracePt t="459808" x="5765800" y="5143500"/>
          <p14:tracePt t="459824" x="5746750" y="5156200"/>
          <p14:tracePt t="459840" x="5715000" y="5168900"/>
          <p14:tracePt t="459857" x="5683250" y="5187950"/>
          <p14:tracePt t="459874" x="5657850" y="5200650"/>
          <p14:tracePt t="459890" x="5607050" y="5213350"/>
          <p14:tracePt t="459907" x="5562600" y="5226050"/>
          <p14:tracePt t="459924" x="5499100" y="5232400"/>
          <p14:tracePt t="459940" x="5454650" y="5245100"/>
          <p14:tracePt t="459957" x="5416550" y="5251450"/>
          <p14:tracePt t="459974" x="5397500" y="5251450"/>
          <p14:tracePt t="459990" x="5359400" y="5257800"/>
          <p14:tracePt t="460008" x="5314950" y="5257800"/>
          <p14:tracePt t="460024" x="5270500" y="5270500"/>
          <p14:tracePt t="460041" x="5219700" y="5270500"/>
          <p14:tracePt t="460057" x="5175250" y="5270500"/>
          <p14:tracePt t="460074" x="5130800" y="5270500"/>
          <p14:tracePt t="460090" x="5105400" y="5270500"/>
          <p14:tracePt t="460107" x="5080000" y="5270500"/>
          <p14:tracePt t="460124" x="5048250" y="5270500"/>
          <p14:tracePt t="460141" x="5035550" y="5270500"/>
          <p14:tracePt t="460157" x="5029200" y="5270500"/>
          <p14:tracePt t="460351" x="5022850" y="5270500"/>
          <p14:tracePt t="460359" x="5016500" y="5270500"/>
          <p14:tracePt t="460374" x="4997450" y="5270500"/>
          <p14:tracePt t="460374" x="4991100" y="5270500"/>
          <p14:tracePt t="460375" x="4978400" y="5276850"/>
          <p14:tracePt t="460390" x="4933950" y="5283200"/>
          <p14:tracePt t="460408" x="4902200" y="5289550"/>
          <p14:tracePt t="460424" x="4876800" y="5302250"/>
          <p14:tracePt t="460441" x="4857750" y="5302250"/>
          <p14:tracePt t="460457" x="4832350" y="5314950"/>
          <p14:tracePt t="460474" x="4794250" y="5314950"/>
          <p14:tracePt t="460490" x="4756150" y="5321300"/>
          <p14:tracePt t="460507" x="4730750" y="5321300"/>
          <p14:tracePt t="460524" x="4705350" y="5321300"/>
          <p14:tracePt t="460540" x="4692650" y="5321300"/>
          <p14:tracePt t="460557" x="4686300" y="5321300"/>
          <p14:tracePt t="460574" x="4673600" y="5321300"/>
          <p14:tracePt t="460591" x="4660900" y="5308600"/>
          <p14:tracePt t="460608" x="4648200" y="5295900"/>
          <p14:tracePt t="460624" x="4629150" y="5276850"/>
          <p14:tracePt t="460640" x="4622800" y="5270500"/>
          <p14:tracePt t="460657" x="4616450" y="5264150"/>
          <p14:tracePt t="460674" x="4603750" y="5251450"/>
          <p14:tracePt t="460691" x="4603750" y="5238750"/>
          <p14:tracePt t="460707" x="4603750" y="5226050"/>
          <p14:tracePt t="460724" x="4603750" y="5213350"/>
          <p14:tracePt t="460741" x="4603750" y="5194300"/>
          <p14:tracePt t="460757" x="4603750" y="5175250"/>
          <p14:tracePt t="460774" x="4603750" y="5149850"/>
          <p14:tracePt t="460790" x="4616450" y="5124450"/>
          <p14:tracePt t="460808" x="4622800" y="5118100"/>
          <p14:tracePt t="460824" x="4629150" y="5111750"/>
          <p14:tracePt t="460879" x="4641850" y="5099050"/>
          <p14:tracePt t="460879" x="4648200" y="5099050"/>
          <p14:tracePt t="460887" x="4667250" y="5092700"/>
          <p14:tracePt t="460899" x="4743450" y="5092700"/>
          <p14:tracePt t="460924" x="4794250" y="5092700"/>
          <p14:tracePt t="460940" x="4857750" y="5092700"/>
          <p14:tracePt t="460957" x="4876800" y="5099050"/>
          <p14:tracePt t="460974" x="4883150" y="5105400"/>
          <p14:tracePt t="460990" x="4902200" y="5118100"/>
          <p14:tracePt t="461008" x="4908550" y="5124450"/>
          <p14:tracePt t="461087" x="4908550" y="5130800"/>
          <p14:tracePt t="461093" x="4908550" y="5137150"/>
          <p14:tracePt t="461100" x="4908550" y="5162550"/>
          <p14:tracePt t="461124" x="4908550" y="5175250"/>
          <p14:tracePt t="461140" x="4908550" y="5187950"/>
          <p14:tracePt t="461295" x="4914900" y="5187950"/>
          <p14:tracePt t="461303" x="4933950" y="5187950"/>
          <p14:tracePt t="461304" x="4972050" y="5162550"/>
          <p14:tracePt t="461323" x="5029200" y="5130800"/>
          <p14:tracePt t="461340" x="5067300" y="5105400"/>
          <p14:tracePt t="461357" x="5137150" y="5080000"/>
          <p14:tracePt t="461373" x="5194300" y="5048250"/>
          <p14:tracePt t="461390" x="5232400" y="5022850"/>
          <p14:tracePt t="461408" x="5251450" y="5016500"/>
          <p14:tracePt t="461424" x="5257800" y="5010150"/>
          <p14:tracePt t="461440" x="5264150" y="5010150"/>
          <p14:tracePt t="461457" x="5270500" y="5010150"/>
          <p14:tracePt t="461474" x="5283200" y="5003800"/>
          <p14:tracePt t="461490" x="5295900" y="5003800"/>
          <p14:tracePt t="461507" x="5314950" y="5003800"/>
          <p14:tracePt t="461524" x="5327650" y="5003800"/>
          <p14:tracePt t="461540" x="5340350" y="5003800"/>
          <p14:tracePt t="461623" x="5340350" y="4997450"/>
          <p14:tracePt t="461671" x="5346700" y="4997450"/>
          <p14:tracePt t="461682" x="5346700" y="4991100"/>
          <p14:tracePt t="461688" x="5353050" y="4991100"/>
          <p14:tracePt t="461707" x="5365750" y="4978400"/>
          <p14:tracePt t="461724" x="5365750" y="4972050"/>
          <p14:tracePt t="461740" x="5378450" y="4965700"/>
          <p14:tracePt t="461757" x="5384800" y="4965700"/>
          <p14:tracePt t="461774" x="5384800" y="4959350"/>
          <p14:tracePt t="461936" x="5384800" y="4953000"/>
          <p14:tracePt t="461952" x="5391150" y="4946650"/>
          <p14:tracePt t="462111" x="5391150" y="4940300"/>
          <p14:tracePt t="462124" x="5397500" y="4927600"/>
          <p14:tracePt t="462132" x="5422900" y="4914900"/>
          <p14:tracePt t="462156" x="5429250" y="4902200"/>
          <p14:tracePt t="462172" x="5441950" y="4902200"/>
          <p14:tracePt t="462189" x="5441950" y="4895850"/>
          <p14:tracePt t="462247" x="5441950" y="4889500"/>
          <p14:tracePt t="462343" x="5448300" y="4883150"/>
          <p14:tracePt t="463583" x="5461000" y="4883150"/>
          <p14:tracePt t="463591" x="5480050" y="4876800"/>
          <p14:tracePt t="463598" x="5499100" y="4864100"/>
          <p14:tracePt t="463647" x="5505450" y="4857750"/>
          <p14:tracePt t="463679" x="5511800" y="4857750"/>
          <p14:tracePt t="463699" x="5518150" y="4857750"/>
          <p14:tracePt t="463700" x="5524500" y="4845050"/>
          <p14:tracePt t="463724" x="5530850" y="4845050"/>
          <p14:tracePt t="463951" x="5537200" y="4845050"/>
          <p14:tracePt t="463959" x="5543550" y="4851400"/>
          <p14:tracePt t="463967" x="5543550" y="4857750"/>
          <p14:tracePt t="463975" x="5549900" y="4876800"/>
          <p14:tracePt t="463990" x="5562600" y="4908550"/>
          <p14:tracePt t="463990" x="5562600" y="4921250"/>
          <p14:tracePt t="464007" x="5562600" y="4946650"/>
          <p14:tracePt t="464023" x="5562600" y="4978400"/>
          <p14:tracePt t="464040" x="5562600" y="4991100"/>
          <p14:tracePt t="464057" x="5562600" y="5003800"/>
          <p14:tracePt t="464073" x="5568950" y="5010150"/>
          <p14:tracePt t="464113" x="5568950" y="5022850"/>
          <p14:tracePt t="464114" x="5575300" y="5029200"/>
          <p14:tracePt t="464152" x="5581650" y="5035550"/>
          <p14:tracePt t="464157" x="5581650" y="5041900"/>
          <p14:tracePt t="464407" x="5581650" y="5035550"/>
          <p14:tracePt t="465439" x="5581650" y="5029200"/>
          <p14:tracePt t="466247" x="5575300" y="5029200"/>
          <p14:tracePt t="467575" x="5568950" y="5029200"/>
          <p14:tracePt t="467591" x="5562600" y="5029200"/>
          <p14:tracePt t="467599" x="5556250" y="5029200"/>
          <p14:tracePt t="467607" x="5511800" y="5060950"/>
          <p14:tracePt t="467624" x="5486400" y="5067300"/>
          <p14:tracePt t="467640" x="5473700" y="5073650"/>
          <p14:tracePt t="467657" x="5467350" y="5073650"/>
          <p14:tracePt t="467673" x="5448300" y="5080000"/>
          <p14:tracePt t="467690" x="5441950" y="5080000"/>
          <p14:tracePt t="467707" x="5422900" y="5086350"/>
          <p14:tracePt t="467724" x="5384800" y="5099050"/>
          <p14:tracePt t="467740" x="5327650" y="5118100"/>
          <p14:tracePt t="467757" x="5251450" y="5137150"/>
          <p14:tracePt t="467774" x="5162550" y="5162550"/>
          <p14:tracePt t="467790" x="5099050" y="5194300"/>
          <p14:tracePt t="467790" x="5073650" y="5200650"/>
          <p14:tracePt t="467808" x="5041900" y="5207000"/>
          <p14:tracePt t="467824" x="5029200" y="5207000"/>
          <p14:tracePt t="467911" x="5029200" y="5213350"/>
          <p14:tracePt t="467999" x="5016500" y="5219700"/>
          <p14:tracePt t="468007" x="5003800" y="5219700"/>
          <p14:tracePt t="468015" x="4991100" y="5219700"/>
          <p14:tracePt t="468024" x="4946650" y="5238750"/>
          <p14:tracePt t="468040" x="4908550" y="5245100"/>
          <p14:tracePt t="468057" x="4889500" y="5251450"/>
          <p14:tracePt t="468073" x="4876800" y="5257800"/>
          <p14:tracePt t="468090" x="4870450" y="5257800"/>
          <p14:tracePt t="468107" x="4857750" y="5257800"/>
          <p14:tracePt t="468123" x="4851400" y="5264150"/>
          <p14:tracePt t="468140" x="4813300" y="5264150"/>
          <p14:tracePt t="468157" x="4762500" y="5276850"/>
          <p14:tracePt t="468173" x="4730750" y="5283200"/>
          <p14:tracePt t="468190" x="4711700" y="5283200"/>
          <p14:tracePt t="468271" x="4705350" y="5283200"/>
          <p14:tracePt t="468287" x="4699000" y="5283200"/>
          <p14:tracePt t="468289" x="4692650" y="5283200"/>
          <p14:tracePt t="468307" x="4679950" y="5283200"/>
          <p14:tracePt t="468623" x="4679950" y="5276850"/>
          <p14:tracePt t="468760" x="4673600" y="5276850"/>
          <p14:tracePt t="468767" x="4660900" y="5276850"/>
          <p14:tracePt t="468770" x="4641850" y="5276850"/>
          <p14:tracePt t="468790" x="4610100" y="5289550"/>
          <p14:tracePt t="468807" x="4584700" y="5289550"/>
          <p14:tracePt t="468823" x="4533900" y="5289550"/>
          <p14:tracePt t="468840" x="4445000" y="5289550"/>
          <p14:tracePt t="468857" x="4349750" y="5289550"/>
          <p14:tracePt t="468874" x="4210050" y="5289550"/>
          <p14:tracePt t="468890" x="4114800" y="5295900"/>
          <p14:tracePt t="468907" x="4057650" y="5308600"/>
          <p14:tracePt t="468923" x="4025900" y="5314950"/>
          <p14:tracePt t="468940" x="4019550" y="5314950"/>
          <p14:tracePt t="469047" x="4013200" y="5314950"/>
          <p14:tracePt t="469065" x="4006850" y="5314950"/>
          <p14:tracePt t="469066" x="4006850" y="5308600"/>
          <p14:tracePt t="469119" x="4006850" y="5295900"/>
          <p14:tracePt t="469137" x="4006850" y="5289550"/>
          <p14:tracePt t="469139" x="4019550" y="5283200"/>
          <p14:tracePt t="469158" x="4025900" y="5276850"/>
          <p14:tracePt t="469174" x="4057650" y="5264150"/>
          <p14:tracePt t="469191" x="4064000" y="5264150"/>
          <p14:tracePt t="469207" x="4070350" y="5257800"/>
          <p14:tracePt t="469223" x="4070350" y="5251450"/>
          <p14:tracePt t="469257" x="4076700" y="5251450"/>
          <p14:tracePt t="469279" x="4083050" y="5251450"/>
          <p14:tracePt t="469285" x="4089400" y="5251450"/>
          <p14:tracePt t="469383" x="4095750" y="5251450"/>
          <p14:tracePt t="469431" x="4102100" y="5251450"/>
          <p14:tracePt t="469439" x="4121150" y="5251450"/>
          <p14:tracePt t="469448" x="4152900" y="5251450"/>
          <p14:tracePt t="469472" x="4197350" y="5276850"/>
          <p14:tracePt t="469489" x="4235450" y="5295900"/>
          <p14:tracePt t="469506" x="4260850" y="5302250"/>
          <p14:tracePt t="469522" x="4286250" y="5302250"/>
          <p14:tracePt t="469539" x="4298950" y="5302250"/>
          <p14:tracePt t="469556" x="4311650" y="5302250"/>
          <p14:tracePt t="469572" x="4330700" y="5302250"/>
          <p14:tracePt t="469589" x="4349750" y="5302250"/>
          <p14:tracePt t="469606" x="4362450" y="5302250"/>
          <p14:tracePt t="469622" x="4375150" y="5302250"/>
          <p14:tracePt t="469671" x="4375150" y="5295900"/>
          <p14:tracePt t="469687" x="4387850" y="5283200"/>
          <p14:tracePt t="469693" x="4400550" y="5283200"/>
          <p14:tracePt t="469706" x="4419600" y="5264150"/>
          <p14:tracePt t="469722" x="4432300" y="5251450"/>
          <p14:tracePt t="469739" x="4445000" y="5238750"/>
          <p14:tracePt t="469756" x="4457700" y="5226050"/>
          <p14:tracePt t="469772" x="4470400" y="5213350"/>
          <p14:tracePt t="469789" x="4489450" y="5187950"/>
          <p14:tracePt t="469806" x="4502150" y="5162550"/>
          <p14:tracePt t="469822" x="4521200" y="5137150"/>
          <p14:tracePt t="469839" x="4521200" y="5124450"/>
          <p14:tracePt t="469856" x="4533900" y="5118100"/>
          <p14:tracePt t="469873" x="4533900" y="5105400"/>
          <p14:tracePt t="469890" x="4533900" y="5086350"/>
          <p14:tracePt t="469906" x="4533900" y="5067300"/>
          <p14:tracePt t="469923" x="4533900" y="5048250"/>
          <p14:tracePt t="469941" x="4533900" y="5035550"/>
          <p14:tracePt t="469984" x="4533900" y="5022850"/>
          <p14:tracePt t="470008" x="4527550" y="5016500"/>
          <p14:tracePt t="470015" x="4521200" y="5010150"/>
          <p14:tracePt t="470016" x="4483100" y="5010150"/>
          <p14:tracePt t="470041" x="4457700" y="5003800"/>
          <p14:tracePt t="470057" x="4432300" y="5003800"/>
          <p14:tracePt t="470074" x="4406900" y="5003800"/>
          <p14:tracePt t="470091" x="4381500" y="5003800"/>
          <p14:tracePt t="470107" x="4356100" y="5016500"/>
          <p14:tracePt t="470124" x="4324350" y="5048250"/>
          <p14:tracePt t="470141" x="4292600" y="5124450"/>
          <p14:tracePt t="470157" x="4286250" y="5168900"/>
          <p14:tracePt t="470174" x="4273550" y="5207000"/>
          <p14:tracePt t="470190" x="4273550" y="5226050"/>
          <p14:tracePt t="470407" x="4279900" y="5226050"/>
          <p14:tracePt t="470471" x="4273550" y="5226050"/>
          <p14:tracePt t="470472" x="4267200" y="5226050"/>
          <p14:tracePt t="470482" x="4235450" y="5219700"/>
          <p14:tracePt t="470507" x="4203700" y="5213350"/>
          <p14:tracePt t="470524" x="4165600" y="5207000"/>
          <p14:tracePt t="470540" x="4133850" y="5207000"/>
          <p14:tracePt t="470557" x="4114800" y="5200650"/>
          <p14:tracePt t="470574" x="4102100" y="5200650"/>
          <p14:tracePt t="470590" x="4083050" y="5200650"/>
          <p14:tracePt t="470608" x="4057650" y="5200650"/>
          <p14:tracePt t="470624" x="4038600" y="5200650"/>
          <p14:tracePt t="470640" x="4019550" y="5200650"/>
          <p14:tracePt t="470657" x="4000500" y="5200650"/>
          <p14:tracePt t="470674" x="3994150" y="5200650"/>
          <p14:tracePt t="470690" x="3981450" y="5200650"/>
          <p14:tracePt t="470707" x="3962400" y="5200650"/>
          <p14:tracePt t="470724" x="3930650" y="5200650"/>
          <p14:tracePt t="470741" x="3905250" y="5200650"/>
          <p14:tracePt t="470757" x="3879850" y="5200650"/>
          <p14:tracePt t="470774" x="3867150" y="5200650"/>
          <p14:tracePt t="470815" x="3860800" y="5200650"/>
          <p14:tracePt t="470934" x="3860800" y="5207000"/>
          <p14:tracePt t="470951" x="3860800" y="5219700"/>
          <p14:tracePt t="470975" x="3860800" y="5232400"/>
          <p14:tracePt t="470983" x="3860800" y="5238750"/>
          <p14:tracePt t="470990" x="3873500" y="5257800"/>
          <p14:tracePt t="471008" x="3898900" y="5289550"/>
          <p14:tracePt t="471024" x="3949700" y="5308600"/>
          <p14:tracePt t="471041" x="4006850" y="5334000"/>
          <p14:tracePt t="471057" x="4089400" y="5359400"/>
          <p14:tracePt t="471074" x="4159250" y="5365750"/>
          <p14:tracePt t="471090" x="4260850" y="5378450"/>
          <p14:tracePt t="471107" x="4362450" y="5384800"/>
          <p14:tracePt t="471124" x="4419600" y="5384800"/>
          <p14:tracePt t="471140" x="4495800" y="5384800"/>
          <p14:tracePt t="471157" x="4622800" y="5384800"/>
          <p14:tracePt t="471174" x="4730750" y="5365750"/>
          <p14:tracePt t="471190" x="4857750" y="5340350"/>
          <p14:tracePt t="471208" x="4908550" y="5321300"/>
          <p14:tracePt t="471224" x="4921250" y="5302250"/>
          <p14:tracePt t="471240" x="4927600" y="5289550"/>
          <p14:tracePt t="471257" x="4933950" y="5264150"/>
          <p14:tracePt t="471274" x="4933950" y="5238750"/>
          <p14:tracePt t="471290" x="4940300" y="5226050"/>
          <p14:tracePt t="471307" x="4940300" y="5213350"/>
          <p14:tracePt t="471324" x="4940300" y="5207000"/>
          <p14:tracePt t="471340" x="4940300" y="5200650"/>
          <p14:tracePt t="471383" x="4940300" y="5187950"/>
          <p14:tracePt t="471400" x="4927600" y="5187950"/>
          <p14:tracePt t="471401" x="4889500" y="5187950"/>
          <p14:tracePt t="471424" x="4851400" y="5187950"/>
          <p14:tracePt t="471440" x="4781550" y="5200650"/>
          <p14:tracePt t="471457" x="4692650" y="5238750"/>
          <p14:tracePt t="471474" x="4616450" y="5283200"/>
          <p14:tracePt t="471490" x="4572000" y="5308600"/>
          <p14:tracePt t="471507" x="4559300" y="5321300"/>
          <p14:tracePt t="471759" x="4565650" y="5321300"/>
          <p14:tracePt t="471815" x="4572000" y="5314950"/>
          <p14:tracePt t="474215" x="4572000" y="5308600"/>
          <p14:tracePt t="474247" x="4572000" y="5302250"/>
          <p14:tracePt t="474255" x="4572000" y="5289550"/>
          <p14:tracePt t="474671" x="4572000" y="5283200"/>
          <p14:tracePt t="474695" x="4565650" y="5283200"/>
          <p14:tracePt t="474719" x="4559300" y="5289550"/>
          <p14:tracePt t="474722" x="4552950" y="5289550"/>
          <p14:tracePt t="474732" x="4546600" y="5295900"/>
          <p14:tracePt t="474757" x="4540250" y="5295900"/>
          <p14:tracePt t="474774" x="4533900" y="5295900"/>
          <p14:tracePt t="474790" x="4514850" y="5295900"/>
          <p14:tracePt t="474808" x="4508500" y="5302250"/>
          <p14:tracePt t="474824" x="4495800" y="5302250"/>
          <p14:tracePt t="474895" x="4489450" y="5302250"/>
          <p14:tracePt t="474927" x="4483100" y="5302250"/>
          <p14:tracePt t="475415" x="4476750" y="5302250"/>
          <p14:tracePt t="475488" x="4483100" y="5302250"/>
          <p14:tracePt t="475503" x="4495800" y="5295900"/>
          <p14:tracePt t="475504" x="4508500" y="5289550"/>
          <p14:tracePt t="475524" x="4521200" y="5276850"/>
          <p14:tracePt t="475540" x="4533900" y="5257800"/>
          <p14:tracePt t="475557" x="4540250" y="5245100"/>
          <p14:tracePt t="475574" x="4546600" y="5226050"/>
          <p14:tracePt t="475590" x="4565650" y="5187950"/>
          <p14:tracePt t="475608" x="4565650" y="5175250"/>
          <p14:tracePt t="475624" x="4565650" y="5162550"/>
          <p14:tracePt t="475663" x="4565650" y="5156200"/>
          <p14:tracePt t="475871" x="4565650" y="5149850"/>
          <p14:tracePt t="475879" x="4572000" y="5156200"/>
          <p14:tracePt t="475882" x="4616450" y="5187950"/>
          <p14:tracePt t="475907" x="4692650" y="5207000"/>
          <p14:tracePt t="475924" x="4781550" y="5213350"/>
          <p14:tracePt t="475940" x="5016500" y="5226050"/>
          <p14:tracePt t="475957" x="5162550" y="5226050"/>
          <p14:tracePt t="475974" x="5302250" y="5213350"/>
          <p14:tracePt t="475991" x="5492750" y="5130800"/>
          <p14:tracePt t="476008" x="5594350" y="5092700"/>
          <p14:tracePt t="476024" x="5670550" y="5048250"/>
          <p14:tracePt t="476041" x="5715000" y="5035550"/>
          <p14:tracePt t="476057" x="5753100" y="4997450"/>
          <p14:tracePt t="476074" x="5784850" y="4972050"/>
          <p14:tracePt t="476091" x="5816600" y="4940300"/>
          <p14:tracePt t="476107" x="5835650" y="4914900"/>
          <p14:tracePt t="476124" x="5842000" y="4902200"/>
          <p14:tracePt t="476140" x="5848350" y="4895850"/>
          <p14:tracePt t="476183" x="5854700" y="4883150"/>
          <p14:tracePt t="476200" x="5867400" y="4870450"/>
          <p14:tracePt t="476207" x="5880100" y="4857750"/>
          <p14:tracePt t="476216" x="5911850" y="4838700"/>
          <p14:tracePt t="476240" x="5930900" y="4826000"/>
          <p14:tracePt t="476257" x="5930900" y="4806950"/>
          <p14:tracePt t="476274" x="5949950" y="4800600"/>
          <p14:tracePt t="476290" x="5962650" y="4787900"/>
          <p14:tracePt t="476307" x="5981700" y="4768850"/>
          <p14:tracePt t="476324" x="6000750" y="4756150"/>
          <p14:tracePt t="476340" x="6051550" y="4737100"/>
          <p14:tracePt t="476357" x="6089650" y="4718050"/>
          <p14:tracePt t="476374" x="6108700" y="4711700"/>
          <p14:tracePt t="476390" x="6121400" y="4705350"/>
          <p14:tracePt t="476409" x="6127750" y="4705350"/>
          <p14:tracePt t="476511" x="6134100" y="4699000"/>
          <p14:tracePt t="476535" x="6140450" y="4699000"/>
          <p14:tracePt t="476536" x="6146800" y="4692650"/>
          <p14:tracePt t="476557" x="6159500" y="4692650"/>
          <p14:tracePt t="476574" x="6159500" y="4686300"/>
          <p14:tracePt t="476663" x="6165850" y="4686300"/>
          <p14:tracePt t="476983" x="6178550" y="4686300"/>
          <p14:tracePt t="476988" x="6191250" y="4686300"/>
          <p14:tracePt t="477000" x="6203950" y="4686300"/>
          <p14:tracePt t="477143" x="6216650" y="4686300"/>
          <p14:tracePt t="477153" x="6229350" y="4686300"/>
          <p14:tracePt t="477159" x="6267450" y="4686300"/>
          <p14:tracePt t="477174" x="6305550" y="4692650"/>
          <p14:tracePt t="477190" x="6324600" y="4699000"/>
          <p14:tracePt t="477311" x="6330950" y="4699000"/>
          <p14:tracePt t="477543" x="6337300" y="4699000"/>
          <p14:tracePt t="477607" x="6337300" y="4705350"/>
          <p14:tracePt t="477719" x="6337300" y="4711700"/>
          <p14:tracePt t="477752" x="6330950" y="4718050"/>
          <p14:tracePt t="477767" x="6324600" y="4718050"/>
          <p14:tracePt t="477768" x="6311900" y="4724400"/>
          <p14:tracePt t="477791" x="6305550" y="4724400"/>
          <p14:tracePt t="477807" x="6292850" y="4724400"/>
          <p14:tracePt t="477824" x="6280150" y="4730750"/>
          <p14:tracePt t="477840" x="6273800" y="4737100"/>
          <p14:tracePt t="477857" x="6242050" y="4756150"/>
          <p14:tracePt t="477874" x="6216650" y="4756150"/>
          <p14:tracePt t="477891" x="6178550" y="4768850"/>
          <p14:tracePt t="477907" x="6140450" y="4781550"/>
          <p14:tracePt t="477924" x="6083300" y="4806950"/>
          <p14:tracePt t="477940" x="6038850" y="4832350"/>
          <p14:tracePt t="477957" x="5988050" y="4857750"/>
          <p14:tracePt t="477974" x="5937250" y="4883150"/>
          <p14:tracePt t="477990" x="5861050" y="4927600"/>
          <p14:tracePt t="478008" x="5810250" y="4959350"/>
          <p14:tracePt t="478024" x="5778500" y="4984750"/>
          <p14:tracePt t="478040" x="5715000" y="4997450"/>
          <p14:tracePt t="478057" x="5664200" y="5022850"/>
          <p14:tracePt t="478074" x="5600700" y="5054600"/>
          <p14:tracePt t="478090" x="5530850" y="5086350"/>
          <p14:tracePt t="478107" x="5448300" y="5130800"/>
          <p14:tracePt t="478124" x="5384800" y="5168900"/>
          <p14:tracePt t="478140" x="5327650" y="5181600"/>
          <p14:tracePt t="478157" x="5276850" y="5213350"/>
          <p14:tracePt t="478174" x="5245100" y="5219700"/>
          <p14:tracePt t="478190" x="5168900" y="5245100"/>
          <p14:tracePt t="478208" x="5124450" y="5245100"/>
          <p14:tracePt t="478224" x="5073650" y="5251450"/>
          <p14:tracePt t="478240" x="5029200" y="5264150"/>
          <p14:tracePt t="478257" x="4997450" y="5264150"/>
          <p14:tracePt t="478274" x="4953000" y="5276850"/>
          <p14:tracePt t="478290" x="4921250" y="5276850"/>
          <p14:tracePt t="478307" x="4876800" y="5276850"/>
          <p14:tracePt t="478324" x="4826000" y="5295900"/>
          <p14:tracePt t="478340" x="4756150" y="5295900"/>
          <p14:tracePt t="478357" x="4711700" y="5295900"/>
          <p14:tracePt t="478374" x="4667250" y="5295900"/>
          <p14:tracePt t="478390" x="4622800" y="5295900"/>
          <p14:tracePt t="478408" x="4597400" y="5295900"/>
          <p14:tracePt t="478424" x="4565650" y="5295900"/>
          <p14:tracePt t="478441" x="4527550" y="5270500"/>
          <p14:tracePt t="478457" x="4508500" y="5257800"/>
          <p14:tracePt t="478474" x="4489450" y="5238750"/>
          <p14:tracePt t="478491" x="4470400" y="5226050"/>
          <p14:tracePt t="478508" x="4457700" y="5213350"/>
          <p14:tracePt t="478524" x="4445000" y="5213350"/>
          <p14:tracePt t="478541" x="4432300" y="5200650"/>
          <p14:tracePt t="478557" x="4413250" y="5187950"/>
          <p14:tracePt t="478574" x="4400550" y="5175250"/>
          <p14:tracePt t="478590" x="4368800" y="5162550"/>
          <p14:tracePt t="478607" x="4362450" y="5156200"/>
          <p14:tracePt t="478624" x="4330700" y="5149850"/>
          <p14:tracePt t="478641" x="4298950" y="5149850"/>
          <p14:tracePt t="478657" x="4267200" y="5149850"/>
          <p14:tracePt t="478674" x="4248150" y="5149850"/>
          <p14:tracePt t="478691" x="4235450" y="5156200"/>
          <p14:tracePt t="478707" x="4222750" y="5168900"/>
          <p14:tracePt t="478724" x="4222750" y="5187950"/>
          <p14:tracePt t="478741" x="4210050" y="5207000"/>
          <p14:tracePt t="478757" x="4210050" y="5245100"/>
          <p14:tracePt t="478774" x="4210050" y="5276850"/>
          <p14:tracePt t="478790" x="4229100" y="5340350"/>
          <p14:tracePt t="478808" x="4267200" y="5384800"/>
          <p14:tracePt t="478824" x="4311650" y="5429250"/>
          <p14:tracePt t="478840" x="4368800" y="5454650"/>
          <p14:tracePt t="478857" x="4425950" y="5461000"/>
          <p14:tracePt t="478874" x="4514850" y="5473700"/>
          <p14:tracePt t="478890" x="4572000" y="5473700"/>
          <p14:tracePt t="478907" x="4597400" y="5461000"/>
          <p14:tracePt t="478924" x="4622800" y="5429250"/>
          <p14:tracePt t="478940" x="4641850" y="5391150"/>
          <p14:tracePt t="478958" x="4648200" y="5321300"/>
          <p14:tracePt t="478974" x="4660900" y="5251450"/>
          <p14:tracePt t="478990" x="4660900" y="5156200"/>
          <p14:tracePt t="479008" x="4660900" y="5137150"/>
          <p14:tracePt t="479024" x="4654550" y="5092700"/>
          <p14:tracePt t="479040" x="4629150" y="5054600"/>
          <p14:tracePt t="479057" x="4578350" y="5003800"/>
          <p14:tracePt t="479074" x="4527550" y="4965700"/>
          <p14:tracePt t="479090" x="4508500" y="4965700"/>
          <p14:tracePt t="479107" x="4483100" y="4953000"/>
          <p14:tracePt t="479124" x="4464050" y="4953000"/>
          <p14:tracePt t="479140" x="4432300" y="4953000"/>
          <p14:tracePt t="479157" x="4394200" y="4978400"/>
          <p14:tracePt t="479174" x="4362450" y="5029200"/>
          <p14:tracePt t="479190" x="4318000" y="5168900"/>
          <p14:tracePt t="479208" x="4318000" y="5295900"/>
          <p14:tracePt t="479224" x="4318000" y="5359400"/>
          <p14:tracePt t="479240" x="4349750" y="5391150"/>
          <p14:tracePt t="479257" x="4394200" y="5410200"/>
          <p14:tracePt t="479274" x="4438650" y="5422900"/>
          <p14:tracePt t="479291" x="4540250" y="5422900"/>
          <p14:tracePt t="479307" x="4641850" y="5378450"/>
          <p14:tracePt t="479324" x="4762500" y="5295900"/>
          <p14:tracePt t="479341" x="4870450" y="5219700"/>
          <p14:tracePt t="479357" x="4927600" y="5124450"/>
          <p14:tracePt t="479374" x="4946650" y="5029200"/>
          <p14:tracePt t="479390" x="4946650" y="4914900"/>
          <p14:tracePt t="479408" x="4933950" y="4876800"/>
          <p14:tracePt t="479424" x="4927600" y="4870450"/>
          <p14:tracePt t="479441" x="4921250" y="4870450"/>
          <p14:tracePt t="479457" x="4883150" y="4876800"/>
          <p14:tracePt t="479474" x="4832350" y="4933950"/>
          <p14:tracePt t="479491" x="4787900" y="4997450"/>
          <p14:tracePt t="479507" x="4724400" y="5080000"/>
          <p14:tracePt t="479524" x="4686300" y="5143500"/>
          <p14:tracePt t="479540" x="4673600" y="5156200"/>
          <p14:tracePt t="479607" x="4686300" y="5137150"/>
          <p14:tracePt t="479615" x="4692650" y="5137150"/>
          <p14:tracePt t="479618" x="4730750" y="5092700"/>
          <p14:tracePt t="479640" x="4756150" y="5048250"/>
          <p14:tracePt t="479657" x="4775200" y="5016500"/>
          <p14:tracePt t="479674" x="4787900" y="4997450"/>
          <p14:tracePt t="479690" x="4787900" y="4984750"/>
          <p14:tracePt t="479799" x="4781550" y="4997450"/>
          <p14:tracePt t="479807" x="4775200" y="5010150"/>
          <p14:tracePt t="479815" x="4762500" y="5035550"/>
          <p14:tracePt t="479824" x="4749800" y="5048250"/>
          <p14:tracePt t="479903" x="4749800" y="5054600"/>
          <p14:tracePt t="479935" x="4749800" y="5060950"/>
          <p14:tracePt t="479951" x="4749800" y="5067300"/>
          <p14:tracePt t="479951" x="4749800" y="5073650"/>
          <p14:tracePt t="479972" x="4749800" y="5080000"/>
          <p14:tracePt t="480103" x="4749800" y="5092700"/>
          <p14:tracePt t="480105" x="4743450" y="5099050"/>
          <p14:tracePt t="480114" x="4737100" y="5137150"/>
          <p14:tracePt t="480139" x="4730750" y="5149850"/>
          <p14:tracePt t="480231" x="4730750" y="5137150"/>
          <p14:tracePt t="480239" x="4737100" y="5124450"/>
          <p14:tracePt t="480247" x="4737100" y="5111750"/>
          <p14:tracePt t="480256" x="4749800" y="5099050"/>
          <p14:tracePt t="480431" x="4749800" y="5092700"/>
          <p14:tracePt t="480463" x="4756150" y="5092700"/>
          <p14:tracePt t="480495" x="4762500" y="5092700"/>
          <p14:tracePt t="480503" x="4768850" y="5092700"/>
          <p14:tracePt t="480516" x="4781550" y="5092700"/>
          <p14:tracePt t="480522" x="4800600" y="5080000"/>
          <p14:tracePt t="480539" x="4819650" y="5080000"/>
          <p14:tracePt t="480557" x="4832350" y="5080000"/>
          <p14:tracePt t="480574" x="4838700" y="5080000"/>
          <p14:tracePt t="480959" x="4845050" y="5080000"/>
          <p14:tracePt t="480975" x="4857750" y="5080000"/>
          <p14:tracePt t="480982" x="4883150" y="5080000"/>
          <p14:tracePt t="481007" x="4959350" y="5092700"/>
          <p14:tracePt t="481023" x="5035550" y="5092700"/>
          <p14:tracePt t="481040" x="5124450" y="5092700"/>
          <p14:tracePt t="481057" x="5308600" y="5092700"/>
          <p14:tracePt t="481073" x="5435600" y="5092700"/>
          <p14:tracePt t="481090" x="5562600" y="5092700"/>
          <p14:tracePt t="481107" x="5676900" y="5073650"/>
          <p14:tracePt t="481123" x="5797550" y="5054600"/>
          <p14:tracePt t="481140" x="5899150" y="5029200"/>
          <p14:tracePt t="481157" x="6007100" y="5010150"/>
          <p14:tracePt t="481174" x="6083300" y="4978400"/>
          <p14:tracePt t="481190" x="6153150" y="4959350"/>
          <p14:tracePt t="481207" x="6165850" y="4953000"/>
          <p14:tracePt t="481311" x="6172200" y="4946650"/>
          <p14:tracePt t="481327" x="6178550" y="4940300"/>
          <p14:tracePt t="481340" x="6178550" y="4933950"/>
          <p14:tracePt t="481341" x="6178550" y="4921250"/>
          <p14:tracePt t="481357" x="6178550" y="4908550"/>
          <p14:tracePt t="481373" x="6191250" y="4902200"/>
          <p14:tracePt t="481390" x="6191250" y="4889500"/>
          <p14:tracePt t="481407" x="6191250" y="4876800"/>
          <p14:tracePt t="481424" x="6191250" y="4870450"/>
          <p14:tracePt t="481440" x="6203950" y="4857750"/>
          <p14:tracePt t="481457" x="6203950" y="4851400"/>
          <p14:tracePt t="481543" x="6203950" y="4845050"/>
          <p14:tracePt t="481551" x="6203950" y="4838700"/>
          <p14:tracePt t="481552" x="6203950" y="4832350"/>
          <p14:tracePt t="481574" x="6203950" y="4819650"/>
          <p14:tracePt t="481590" x="6210300" y="4806950"/>
          <p14:tracePt t="481735" x="6216650" y="4800600"/>
          <p14:tracePt t="481775" x="6223000" y="4787900"/>
          <p14:tracePt t="483223" x="6216650" y="4787900"/>
          <p14:tracePt t="483232" x="6216650" y="4781550"/>
          <p14:tracePt t="483242" x="6216650" y="4768850"/>
          <p14:tracePt t="483257" x="6216650" y="4762500"/>
          <p14:tracePt t="483273" x="6216650" y="4756150"/>
          <p14:tracePt t="483615" x="6210300" y="4756150"/>
          <p14:tracePt t="483663" x="6203950" y="4756150"/>
          <p14:tracePt t="483695" x="6197600" y="4762500"/>
          <p14:tracePt t="483903" x="6191250" y="4762500"/>
          <p14:tracePt t="483919" x="6191250" y="4775200"/>
          <p14:tracePt t="483927" x="6184900" y="4787900"/>
          <p14:tracePt t="483940" x="6178550" y="4800600"/>
          <p14:tracePt t="483957" x="6172200" y="4813300"/>
          <p14:tracePt t="483973" x="6165850" y="4819650"/>
          <p14:tracePt t="484055" x="6165850" y="4826000"/>
          <p14:tracePt t="484063" x="6159500" y="4826000"/>
          <p14:tracePt t="484070" x="6146800" y="4838700"/>
          <p14:tracePt t="484367" x="6134100" y="4851400"/>
          <p14:tracePt t="484375" x="6121400" y="4864100"/>
          <p14:tracePt t="484382" x="6032500" y="4914900"/>
          <p14:tracePt t="484382" x="5994400" y="4940300"/>
          <p14:tracePt t="484408" x="5905500" y="4997450"/>
          <p14:tracePt t="484424" x="5803900" y="5060950"/>
          <p14:tracePt t="484440" x="5530850" y="5187950"/>
          <p14:tracePt t="484457" x="5321300" y="5314950"/>
          <p14:tracePt t="484473" x="5162550" y="5410200"/>
          <p14:tracePt t="484490" x="5016500" y="5492750"/>
          <p14:tracePt t="484507" x="4902200" y="5549900"/>
          <p14:tracePt t="484524" x="4826000" y="5575300"/>
          <p14:tracePt t="484540" x="4787900" y="5594350"/>
          <p14:tracePt t="484557" x="4768850" y="5607050"/>
          <p14:tracePt t="484574" x="4756150" y="5619750"/>
          <p14:tracePt t="484590" x="4692650" y="5651500"/>
          <p14:tracePt t="484607" x="4572000" y="5715000"/>
          <p14:tracePt t="484623" x="4445000" y="5772150"/>
          <p14:tracePt t="484640" x="4318000" y="5822950"/>
          <p14:tracePt t="484657" x="4191000" y="5867400"/>
          <p14:tracePt t="484673" x="4057650" y="5905500"/>
          <p14:tracePt t="484690" x="3937000" y="5930900"/>
          <p14:tracePt t="484707" x="3822700" y="5943600"/>
          <p14:tracePt t="484724" x="3740150" y="5949950"/>
          <p14:tracePt t="484740" x="3676650" y="5949950"/>
          <p14:tracePt t="484757" x="3638550" y="5943600"/>
          <p14:tracePt t="484774" x="3581400" y="5924550"/>
          <p14:tracePt t="484790" x="3505200" y="5905500"/>
          <p14:tracePt t="484807" x="3359150" y="5867400"/>
          <p14:tracePt t="484824" x="3213100" y="5822950"/>
          <p14:tracePt t="484840" x="3086100" y="5810250"/>
          <p14:tracePt t="484857" x="2965450" y="5791200"/>
          <p14:tracePt t="484873" x="2851150" y="5772150"/>
          <p14:tracePt t="484890" x="2774950" y="5765800"/>
          <p14:tracePt t="484907" x="2749550" y="5753100"/>
          <p14:tracePt t="484923" x="2724150" y="5746750"/>
          <p14:tracePt t="485031" x="2711450" y="5746750"/>
          <p14:tracePt t="485103" x="2711450" y="5740400"/>
          <p14:tracePt t="485111" x="2711450" y="5734050"/>
          <p14:tracePt t="485119" x="2711450" y="5727700"/>
          <p14:tracePt t="485126" x="2711450" y="5702300"/>
          <p14:tracePt t="485140" x="2711450" y="5670550"/>
          <p14:tracePt t="485157" x="2749550" y="5632450"/>
          <p14:tracePt t="485173" x="2813050" y="5588000"/>
          <p14:tracePt t="485190" x="2908300" y="5537200"/>
          <p14:tracePt t="485190" x="3111500" y="5492750"/>
          <p14:tracePt t="485208" x="3409950" y="5454650"/>
          <p14:tracePt t="485224" x="3752850" y="5403850"/>
          <p14:tracePt t="485240" x="4032250" y="5365750"/>
          <p14:tracePt t="485257" x="4197350" y="5321300"/>
          <p14:tracePt t="485273" x="4286250" y="5289550"/>
          <p14:tracePt t="485290" x="4324350" y="5270500"/>
          <p14:tracePt t="485307" x="4343400" y="5264150"/>
          <p14:tracePt t="485323" x="4349750" y="5257800"/>
          <p14:tracePt t="485340" x="4362450" y="5251450"/>
          <p14:tracePt t="485357" x="4394200" y="5238750"/>
          <p14:tracePt t="485373" x="4438650" y="5213350"/>
          <p14:tracePt t="485390" x="4502150" y="5194300"/>
          <p14:tracePt t="485407" x="4610100" y="5143500"/>
          <p14:tracePt t="485424" x="4660900" y="5111750"/>
          <p14:tracePt t="485440" x="4667250" y="5105400"/>
          <p14:tracePt t="485457" x="4673600" y="5099050"/>
          <p14:tracePt t="485592" x="4699000" y="5092700"/>
          <p14:tracePt t="485599" x="4762500" y="5092700"/>
          <p14:tracePt t="485600" x="5022850" y="5092700"/>
          <p14:tracePt t="485624" x="5270500" y="5092700"/>
          <p14:tracePt t="485640" x="5499100" y="5092700"/>
          <p14:tracePt t="485657" x="5670550" y="5092700"/>
          <p14:tracePt t="485674" x="5803900" y="5048250"/>
          <p14:tracePt t="485690" x="5892800" y="4997450"/>
          <p14:tracePt t="485707" x="5924550" y="4978400"/>
          <p14:tracePt t="485723" x="5930900" y="4953000"/>
          <p14:tracePt t="485740" x="5930900" y="4914900"/>
          <p14:tracePt t="485757" x="5930900" y="4902200"/>
          <p14:tracePt t="485831" x="5930900" y="4895850"/>
          <p14:tracePt t="485839" x="5930900" y="4883150"/>
          <p14:tracePt t="485849" x="5969000" y="4857750"/>
          <p14:tracePt t="485873" x="6007100" y="4845050"/>
          <p14:tracePt t="485890" x="6051550" y="4826000"/>
          <p14:tracePt t="485907" x="6076950" y="4826000"/>
          <p14:tracePt t="485924" x="6083300" y="4819650"/>
          <p14:tracePt t="486063" x="6089650" y="4813300"/>
          <p14:tracePt t="486087" x="6096000" y="4806950"/>
          <p14:tracePt t="486096" x="6096000" y="4800600"/>
          <p14:tracePt t="486107" x="6070600" y="4787900"/>
          <p14:tracePt t="486123" x="5911850" y="4787900"/>
          <p14:tracePt t="486140" x="5670550" y="4870450"/>
          <p14:tracePt t="486157" x="5187950" y="5041900"/>
          <p14:tracePt t="486173" x="4572000" y="5302250"/>
          <p14:tracePt t="486190" x="3841750" y="5594350"/>
          <p14:tracePt t="486207" x="2819400" y="6026150"/>
          <p14:tracePt t="486224" x="2286000" y="6223000"/>
          <p14:tracePt t="486240" x="1905000" y="6350000"/>
          <p14:tracePt t="486257" x="1651000" y="6432550"/>
          <p14:tracePt t="486273" x="1498600" y="6432550"/>
          <p14:tracePt t="486290" x="1390650" y="6445250"/>
          <p14:tracePt t="486307" x="1314450" y="6445250"/>
          <p14:tracePt t="486323" x="1187450" y="6400800"/>
          <p14:tracePt t="486340" x="1054100" y="6356350"/>
          <p14:tracePt t="486357" x="838200" y="6286500"/>
          <p14:tracePt t="486373" x="571500" y="6210300"/>
          <p14:tracePt t="486390" x="330200" y="6159500"/>
          <p14:tracePt t="486407" x="25400" y="6127750"/>
          <p14:tracePt t="486424" x="0" y="6115050"/>
          <p14:tracePt t="486440" x="0" y="6108700"/>
          <p14:tracePt t="486567" x="0" y="6102350"/>
          <p14:tracePt t="486607" x="0" y="6089650"/>
          <p14:tracePt t="486615" x="0" y="6070600"/>
          <p14:tracePt t="486619" x="0" y="6019800"/>
          <p14:tracePt t="486640" x="0" y="5988050"/>
          <p14:tracePt t="486657" x="0" y="5956300"/>
          <p14:tracePt t="486673" x="0" y="5937250"/>
          <p14:tracePt t="486690" x="0" y="5905500"/>
          <p14:tracePt t="486707" x="6350" y="5886450"/>
          <p14:tracePt t="486723" x="38100" y="5867400"/>
          <p14:tracePt t="486740" x="95250" y="5842000"/>
          <p14:tracePt t="486757" x="171450" y="5816600"/>
          <p14:tracePt t="486774" x="254000" y="5797550"/>
          <p14:tracePt t="486790" x="330200" y="5778500"/>
          <p14:tracePt t="486790" x="355600" y="5765800"/>
          <p14:tracePt t="486808" x="406400" y="5759450"/>
          <p14:tracePt t="486823" x="457200" y="5746750"/>
          <p14:tracePt t="486840" x="514350" y="5746750"/>
          <p14:tracePt t="486857" x="603250" y="5740400"/>
          <p14:tracePt t="486873" x="736600" y="5740400"/>
          <p14:tracePt t="486890" x="863600" y="5740400"/>
          <p14:tracePt t="486907" x="990600" y="5727700"/>
          <p14:tracePt t="486923" x="1085850" y="5721350"/>
          <p14:tracePt t="486940" x="1162050" y="5708650"/>
          <p14:tracePt t="486957" x="1225550" y="5702300"/>
          <p14:tracePt t="486973" x="1270000" y="5689600"/>
          <p14:tracePt t="486990" x="1333500" y="5683250"/>
          <p14:tracePt t="486990" x="1365250" y="5683250"/>
          <p14:tracePt t="487007" x="1447800" y="5670550"/>
          <p14:tracePt t="487024" x="1511300" y="5657850"/>
          <p14:tracePt t="487040" x="1581150" y="5645150"/>
          <p14:tracePt t="487057" x="1631950" y="5626100"/>
          <p14:tracePt t="487073" x="1714500" y="5613400"/>
          <p14:tracePt t="487090" x="1784350" y="5600700"/>
          <p14:tracePt t="487107" x="1866900" y="5594350"/>
          <p14:tracePt t="487123" x="1943100" y="5594350"/>
          <p14:tracePt t="487140" x="2063750" y="5594350"/>
          <p14:tracePt t="487157" x="2190750" y="5594350"/>
          <p14:tracePt t="487174" x="2336800" y="5594350"/>
          <p14:tracePt t="487190" x="2482850" y="5594350"/>
          <p14:tracePt t="487207" x="2730500" y="5581650"/>
          <p14:tracePt t="487224" x="2876550" y="5581650"/>
          <p14:tracePt t="487240" x="3003550" y="5575300"/>
          <p14:tracePt t="487257" x="3086100" y="5575300"/>
          <p14:tracePt t="487273" x="3175000" y="5575300"/>
          <p14:tracePt t="487290" x="3225800" y="5575300"/>
          <p14:tracePt t="487307" x="3270250" y="5575300"/>
          <p14:tracePt t="487323" x="3346450" y="5575300"/>
          <p14:tracePt t="487340" x="3416300" y="5575300"/>
          <p14:tracePt t="487357" x="3492500" y="5575300"/>
          <p14:tracePt t="487374" x="3587750" y="5575300"/>
          <p14:tracePt t="487390" x="3708400" y="5575300"/>
          <p14:tracePt t="487390" x="3765550" y="5575300"/>
          <p14:tracePt t="487407" x="3860800" y="5575300"/>
          <p14:tracePt t="487424" x="3962400" y="5575300"/>
          <p14:tracePt t="487440" x="4064000" y="5581650"/>
          <p14:tracePt t="487457" x="4133850" y="5600700"/>
          <p14:tracePt t="487474" x="4197350" y="5600700"/>
          <p14:tracePt t="487490" x="4229100" y="5607050"/>
          <p14:tracePt t="487507" x="4248150" y="5607050"/>
          <p14:tracePt t="487523" x="4279900" y="5607050"/>
          <p14:tracePt t="487540" x="4292600" y="5613400"/>
          <p14:tracePt t="487557" x="4324350" y="5619750"/>
          <p14:tracePt t="487573" x="4337050" y="5619750"/>
          <p14:tracePt t="487590" x="4394200" y="5626100"/>
          <p14:tracePt t="487607" x="4451350" y="5638800"/>
          <p14:tracePt t="487624" x="4514850" y="5645150"/>
          <p14:tracePt t="487640" x="4578350" y="5657850"/>
          <p14:tracePt t="487657" x="4610100" y="5657850"/>
          <p14:tracePt t="487673" x="4635500" y="5657850"/>
          <p14:tracePt t="487690" x="4654550" y="5670550"/>
          <p14:tracePt t="487707" x="4667250" y="5676900"/>
          <p14:tracePt t="487723" x="4673600" y="5676900"/>
          <p14:tracePt t="487740" x="4686300" y="5683250"/>
          <p14:tracePt t="487775" x="4699000" y="5683250"/>
          <p14:tracePt t="487791" x="4705350" y="5683250"/>
          <p14:tracePt t="487792" x="4711700" y="5689600"/>
          <p14:tracePt t="487807" x="4730750" y="5689600"/>
          <p14:tracePt t="487824" x="4737100" y="5695950"/>
          <p14:tracePt t="487840" x="4749800" y="5702300"/>
          <p14:tracePt t="487857" x="4775200" y="5715000"/>
          <p14:tracePt t="487873" x="4794250" y="5721350"/>
          <p14:tracePt t="487890" x="4806950" y="5727700"/>
          <p14:tracePt t="487907" x="4826000" y="5740400"/>
          <p14:tracePt t="487923" x="4845050" y="5753100"/>
          <p14:tracePt t="487940" x="4864100" y="5765800"/>
          <p14:tracePt t="487957" x="4883150" y="5778500"/>
          <p14:tracePt t="487973" x="4902200" y="5791200"/>
          <p14:tracePt t="487990" x="4908550" y="5797550"/>
          <p14:tracePt t="488007" x="4914900" y="5803900"/>
          <p14:tracePt t="488047" x="4921250" y="5803900"/>
          <p14:tracePt t="488070" x="4921250" y="5810250"/>
          <p14:tracePt t="488119" x="4914900" y="5816600"/>
          <p14:tracePt t="488127" x="4914900" y="5822950"/>
          <p14:tracePt t="488135" x="4883150" y="5861050"/>
          <p14:tracePt t="488157" x="4851400" y="5886450"/>
          <p14:tracePt t="488174" x="4806950" y="5924550"/>
          <p14:tracePt t="488190" x="4692650" y="5994400"/>
          <p14:tracePt t="488207" x="4597400" y="6038850"/>
          <p14:tracePt t="488224" x="4508500" y="6076950"/>
          <p14:tracePt t="488240" x="4381500" y="6115050"/>
          <p14:tracePt t="488257" x="4298950" y="6121400"/>
          <p14:tracePt t="488274" x="4184650" y="6134100"/>
          <p14:tracePt t="488290" x="4089400" y="6140450"/>
          <p14:tracePt t="488307" x="3968750" y="6140450"/>
          <p14:tracePt t="488323" x="3867150" y="6165850"/>
          <p14:tracePt t="488340" x="3721100" y="6165850"/>
          <p14:tracePt t="488357" x="3556000" y="6165850"/>
          <p14:tracePt t="488373" x="3384550" y="6165850"/>
          <p14:tracePt t="488390" x="3206750" y="6165850"/>
          <p14:tracePt t="488390" x="3117850" y="6165850"/>
          <p14:tracePt t="488407" x="2921000" y="6165850"/>
          <p14:tracePt t="488424" x="2749550" y="6165850"/>
          <p14:tracePt t="488440" x="2565400" y="6165850"/>
          <p14:tracePt t="488457" x="2400300" y="6165850"/>
          <p14:tracePt t="488473" x="2254250" y="6165850"/>
          <p14:tracePt t="488490" x="2127250" y="6146800"/>
          <p14:tracePt t="488507" x="2012950" y="6134100"/>
          <p14:tracePt t="488523" x="1917700" y="6134100"/>
          <p14:tracePt t="488540" x="1822450" y="6127750"/>
          <p14:tracePt t="488557" x="1733550" y="6115050"/>
          <p14:tracePt t="488573" x="1619250" y="6115050"/>
          <p14:tracePt t="488590" x="1422400" y="6115050"/>
          <p14:tracePt t="488608" x="1295400" y="6115050"/>
          <p14:tracePt t="488624" x="1168400" y="6115050"/>
          <p14:tracePt t="488640" x="1073150" y="6115050"/>
          <p14:tracePt t="488657" x="990600" y="6115050"/>
          <p14:tracePt t="488673" x="908050" y="6115050"/>
          <p14:tracePt t="488690" x="863600" y="6108700"/>
          <p14:tracePt t="488707" x="812800" y="6089650"/>
          <p14:tracePt t="488723" x="736600" y="6057900"/>
          <p14:tracePt t="488740" x="654050" y="6013450"/>
          <p14:tracePt t="488757" x="552450" y="5975350"/>
          <p14:tracePt t="488773" x="400050" y="5911850"/>
          <p14:tracePt t="488790" x="292100" y="5873750"/>
          <p14:tracePt t="488807" x="171450" y="5791200"/>
          <p14:tracePt t="488824" x="133350" y="5772150"/>
          <p14:tracePt t="488840" x="120650" y="5759450"/>
          <p14:tracePt t="488857" x="120650" y="5753100"/>
          <p14:tracePt t="488873" x="114300" y="5753100"/>
          <p14:tracePt t="488943" x="114300" y="5746750"/>
          <p14:tracePt t="488951" x="114300" y="5740400"/>
          <p14:tracePt t="488975" x="107950" y="5734050"/>
          <p14:tracePt t="488991" x="107950" y="5727700"/>
          <p14:tracePt t="488992" x="107950" y="5702300"/>
          <p14:tracePt t="489007" x="107950" y="5676900"/>
          <p14:tracePt t="489024" x="133350" y="5638800"/>
          <p14:tracePt t="489040" x="158750" y="5613400"/>
          <p14:tracePt t="489057" x="196850" y="5575300"/>
          <p14:tracePt t="489074" x="266700" y="5530850"/>
          <p14:tracePt t="489090" x="355600" y="5486400"/>
          <p14:tracePt t="489107" x="558800" y="5429250"/>
          <p14:tracePt t="489124" x="762000" y="5359400"/>
          <p14:tracePt t="489140" x="971550" y="5314950"/>
          <p14:tracePt t="489157" x="1231900" y="5257800"/>
          <p14:tracePt t="489173" x="1447800" y="5232400"/>
          <p14:tracePt t="489190" x="1822450" y="5232400"/>
          <p14:tracePt t="489207" x="2070100" y="5232400"/>
          <p14:tracePt t="489224" x="2286000" y="5232400"/>
          <p14:tracePt t="489240" x="2482850" y="5232400"/>
          <p14:tracePt t="489257" x="2673350" y="5232400"/>
          <p14:tracePt t="489273" x="2851150" y="5232400"/>
          <p14:tracePt t="489290" x="3022600" y="5232400"/>
          <p14:tracePt t="489307" x="3194050" y="5232400"/>
          <p14:tracePt t="489324" x="3340100" y="5232400"/>
          <p14:tracePt t="489340" x="3479800" y="5232400"/>
          <p14:tracePt t="489357" x="3625850" y="5232400"/>
          <p14:tracePt t="489373" x="3771900" y="5232400"/>
          <p14:tracePt t="489390" x="3937000" y="5232400"/>
          <p14:tracePt t="489390" x="4032250" y="5232400"/>
          <p14:tracePt t="489408" x="4197350" y="5232400"/>
          <p14:tracePt t="489424" x="4375150" y="5232400"/>
          <p14:tracePt t="489440" x="4540250" y="5232400"/>
          <p14:tracePt t="489457" x="4705350" y="5232400"/>
          <p14:tracePt t="489473" x="4838700" y="5232400"/>
          <p14:tracePt t="489490" x="4972050" y="5232400"/>
          <p14:tracePt t="489506" x="5067300" y="5232400"/>
          <p14:tracePt t="489523" x="5137150" y="5232400"/>
          <p14:tracePt t="489540" x="5175250" y="5232400"/>
          <p14:tracePt t="489557" x="5187950" y="5232400"/>
          <p14:tracePt t="489573" x="5194300" y="5232400"/>
          <p14:tracePt t="489639" x="5207000" y="5232400"/>
          <p14:tracePt t="489647" x="5213350" y="5238750"/>
          <p14:tracePt t="489655" x="5245100" y="5257800"/>
          <p14:tracePt t="489674" x="5264150" y="5276850"/>
          <p14:tracePt t="489690" x="5283200" y="5289550"/>
          <p14:tracePt t="489707" x="5289550" y="5314950"/>
          <p14:tracePt t="489723" x="5308600" y="5346700"/>
          <p14:tracePt t="489740" x="5314950" y="5384800"/>
          <p14:tracePt t="489757" x="5334000" y="5416550"/>
          <p14:tracePt t="489774" x="5346700" y="5441950"/>
          <p14:tracePt t="489790" x="5353050" y="5473700"/>
          <p14:tracePt t="489807" x="5365750" y="5530850"/>
          <p14:tracePt t="489824" x="5378450" y="5568950"/>
          <p14:tracePt t="489840" x="5378450" y="5575300"/>
          <p14:tracePt t="489857" x="5384800" y="5594350"/>
          <p14:tracePt t="489874" x="5384800" y="5600700"/>
          <p14:tracePt t="489890" x="5384800" y="5626100"/>
          <p14:tracePt t="489907" x="5384800" y="5632450"/>
          <p14:tracePt t="489923" x="5384800" y="5645150"/>
          <p14:tracePt t="489940" x="5384800" y="5651500"/>
          <p14:tracePt t="489957" x="5384800" y="5664200"/>
          <p14:tracePt t="489974" x="5384800" y="5670550"/>
          <p14:tracePt t="489990" x="5372100" y="5683250"/>
          <p14:tracePt t="490007" x="5334000" y="5708650"/>
          <p14:tracePt t="490024" x="5289550" y="5715000"/>
          <p14:tracePt t="490040" x="5232400" y="5727700"/>
          <p14:tracePt t="490057" x="5200650" y="5740400"/>
          <p14:tracePt t="490073" x="5162550" y="5740400"/>
          <p14:tracePt t="490090" x="5124450" y="5740400"/>
          <p14:tracePt t="490107" x="5080000" y="5740400"/>
          <p14:tracePt t="490123" x="5029200" y="5746750"/>
          <p14:tracePt t="490140" x="4978400" y="5753100"/>
          <p14:tracePt t="490157" x="4927600" y="5765800"/>
          <p14:tracePt t="490173" x="4870450" y="5784850"/>
          <p14:tracePt t="490190" x="4832350" y="5791200"/>
          <p14:tracePt t="490207" x="4813300" y="5797550"/>
          <p14:tracePt t="490223" x="4800600" y="5797550"/>
          <p14:tracePt t="490240" x="4787900" y="5803900"/>
          <p14:tracePt t="490257" x="4775200" y="5803900"/>
          <p14:tracePt t="490273" x="4762500" y="5803900"/>
          <p14:tracePt t="490290" x="4749800" y="5803900"/>
          <p14:tracePt t="490307" x="4737100" y="5803900"/>
          <p14:tracePt t="490323" x="4730750" y="5810250"/>
          <p14:tracePt t="490340" x="4718050" y="5810250"/>
          <p14:tracePt t="490357" x="4705350" y="5816600"/>
          <p14:tracePt t="490373" x="4686300" y="5816600"/>
          <p14:tracePt t="490390" x="4673600" y="5822950"/>
          <p14:tracePt t="490543" x="4667250" y="5822950"/>
          <p14:tracePt t="490607" x="4679950" y="5822950"/>
          <p14:tracePt t="490615" x="4699000" y="5822950"/>
          <p14:tracePt t="490615" x="4737100" y="5822950"/>
          <p14:tracePt t="490639" x="4743450" y="5822950"/>
          <p14:tracePt t="490656" x="4749800" y="5822950"/>
          <p14:tracePt t="490735" x="4762500" y="5822950"/>
          <p14:tracePt t="490759" x="4775200" y="5816600"/>
          <p14:tracePt t="490775" x="4781550" y="5816600"/>
          <p14:tracePt t="490959" x="4775200" y="5816600"/>
          <p14:tracePt t="490982" x="4762500" y="5816600"/>
          <p14:tracePt t="490982" x="4749800" y="5816600"/>
          <p14:tracePt t="491006" x="4724400" y="5810250"/>
          <p14:tracePt t="491119" x="4724400" y="5803900"/>
          <p14:tracePt t="491240" x="4724400" y="5797550"/>
          <p14:tracePt t="492055" x="4724400" y="5803900"/>
          <p14:tracePt t="492057" x="4724400" y="5810250"/>
          <p14:tracePt t="492066" x="4724400" y="5822950"/>
          <p14:tracePt t="492144" x="4724400" y="5829300"/>
          <p14:tracePt t="492176" x="4724400" y="5842000"/>
          <p14:tracePt t="492192" x="4724400" y="5848350"/>
          <p14:tracePt t="492193" x="4724400" y="5861050"/>
          <p14:tracePt t="492208" x="4724400" y="5867400"/>
          <p14:tracePt t="492224" x="4724400" y="5880100"/>
          <p14:tracePt t="492295" x="4718050" y="5880100"/>
          <p14:tracePt t="492304" x="4718050" y="5886450"/>
          <p14:tracePt t="492391" x="4718050" y="5899150"/>
          <p14:tracePt t="492503" x="4718050" y="5905500"/>
          <p14:tracePt t="494583" x="4724400" y="5899150"/>
          <p14:tracePt t="494592" x="4730750" y="5892800"/>
          <p14:tracePt t="494599" x="4730750" y="5873750"/>
          <p14:tracePt t="494608" x="4730750" y="5854700"/>
          <p14:tracePt t="494624" x="4730750" y="5848350"/>
          <p14:tracePt t="494663" x="4730750" y="5842000"/>
          <p14:tracePt t="494839" x="4730750" y="5835650"/>
          <p14:tracePt t="494849" x="4724400" y="5835650"/>
          <p14:tracePt t="494850" x="4673600" y="5835650"/>
          <p14:tracePt t="494874" x="4635500" y="5835650"/>
          <p14:tracePt t="494891" x="4565650" y="5842000"/>
          <p14:tracePt t="494907" x="4514850" y="5842000"/>
          <p14:tracePt t="494924" x="4438650" y="5854700"/>
          <p14:tracePt t="494940" x="4368800" y="5861050"/>
          <p14:tracePt t="494957" x="4279900" y="5861050"/>
          <p14:tracePt t="494974" x="4178300" y="5861050"/>
          <p14:tracePt t="494990" x="4095750" y="5861050"/>
          <p14:tracePt t="495008" x="4032250" y="5861050"/>
          <p14:tracePt t="495024" x="3987800" y="5861050"/>
          <p14:tracePt t="495040" x="3956050" y="5861050"/>
          <p14:tracePt t="495057" x="3943350" y="5861050"/>
          <p14:tracePt t="495074" x="3930650" y="5861050"/>
          <p14:tracePt t="495091" x="3911600" y="5861050"/>
          <p14:tracePt t="495107" x="3892550" y="5861050"/>
          <p14:tracePt t="495124" x="3860800" y="5873750"/>
          <p14:tracePt t="495140" x="3841750" y="5873750"/>
          <p14:tracePt t="495158" x="3810000" y="5880100"/>
          <p14:tracePt t="495174" x="3797300" y="5886450"/>
          <p14:tracePt t="495190" x="3790950" y="5886450"/>
          <p14:tracePt t="495488" x="3784600" y="5886450"/>
          <p14:tracePt t="495495" x="3771900" y="5886450"/>
          <p14:tracePt t="495503" x="3676650" y="5886450"/>
          <p14:tracePt t="495524" x="3600450" y="5886450"/>
          <p14:tracePt t="495541" x="3505200" y="5886450"/>
          <p14:tracePt t="495557" x="3340100" y="5886450"/>
          <p14:tracePt t="495574" x="3251200" y="5886450"/>
          <p14:tracePt t="495590" x="3213100" y="5892800"/>
          <p14:tracePt t="495663" x="3200400" y="5892800"/>
          <p14:tracePt t="495679" x="3187700" y="5892800"/>
          <p14:tracePt t="495695" x="3175000" y="5892800"/>
          <p14:tracePt t="495696" x="3162300" y="5892800"/>
          <p14:tracePt t="495711" x="3130550" y="5905500"/>
          <p14:tracePt t="495724" x="3079750" y="5924550"/>
          <p14:tracePt t="495740" x="3016250" y="5937250"/>
          <p14:tracePt t="495757" x="2952750" y="5937250"/>
          <p14:tracePt t="495774" x="2901950" y="5937250"/>
          <p14:tracePt t="495790" x="2832100" y="5937250"/>
          <p14:tracePt t="495808" x="2813050" y="5937250"/>
          <p14:tracePt t="495824" x="2794000" y="5937250"/>
          <p14:tracePt t="495840" x="2787650" y="5937250"/>
          <p14:tracePt t="496263" x="2781300" y="5937250"/>
          <p14:tracePt t="496271" x="2755900" y="5937250"/>
          <p14:tracePt t="496282" x="2705100" y="5937250"/>
          <p14:tracePt t="496307" x="2667000" y="5949950"/>
          <p14:tracePt t="496324" x="2628900" y="5949950"/>
          <p14:tracePt t="496341" x="2597150" y="5956300"/>
          <p14:tracePt t="496357" x="2559050" y="5962650"/>
          <p14:tracePt t="496374" x="2546350" y="5962650"/>
          <p14:tracePt t="496391" x="2527300" y="5962650"/>
          <p14:tracePt t="496391" x="2520950" y="5962650"/>
          <p14:tracePt t="496407" x="2501900" y="5962650"/>
          <p14:tracePt t="496424" x="2482850" y="5962650"/>
          <p14:tracePt t="496441" x="2438400" y="5962650"/>
          <p14:tracePt t="496457" x="2368550" y="5956300"/>
          <p14:tracePt t="496474" x="2279650" y="5949950"/>
          <p14:tracePt t="496491" x="2209800" y="5930900"/>
          <p14:tracePt t="496507" x="2108200" y="5918200"/>
          <p14:tracePt t="496524" x="2070100" y="5918200"/>
          <p14:tracePt t="496540" x="2025650" y="5918200"/>
          <p14:tracePt t="496557" x="1993900" y="5918200"/>
          <p14:tracePt t="496574" x="1955800" y="5918200"/>
          <p14:tracePt t="496591" x="1924050" y="5918200"/>
          <p14:tracePt t="496608" x="1911350" y="5918200"/>
          <p14:tracePt t="496624" x="1898650" y="5918200"/>
          <p14:tracePt t="496640" x="1885950" y="5918200"/>
          <p14:tracePt t="496657" x="1873250" y="5905500"/>
          <p14:tracePt t="496675" x="1860550" y="5905500"/>
          <p14:tracePt t="496690" x="1854200" y="5905500"/>
          <p14:tracePt t="496707" x="1841500" y="5899150"/>
          <p14:tracePt t="496831" x="1828800" y="5899150"/>
          <p14:tracePt t="496839" x="1809750" y="5892800"/>
          <p14:tracePt t="496850" x="1784350" y="5886450"/>
          <p14:tracePt t="496874" x="1765300" y="5886450"/>
          <p14:tracePt t="496891" x="1733550" y="5873750"/>
          <p14:tracePt t="496907" x="1708150" y="5861050"/>
          <p14:tracePt t="496924" x="1689100" y="5854700"/>
          <p14:tracePt t="496941" x="1670050" y="5848350"/>
          <p14:tracePt t="496957" x="1663700" y="5848350"/>
          <p14:tracePt t="496991" x="1657350" y="5848350"/>
          <p14:tracePt t="497039" x="1651000" y="5848350"/>
          <p14:tracePt t="497047" x="1644650" y="5848350"/>
          <p14:tracePt t="497255" x="1651000" y="5848350"/>
          <p14:tracePt t="497265" x="1657350" y="5848350"/>
          <p14:tracePt t="497266" x="1682750" y="5848350"/>
          <p14:tracePt t="497290" x="1701800" y="5848350"/>
          <p14:tracePt t="497307" x="1739900" y="5848350"/>
          <p14:tracePt t="497324" x="1784350" y="5854700"/>
          <p14:tracePt t="497341" x="1854200" y="5861050"/>
          <p14:tracePt t="497357" x="1924050" y="5873750"/>
          <p14:tracePt t="497374" x="1955800" y="5873750"/>
          <p14:tracePt t="497390" x="1974850" y="5873750"/>
          <p14:tracePt t="497439" x="1981200" y="5873750"/>
          <p14:tracePt t="497440" x="1987550" y="5873750"/>
          <p14:tracePt t="497450" x="2000250" y="5873750"/>
          <p14:tracePt t="497474" x="2032000" y="5873750"/>
          <p14:tracePt t="497491" x="2063750" y="5873750"/>
          <p14:tracePt t="497507" x="2095500" y="5873750"/>
          <p14:tracePt t="497524" x="2114550" y="5873750"/>
          <p14:tracePt t="497540" x="2133600" y="5873750"/>
          <p14:tracePt t="497557" x="2152650" y="5873750"/>
          <p14:tracePt t="497574" x="2178050" y="5873750"/>
          <p14:tracePt t="497590" x="2241550" y="5873750"/>
          <p14:tracePt t="497608" x="2279650" y="5873750"/>
          <p14:tracePt t="497624" x="2311400" y="5873750"/>
          <p14:tracePt t="497640" x="2343150" y="5873750"/>
          <p14:tracePt t="497657" x="2381250" y="5873750"/>
          <p14:tracePt t="497674" x="2406650" y="5873750"/>
          <p14:tracePt t="497690" x="2451100" y="5873750"/>
          <p14:tracePt t="497708" x="2495550" y="5873750"/>
          <p14:tracePt t="497724" x="2552700" y="5873750"/>
          <p14:tracePt t="497740" x="2597150" y="5861050"/>
          <p14:tracePt t="497757" x="2654300" y="5854700"/>
          <p14:tracePt t="497774" x="2679700" y="5842000"/>
          <p14:tracePt t="497790" x="2717800" y="5822950"/>
          <p14:tracePt t="497808" x="2724150" y="5816600"/>
          <p14:tracePt t="497824" x="2736850" y="5810250"/>
          <p14:tracePt t="497879" x="2743200" y="5803900"/>
          <p14:tracePt t="497895" x="2743200" y="5797550"/>
          <p14:tracePt t="497907" x="2749550" y="5797550"/>
          <p14:tracePt t="497943" x="2749550" y="5791200"/>
          <p14:tracePt t="497951" x="2749550" y="5784850"/>
          <p14:tracePt t="497954" x="2749550" y="5772150"/>
          <p14:tracePt t="497974" x="2749550" y="5753100"/>
          <p14:tracePt t="497974" x="2749550" y="5746750"/>
          <p14:tracePt t="497991" x="2749550" y="5740400"/>
          <p14:tracePt t="498008" x="2749550" y="5727700"/>
          <p14:tracePt t="498024" x="2749550" y="5715000"/>
          <p14:tracePt t="498040" x="2743200" y="5702300"/>
          <p14:tracePt t="498057" x="2730500" y="5695950"/>
          <p14:tracePt t="498074" x="2698750" y="5683250"/>
          <p14:tracePt t="498090" x="2667000" y="5670550"/>
          <p14:tracePt t="498107" x="2635250" y="5664200"/>
          <p14:tracePt t="498124" x="2609850" y="5657850"/>
          <p14:tracePt t="498141" x="2571750" y="5645150"/>
          <p14:tracePt t="498157" x="2540000" y="5638800"/>
          <p14:tracePt t="498174" x="2508250" y="5638800"/>
          <p14:tracePt t="498191" x="2432050" y="5626100"/>
          <p14:tracePt t="498208" x="2368550" y="5607050"/>
          <p14:tracePt t="498224" x="2311400" y="5607050"/>
          <p14:tracePt t="498241" x="2260600" y="5600700"/>
          <p14:tracePt t="498257" x="2216150" y="5588000"/>
          <p14:tracePt t="498274" x="2178050" y="5588000"/>
          <p14:tracePt t="498291" x="2159000" y="5575300"/>
          <p14:tracePt t="498307" x="2133600" y="5575300"/>
          <p14:tracePt t="498324" x="2114550" y="5575300"/>
          <p14:tracePt t="498340" x="2082800" y="5575300"/>
          <p14:tracePt t="498357" x="2025650" y="5568950"/>
          <p14:tracePt t="498374" x="1974850" y="5562600"/>
          <p14:tracePt t="498374" x="1936750" y="5562600"/>
          <p14:tracePt t="498391" x="1879600" y="5556250"/>
          <p14:tracePt t="498408" x="1816100" y="5549900"/>
          <p14:tracePt t="498424" x="1771650" y="5543550"/>
          <p14:tracePt t="498440" x="1727200" y="5537200"/>
          <p14:tracePt t="498457" x="1676400" y="5524500"/>
          <p14:tracePt t="498474" x="1612900" y="5524500"/>
          <p14:tracePt t="498490" x="1543050" y="5524500"/>
          <p14:tracePt t="498507" x="1454150" y="5524500"/>
          <p14:tracePt t="498524" x="1346200" y="5524500"/>
          <p14:tracePt t="498541" x="1295400" y="5524500"/>
          <p14:tracePt t="498557" x="1231900" y="5524500"/>
          <p14:tracePt t="498574" x="1200150" y="5524500"/>
          <p14:tracePt t="498590" x="1149350" y="5524500"/>
          <p14:tracePt t="498607" x="1117600" y="5524500"/>
          <p14:tracePt t="498624" x="1092200" y="5524500"/>
          <p14:tracePt t="498640" x="1079500" y="5524500"/>
          <p14:tracePt t="498657" x="1066800" y="5537200"/>
          <p14:tracePt t="498695" x="1060450" y="5537200"/>
          <p14:tracePt t="498752" x="1060450" y="5543550"/>
          <p14:tracePt t="498775" x="1060450" y="5549900"/>
          <p14:tracePt t="498784" x="1060450" y="5556250"/>
          <p14:tracePt t="498784" x="1060450" y="5575300"/>
          <p14:tracePt t="498784" x="1060450" y="5581650"/>
          <p14:tracePt t="498807" x="1060450" y="5607050"/>
          <p14:tracePt t="498824" x="1060450" y="5632450"/>
          <p14:tracePt t="498840" x="1079500" y="5651500"/>
          <p14:tracePt t="498857" x="1098550" y="5683250"/>
          <p14:tracePt t="498874" x="1117600" y="5702300"/>
          <p14:tracePt t="498891" x="1136650" y="5727700"/>
          <p14:tracePt t="498907" x="1174750" y="5753100"/>
          <p14:tracePt t="498924" x="1219200" y="5765800"/>
          <p14:tracePt t="498941" x="1270000" y="5791200"/>
          <p14:tracePt t="498957" x="1320800" y="5810250"/>
          <p14:tracePt t="498974" x="1409700" y="5835650"/>
          <p14:tracePt t="498991" x="1479550" y="5861050"/>
          <p14:tracePt t="499007" x="1543050" y="5873750"/>
          <p14:tracePt t="499024" x="1587500" y="5880100"/>
          <p14:tracePt t="499041" x="1644650" y="5880100"/>
          <p14:tracePt t="499057" x="1676400" y="5880100"/>
          <p14:tracePt t="499074" x="1727200" y="5880100"/>
          <p14:tracePt t="499091" x="1784350" y="5880100"/>
          <p14:tracePt t="499107" x="1860550" y="5880100"/>
          <p14:tracePt t="499124" x="1943100" y="5880100"/>
          <p14:tracePt t="499141" x="2038350" y="5880100"/>
          <p14:tracePt t="499157" x="2089150" y="5880100"/>
          <p14:tracePt t="499174" x="2133600" y="5880100"/>
          <p14:tracePt t="499191" x="2184400" y="5880100"/>
          <p14:tracePt t="499207" x="2228850" y="5880100"/>
          <p14:tracePt t="499225" x="2286000" y="5880100"/>
          <p14:tracePt t="499241" x="2330450" y="5880100"/>
          <p14:tracePt t="499257" x="2362200" y="5880100"/>
          <p14:tracePt t="499295" x="2374900" y="5880100"/>
          <p14:tracePt t="501383" x="2381250" y="5880100"/>
          <p14:tracePt t="501407" x="2381250" y="5873750"/>
          <p14:tracePt t="501422" x="2393950" y="5873750"/>
          <p14:tracePt t="501423" x="2400300" y="5848350"/>
          <p14:tracePt t="501439" x="2425700" y="5842000"/>
          <p14:tracePt t="501456" x="2508250" y="5835650"/>
          <p14:tracePt t="501472" x="2584450" y="5816600"/>
          <p14:tracePt t="501489" x="2635250" y="5803900"/>
          <p14:tracePt t="501506" x="2717800" y="5784850"/>
          <p14:tracePt t="501522" x="2774950" y="5765800"/>
          <p14:tracePt t="501539" x="2832100" y="5759450"/>
          <p14:tracePt t="501556" x="2870200" y="5753100"/>
          <p14:tracePt t="501572" x="2927350" y="5746750"/>
          <p14:tracePt t="501589" x="2971800" y="5746750"/>
          <p14:tracePt t="501606" x="3028950" y="5740400"/>
          <p14:tracePt t="501623" x="3086100" y="5740400"/>
          <p14:tracePt t="501639" x="3181350" y="5753100"/>
          <p14:tracePt t="501656" x="3238500" y="5753100"/>
          <p14:tracePt t="501673" x="3295650" y="5765800"/>
          <p14:tracePt t="501689" x="3340100" y="5765800"/>
          <p14:tracePt t="501706" x="3378200" y="5765800"/>
          <p14:tracePt t="501723" x="3403600" y="5778500"/>
          <p14:tracePt t="501739" x="3435350" y="5784850"/>
          <p14:tracePt t="501757" x="3460750" y="5797550"/>
          <p14:tracePt t="501774" x="3479800" y="5797550"/>
          <p14:tracePt t="501774" x="3486150" y="5797550"/>
          <p14:tracePt t="501791" x="3505200" y="5810250"/>
          <p14:tracePt t="501808" x="3524250" y="5810250"/>
          <p14:tracePt t="501824" x="3536950" y="5810250"/>
          <p14:tracePt t="501840" x="3575050" y="5816600"/>
          <p14:tracePt t="501858" x="3594100" y="5822950"/>
          <p14:tracePt t="501875" x="3625850" y="5829300"/>
          <p14:tracePt t="501891" x="3651250" y="5842000"/>
          <p14:tracePt t="501908" x="3689350" y="5854700"/>
          <p14:tracePt t="501925" x="3721100" y="5867400"/>
          <p14:tracePt t="501941" x="3765550" y="5873750"/>
          <p14:tracePt t="501958" x="3829050" y="5892800"/>
          <p14:tracePt t="501975" x="3911600" y="5905500"/>
          <p14:tracePt t="501992" x="3943350" y="5905500"/>
          <p14:tracePt t="502008" x="3956050" y="5905500"/>
          <p14:tracePt t="502025" x="3968750" y="5918200"/>
          <p14:tracePt t="502040" x="3975100" y="5918200"/>
          <p14:tracePt t="502057" x="3987800" y="5918200"/>
          <p14:tracePt t="502074" x="4000500" y="5918200"/>
          <p14:tracePt t="502090" x="4006850" y="5918200"/>
          <p14:tracePt t="502107" x="4013200" y="5918200"/>
          <p14:tracePt t="502191" x="4019550" y="5918200"/>
          <p14:tracePt t="502207" x="4025900" y="5918200"/>
          <p14:tracePt t="502208" x="4032250" y="5918200"/>
          <p14:tracePt t="502224" x="4038600" y="5918200"/>
          <p14:tracePt t="502343" x="4051300" y="5918200"/>
          <p14:tracePt t="502356" x="4057650" y="5918200"/>
          <p14:tracePt t="502366" x="4095750" y="5918200"/>
          <p14:tracePt t="502391" x="4114800" y="5918200"/>
          <p14:tracePt t="502408" x="4121150" y="5918200"/>
          <p14:tracePt t="502424" x="4133850" y="5918200"/>
          <p14:tracePt t="502440" x="4146550" y="5918200"/>
          <p14:tracePt t="502457" x="4171950" y="5918200"/>
          <p14:tracePt t="502474" x="4203700" y="5918200"/>
          <p14:tracePt t="502490" x="4235450" y="5918200"/>
          <p14:tracePt t="502507" x="4254500" y="5918200"/>
          <p14:tracePt t="502524" x="4267200" y="5911850"/>
          <p14:tracePt t="502632" x="4273550" y="5911850"/>
          <p14:tracePt t="502632" x="4279900" y="5911850"/>
          <p14:tracePt t="502655" x="4292600" y="5911850"/>
          <p14:tracePt t="502663" x="4318000" y="5911850"/>
          <p14:tracePt t="502674" x="4343400" y="5911850"/>
          <p14:tracePt t="502691" x="4381500" y="5911850"/>
          <p14:tracePt t="502707" x="4445000" y="5911850"/>
          <p14:tracePt t="502724" x="4527550" y="5911850"/>
          <p14:tracePt t="502740" x="4622800" y="5911850"/>
          <p14:tracePt t="502758" x="4711700" y="5911850"/>
          <p14:tracePt t="502774" x="4857750" y="5886450"/>
          <p14:tracePt t="502790" x="4978400" y="5861050"/>
          <p14:tracePt t="502808" x="5003800" y="5848350"/>
          <p14:tracePt t="502824" x="5016500" y="5848350"/>
          <p14:tracePt t="502975" x="4997450" y="5848350"/>
          <p14:tracePt t="502983" x="4978400" y="5848350"/>
          <p14:tracePt t="502984" x="4908550" y="5848350"/>
          <p14:tracePt t="503008" x="4845050" y="5848350"/>
          <p14:tracePt t="503024" x="4775200" y="5848350"/>
          <p14:tracePt t="503040" x="4711700" y="5848350"/>
          <p14:tracePt t="503057" x="4660900" y="5848350"/>
          <p14:tracePt t="503074" x="4616450" y="5848350"/>
          <p14:tracePt t="503090" x="4591050" y="5848350"/>
          <p14:tracePt t="503107" x="4565650" y="5848350"/>
          <p14:tracePt t="503124" x="4552950" y="5848350"/>
          <p14:tracePt t="503141" x="4527550" y="5842000"/>
          <p14:tracePt t="503157" x="4514850" y="5842000"/>
          <p14:tracePt t="503174" x="4502150" y="5835650"/>
          <p14:tracePt t="503423" x="4495800" y="5835650"/>
          <p14:tracePt t="503471" x="4502150" y="5822950"/>
          <p14:tracePt t="503479" x="4508500" y="5822950"/>
          <p14:tracePt t="503485" x="4546600" y="5822950"/>
          <p14:tracePt t="503507" x="4572000" y="5822950"/>
          <p14:tracePt t="503524" x="4597400" y="5822950"/>
          <p14:tracePt t="503541" x="4610100" y="5822950"/>
          <p14:tracePt t="503557" x="4622800" y="5822950"/>
          <p14:tracePt t="503574" x="4635500" y="5822950"/>
          <p14:tracePt t="503590" x="4654550" y="5822950"/>
          <p14:tracePt t="503607" x="4660900" y="5822950"/>
          <p14:tracePt t="504823" x="4667250" y="5822950"/>
          <p14:tracePt t="504863" x="4673600" y="5816600"/>
          <p14:tracePt t="504888" x="4679950" y="5816600"/>
          <p14:tracePt t="504895" x="4686300" y="5816600"/>
          <p14:tracePt t="504907" x="4692650" y="5816600"/>
          <p14:tracePt t="504924" x="4699000" y="5816600"/>
          <p14:tracePt t="505143" x="4705350" y="5816600"/>
          <p14:tracePt t="505327" x="4718050" y="5816600"/>
          <p14:tracePt t="505335" x="4730750" y="5816600"/>
          <p14:tracePt t="505342" x="4737100" y="5816600"/>
          <p14:tracePt t="505356" x="4762500" y="5816600"/>
          <p14:tracePt t="505391" x="4775200" y="5816600"/>
          <p14:tracePt t="505519" x="4775200" y="5810250"/>
          <p14:tracePt t="505655" x="4775200" y="5803900"/>
          <p14:tracePt t="505687" x="4775200" y="5797550"/>
          <p14:tracePt t="505887" x="4768850" y="5797550"/>
          <p14:tracePt t="505911" x="4762500" y="5797550"/>
          <p14:tracePt t="505943" x="4756150" y="5797550"/>
          <p14:tracePt t="505951" x="4749800" y="5797550"/>
          <p14:tracePt t="505983" x="4737100" y="5797550"/>
          <p14:tracePt t="506015" x="4724400" y="5797550"/>
          <p14:tracePt t="506031" x="4711700" y="5797550"/>
          <p14:tracePt t="506038" x="4679950" y="5778500"/>
          <p14:tracePt t="506049" x="4641850" y="5765800"/>
          <p14:tracePt t="506073" x="4629150" y="5759450"/>
          <p14:tracePt t="506090" x="4610100" y="5759450"/>
          <p14:tracePt t="506143" x="4603750" y="5759450"/>
          <p14:tracePt t="506184" x="4591050" y="5759450"/>
          <p14:tracePt t="506192" x="4584700" y="5759450"/>
          <p14:tracePt t="506200" x="4559300" y="5759450"/>
          <p14:tracePt t="506224" x="4540250" y="5759450"/>
          <p14:tracePt t="506240" x="4533900" y="5759450"/>
          <p14:tracePt t="506257" x="4527550" y="5759450"/>
          <p14:tracePt t="506274" x="4521200" y="5759450"/>
          <p14:tracePt t="506290" x="4514850" y="5759450"/>
          <p14:tracePt t="506328" x="4508500" y="5759450"/>
          <p14:tracePt t="506407" x="4502150" y="5759450"/>
          <p14:tracePt t="506447" x="4495800" y="5759450"/>
          <p14:tracePt t="506559" x="4483100" y="5759450"/>
          <p14:tracePt t="506615" x="4476750" y="5759450"/>
          <p14:tracePt t="506639" x="4464050" y="5772150"/>
          <p14:tracePt t="506751" x="4451350" y="5772150"/>
          <p14:tracePt t="508335" x="4451350" y="5778500"/>
          <p14:tracePt t="508343" x="4451350" y="5791200"/>
          <p14:tracePt t="508357" x="4451350" y="5803900"/>
          <p14:tracePt t="508358" x="4464050" y="5822950"/>
          <p14:tracePt t="508374" x="4464050" y="5829300"/>
          <p14:tracePt t="508503" x="4470400" y="5842000"/>
          <p14:tracePt t="508515" x="4470400" y="5854700"/>
          <p14:tracePt t="508516" x="4483100" y="5867400"/>
          <p14:tracePt t="508540" x="4495800" y="5880100"/>
          <p14:tracePt t="508557" x="4502150" y="5886450"/>
          <p14:tracePt t="508574" x="4502150" y="5892800"/>
          <p14:tracePt t="508623" x="4502150" y="5899150"/>
          <p14:tracePt t="509681" x="0" y="0"/>
        </p14:tracePtLst>
        <p14:tracePtLst>
          <p14:tracePt t="514210" x="4121150" y="3930650"/>
          <p14:tracePt t="514349" x="4114800" y="3943350"/>
          <p14:tracePt t="514357" x="4095750" y="3956050"/>
          <p14:tracePt t="514360" x="4064000" y="3975100"/>
          <p14:tracePt t="514383" x="4032250" y="4000500"/>
          <p14:tracePt t="514400" x="4000500" y="4013200"/>
          <p14:tracePt t="514417" x="3956050" y="4032250"/>
          <p14:tracePt t="514434" x="3924300" y="4057650"/>
          <p14:tracePt t="514450" x="3886200" y="4089400"/>
          <p14:tracePt t="514467" x="3848100" y="4114800"/>
          <p14:tracePt t="514484" x="3822700" y="4133850"/>
          <p14:tracePt t="514500" x="3803650" y="4159250"/>
          <p14:tracePt t="514517" x="3784600" y="4191000"/>
          <p14:tracePt t="514533" x="3771900" y="4216400"/>
          <p14:tracePt t="514550" x="3765550" y="4248150"/>
          <p14:tracePt t="514567" x="3765550" y="4305300"/>
          <p14:tracePt t="514583" x="3765550" y="4375150"/>
          <p14:tracePt t="514601" x="3771900" y="4514850"/>
          <p14:tracePt t="514618" x="3816350" y="4648200"/>
          <p14:tracePt t="514634" x="3860800" y="4800600"/>
          <p14:tracePt t="514650" x="3930650" y="4953000"/>
          <p14:tracePt t="514667" x="4006850" y="5118100"/>
          <p14:tracePt t="514684" x="4089400" y="5308600"/>
          <p14:tracePt t="514700" x="4184650" y="5505450"/>
          <p14:tracePt t="514717" x="4305300" y="5715000"/>
          <p14:tracePt t="514734" x="4387850" y="5829300"/>
          <p14:tracePt t="514750" x="4457700" y="5924550"/>
          <p14:tracePt t="514768" x="4521200" y="5981700"/>
          <p14:tracePt t="514783" x="4603750" y="6026150"/>
          <p14:tracePt t="514800" x="4692650" y="6057900"/>
          <p14:tracePt t="514818" x="4851400" y="6108700"/>
          <p14:tracePt t="514834" x="4991100" y="6140450"/>
          <p14:tracePt t="514850" x="5137150" y="6159500"/>
          <p14:tracePt t="514867" x="5264150" y="6172200"/>
          <p14:tracePt t="514884" x="5384800" y="6191250"/>
          <p14:tracePt t="514900" x="5549900" y="6197600"/>
          <p14:tracePt t="514917" x="5613400" y="6197600"/>
          <p14:tracePt t="514934" x="5657850" y="6197600"/>
          <p14:tracePt t="514950" x="5683250" y="6197600"/>
          <p14:tracePt t="514967" x="5702300" y="6197600"/>
          <p14:tracePt t="514984" x="5721350" y="6197600"/>
          <p14:tracePt t="515000" x="5734050" y="6191250"/>
          <p14:tracePt t="515017" x="5765800" y="6184900"/>
          <p14:tracePt t="515034" x="5797550" y="6172200"/>
          <p14:tracePt t="515050" x="5842000" y="6172200"/>
          <p14:tracePt t="515067" x="5880100" y="6172200"/>
          <p14:tracePt t="515084" x="5911850" y="6172200"/>
          <p14:tracePt t="515100" x="5930900" y="6172200"/>
          <p14:tracePt t="515100" x="5937250" y="6172200"/>
          <p14:tracePt t="515118" x="5981700" y="6172200"/>
          <p14:tracePt t="515134" x="5988050" y="6172200"/>
          <p14:tracePt t="515150" x="6019800" y="6172200"/>
          <p14:tracePt t="515168" x="6038850" y="6172200"/>
          <p14:tracePt t="515184" x="6051550" y="6172200"/>
          <p14:tracePt t="515200" x="6064250" y="6172200"/>
          <p14:tracePt t="515525" x="6064250" y="6178550"/>
          <p14:tracePt t="515533" x="6045200" y="6178550"/>
          <p14:tracePt t="515543" x="6013450" y="6184900"/>
          <p14:tracePt t="515567" x="6000750" y="6191250"/>
          <p14:tracePt t="515584" x="5994400" y="6191250"/>
          <p14:tracePt t="515600" x="5981700" y="6191250"/>
          <p14:tracePt t="515669" x="5981700" y="6197600"/>
          <p14:tracePt t="515709" x="5969000" y="6197600"/>
          <p14:tracePt t="515733" x="5962650" y="6203950"/>
          <p14:tracePt t="515798" x="5962650" y="6210300"/>
          <p14:tracePt t="516005" x="5975350" y="6210300"/>
          <p14:tracePt t="516021" x="5988050" y="6210300"/>
          <p14:tracePt t="516029" x="5994400" y="6210300"/>
          <p14:tracePt t="516033" x="6007100" y="6210300"/>
          <p14:tracePt t="516050" x="6019800" y="6210300"/>
          <p14:tracePt t="516067" x="6032500" y="6210300"/>
          <p14:tracePt t="516084" x="6064250" y="6210300"/>
          <p14:tracePt t="516100" x="6121400" y="6210300"/>
          <p14:tracePt t="516118" x="6203950" y="6210300"/>
          <p14:tracePt t="516134" x="6261100" y="6210300"/>
          <p14:tracePt t="516150" x="6299200" y="6203950"/>
          <p14:tracePt t="516167" x="6343650" y="6203950"/>
          <p14:tracePt t="516183" x="6356350" y="6203950"/>
          <p14:tracePt t="516200" x="6369050" y="6197600"/>
          <p14:tracePt t="516309" x="6369050" y="6191250"/>
          <p14:tracePt t="516317" x="6375400" y="6184900"/>
          <p14:tracePt t="516397" x="6362700" y="6184900"/>
          <p14:tracePt t="516398" x="6350000" y="6184900"/>
          <p14:tracePt t="516408" x="6292850" y="6184900"/>
          <p14:tracePt t="516434" x="6248400" y="6184900"/>
          <p14:tracePt t="516450" x="6203950" y="6184900"/>
          <p14:tracePt t="516467" x="6153150" y="6184900"/>
          <p14:tracePt t="516484" x="6096000" y="6184900"/>
          <p14:tracePt t="516500" x="6051550" y="6184900"/>
          <p14:tracePt t="516517" x="5994400" y="6184900"/>
          <p14:tracePt t="516534" x="5956300" y="6178550"/>
          <p14:tracePt t="516550" x="5943600" y="6178550"/>
          <p14:tracePt t="516567" x="5918200" y="6178550"/>
          <p14:tracePt t="516584" x="5905500" y="6178550"/>
          <p14:tracePt t="516601" x="5892800" y="6172200"/>
          <p14:tracePt t="516725" x="5886450" y="6172200"/>
          <p14:tracePt t="517021" x="5899150" y="6172200"/>
          <p14:tracePt t="517541" x="5899150" y="6178550"/>
          <p14:tracePt t="517549" x="5880100" y="6178550"/>
          <p14:tracePt t="517559" x="5810250" y="6210300"/>
          <p14:tracePt t="517584" x="5753100" y="6235700"/>
          <p14:tracePt t="517600" x="5702300" y="6261100"/>
          <p14:tracePt t="517617" x="5670550" y="6273800"/>
          <p14:tracePt t="517634" x="5657850" y="6280150"/>
          <p14:tracePt t="517650" x="5651500" y="6280150"/>
          <p14:tracePt t="518085" x="5657850" y="6286500"/>
          <p14:tracePt t="518109" x="5670550" y="6292850"/>
          <p14:tracePt t="518117" x="5702300" y="6305550"/>
          <p14:tracePt t="518126" x="5784850" y="6350000"/>
          <p14:tracePt t="518150" x="5842000" y="6369050"/>
          <p14:tracePt t="518168" x="5873750" y="6381750"/>
          <p14:tracePt t="518183" x="5886450" y="6381750"/>
          <p14:tracePt t="518269" x="5892800" y="6381750"/>
          <p14:tracePt t="518285" x="5905500" y="6381750"/>
          <p14:tracePt t="518300" x="5930900" y="6375400"/>
          <p14:tracePt t="518302" x="5937250" y="6375400"/>
          <p14:tracePt t="518317" x="5969000" y="6362700"/>
          <p14:tracePt t="518334" x="5975350" y="6356350"/>
          <p14:tracePt t="518351" x="5981700" y="6356350"/>
          <p14:tracePt t="518389" x="5988050" y="6356350"/>
          <p14:tracePt t="518429" x="5988050" y="6350000"/>
          <p14:tracePt t="518437" x="6000750" y="6337300"/>
          <p14:tracePt t="518453" x="6013450" y="6318250"/>
          <p14:tracePt t="518458" x="6038850" y="6292850"/>
          <p14:tracePt t="518482" x="6057900" y="6273800"/>
          <p14:tracePt t="518499" x="6076950" y="6254750"/>
          <p14:tracePt t="518515" x="6083300" y="6242050"/>
          <p14:tracePt t="518532" x="6089650" y="6229350"/>
          <p14:tracePt t="518549" x="6089650" y="6223000"/>
          <p14:tracePt t="518613" x="6089650" y="6210300"/>
          <p14:tracePt t="518621" x="6089650" y="6197600"/>
          <p14:tracePt t="518629" x="6096000" y="6134100"/>
          <p14:tracePt t="518649" x="6096000" y="6070600"/>
          <p14:tracePt t="518665" x="6096000" y="5988050"/>
          <p14:tracePt t="518682" x="6070600" y="5892800"/>
          <p14:tracePt t="518699" x="6051550" y="5835650"/>
          <p14:tracePt t="518716" x="6038850" y="5810250"/>
          <p14:tracePt t="518732" x="6032500" y="5791200"/>
          <p14:tracePt t="518789" x="6026150" y="5784850"/>
          <p14:tracePt t="518829" x="6026150" y="5778500"/>
          <p14:tracePt t="518845" x="6026150" y="5765800"/>
          <p14:tracePt t="518865" x="6013450" y="5759450"/>
          <p14:tracePt t="518867" x="5994400" y="5746750"/>
          <p14:tracePt t="518882" x="5975350" y="5734050"/>
          <p14:tracePt t="518899" x="5949950" y="5721350"/>
          <p14:tracePt t="518915" x="5937250" y="5715000"/>
          <p14:tracePt t="518932" x="5911850" y="5708650"/>
          <p14:tracePt t="518950" x="5886450" y="5702300"/>
          <p14:tracePt t="518966" x="5867400" y="5702300"/>
          <p14:tracePt t="518982" x="5835650" y="5695950"/>
          <p14:tracePt t="518999" x="5810250" y="5695950"/>
          <p14:tracePt t="519016" x="5772150" y="5695950"/>
          <p14:tracePt t="519033" x="5727700" y="5695950"/>
          <p14:tracePt t="519049" x="5670550" y="5695950"/>
          <p14:tracePt t="519065" x="5626100" y="5695950"/>
          <p14:tracePt t="519084" x="5568950" y="5695950"/>
          <p14:tracePt t="519102" x="5543550" y="5695950"/>
          <p14:tracePt t="519117" x="5518150" y="5695950"/>
          <p14:tracePt t="519135" x="5511800" y="5695950"/>
          <p14:tracePt t="519151" x="5505450" y="5702300"/>
          <p14:tracePt t="519167" x="5486400" y="5715000"/>
          <p14:tracePt t="519184" x="5473700" y="5727700"/>
          <p14:tracePt t="519200" x="5448300" y="5753100"/>
          <p14:tracePt t="519217" x="5429250" y="5784850"/>
          <p14:tracePt t="519234" x="5403850" y="5842000"/>
          <p14:tracePt t="519250" x="5397500" y="5854700"/>
          <p14:tracePt t="519267" x="5397500" y="5873750"/>
          <p14:tracePt t="519333" x="5397500" y="5880100"/>
          <p14:tracePt t="519334" x="5397500" y="5886450"/>
          <p14:tracePt t="519343" x="5397500" y="5918200"/>
          <p14:tracePt t="519368" x="5397500" y="5943600"/>
          <p14:tracePt t="519384" x="5416550" y="5988050"/>
          <p14:tracePt t="519400" x="5448300" y="6051550"/>
          <p14:tracePt t="519419" x="5454650" y="6096000"/>
          <p14:tracePt t="519434" x="5473700" y="6121400"/>
          <p14:tracePt t="519450" x="5480050" y="6146800"/>
          <p14:tracePt t="519468" x="5492750" y="6159500"/>
          <p14:tracePt t="519484" x="5492750" y="6165850"/>
          <p14:tracePt t="519533" x="5499100" y="6172200"/>
          <p14:tracePt t="519549" x="5511800" y="6172200"/>
          <p14:tracePt t="519557" x="5530850" y="6191250"/>
          <p14:tracePt t="519568" x="5568950" y="6203950"/>
          <p14:tracePt t="519584" x="5613400" y="6235700"/>
          <p14:tracePt t="519600" x="5651500" y="6254750"/>
          <p14:tracePt t="519618" x="5676900" y="6267450"/>
          <p14:tracePt t="519634" x="5702300" y="6273800"/>
          <p14:tracePt t="519651" x="5708650" y="6273800"/>
          <p14:tracePt t="519671" x="5721350" y="6273800"/>
          <p14:tracePt t="519684" x="5740400" y="6273800"/>
          <p14:tracePt t="519701" x="5759450" y="6273800"/>
          <p14:tracePt t="519717" x="5791200" y="6273800"/>
          <p14:tracePt t="519734" x="5810250" y="6267450"/>
          <p14:tracePt t="519750" x="5835650" y="6261100"/>
          <p14:tracePt t="519767" x="5848350" y="6254750"/>
          <p14:tracePt t="519783" x="5867400" y="6248400"/>
          <p14:tracePt t="519800" x="5880100" y="6248400"/>
          <p14:tracePt t="519817" x="5886450" y="6248400"/>
          <p14:tracePt t="519834" x="5899150" y="6248400"/>
          <p14:tracePt t="519850" x="5924550" y="6248400"/>
          <p14:tracePt t="519867" x="5962650" y="6248400"/>
          <p14:tracePt t="519884" x="6019800" y="6248400"/>
          <p14:tracePt t="519900" x="6153150" y="6229350"/>
          <p14:tracePt t="519917" x="6235700" y="6210300"/>
          <p14:tracePt t="519934" x="6337300" y="6178550"/>
          <p14:tracePt t="519950" x="6362700" y="6165850"/>
          <p14:tracePt t="519967" x="6369050" y="6165850"/>
          <p14:tracePt t="520013" x="6375400" y="6165850"/>
          <p14:tracePt t="520077" x="6381750" y="6165850"/>
          <p14:tracePt t="520301" x="6369050" y="6165850"/>
          <p14:tracePt t="520309" x="6356350" y="6165850"/>
          <p14:tracePt t="520312" x="6267450" y="6165850"/>
          <p14:tracePt t="520334" x="6191250" y="6165850"/>
          <p14:tracePt t="520350" x="6108700" y="6165850"/>
          <p14:tracePt t="520367" x="6057900" y="6159500"/>
          <p14:tracePt t="520384" x="6019800" y="6153150"/>
          <p14:tracePt t="520493" x="6007100" y="6153150"/>
          <p14:tracePt t="520501" x="5988050" y="6153150"/>
          <p14:tracePt t="520509" x="5969000" y="6153150"/>
          <p14:tracePt t="520509" x="5943600" y="6153150"/>
          <p14:tracePt t="520517" x="5905500" y="6153150"/>
          <p14:tracePt t="520533" x="5867400" y="6153150"/>
          <p14:tracePt t="520550" x="5848350" y="6153150"/>
          <p14:tracePt t="520567" x="5835650" y="6153150"/>
          <p14:tracePt t="520583" x="5816600" y="6153150"/>
          <p14:tracePt t="520601" x="5810250" y="6153150"/>
          <p14:tracePt t="520617" x="5803900" y="6153150"/>
          <p14:tracePt t="520653" x="5797550" y="6153150"/>
          <p14:tracePt t="520654" x="5791200" y="6153150"/>
          <p14:tracePt t="520667" x="5784850" y="6153150"/>
          <p14:tracePt t="520684" x="5759450" y="6153150"/>
          <p14:tracePt t="520700" x="5727700" y="6159500"/>
          <p14:tracePt t="520717" x="5702300" y="6165850"/>
          <p14:tracePt t="520734" x="5676900" y="6165850"/>
          <p14:tracePt t="520750" x="5664200" y="6165850"/>
          <p14:tracePt t="520941" x="5651500" y="6165850"/>
          <p14:tracePt t="520949" x="5626100" y="6165850"/>
          <p14:tracePt t="520960" x="5588000" y="6165850"/>
          <p14:tracePt t="520984" x="5575300" y="6165850"/>
          <p14:tracePt t="521117" x="5568950" y="6165850"/>
          <p14:tracePt t="521125" x="5562600" y="6165850"/>
          <p14:tracePt t="521135" x="5549900" y="6165850"/>
          <p14:tracePt t="521150" x="5543550" y="6172200"/>
          <p14:tracePt t="521168" x="5537200" y="6172200"/>
          <p14:tracePt t="521184" x="5524500" y="6172200"/>
          <p14:tracePt t="521200" x="5518150" y="6172200"/>
          <p14:tracePt t="521261" x="5511800" y="6172200"/>
          <p14:tracePt t="521333" x="5505450" y="6172200"/>
          <p14:tracePt t="521397" x="5499100" y="6172200"/>
          <p14:tracePt t="521469" x="5492750" y="6172200"/>
          <p14:tracePt t="521493" x="5492750" y="6178550"/>
          <p14:tracePt t="521509" x="5486400" y="6178550"/>
          <p14:tracePt t="521533" x="5480050" y="6178550"/>
          <p14:tracePt t="521989" x="5473700" y="6178550"/>
          <p14:tracePt t="521997" x="5454650" y="6178550"/>
          <p14:tracePt t="522005" x="5435600" y="6184900"/>
          <p14:tracePt t="522017" x="5403850" y="6197600"/>
          <p14:tracePt t="522033" x="5391150" y="6197600"/>
          <p14:tracePt t="522050" x="5384800" y="6197600"/>
          <p14:tracePt t="522237" x="5378450" y="6197600"/>
          <p14:tracePt t="522245" x="5372100" y="6197600"/>
          <p14:tracePt t="522246" x="5353050" y="6197600"/>
          <p14:tracePt t="522267" x="5327650" y="6197600"/>
          <p14:tracePt t="522283" x="5302250" y="6197600"/>
          <p14:tracePt t="522300" x="5257800" y="6197600"/>
          <p14:tracePt t="522317" x="5238750" y="6197600"/>
          <p14:tracePt t="522334" x="5226050" y="6197600"/>
          <p14:tracePt t="522350" x="5219700" y="6197600"/>
          <p14:tracePt t="522925" x="5213350" y="6203950"/>
          <p14:tracePt t="522997" x="5213350" y="6216650"/>
          <p14:tracePt t="523029" x="5213350" y="6223000"/>
          <p14:tracePt t="523042" x="5207000" y="6229350"/>
          <p14:tracePt t="523043" x="5187950" y="6248400"/>
          <p14:tracePt t="523066" x="5175250" y="6254750"/>
          <p14:tracePt t="523083" x="5162550" y="6267450"/>
          <p14:tracePt t="523100" x="5143500" y="6273800"/>
          <p14:tracePt t="523116" x="5137150" y="6286500"/>
          <p14:tracePt t="523133" x="5124450" y="6292850"/>
          <p14:tracePt t="523150" x="5111750" y="6292850"/>
          <p14:tracePt t="523166" x="5099050" y="6311900"/>
          <p14:tracePt t="523183" x="5086350" y="6311900"/>
          <p14:tracePt t="523200" x="5080000" y="6318250"/>
          <p14:tracePt t="523216" x="5073650" y="6318250"/>
          <p14:tracePt t="523341" x="5067300" y="6318250"/>
          <p14:tracePt t="523613" x="5054600" y="6318250"/>
          <p14:tracePt t="523621" x="5041900" y="6318250"/>
          <p14:tracePt t="523629" x="4978400" y="6318250"/>
          <p14:tracePt t="523650" x="4940300" y="6318250"/>
          <p14:tracePt t="523667" x="4895850" y="6318250"/>
          <p14:tracePt t="523683" x="4876800" y="6305550"/>
          <p14:tracePt t="523700" x="4870450" y="6305550"/>
          <p14:tracePt t="523885" x="4857750" y="6305550"/>
          <p14:tracePt t="523893" x="4845050" y="6305550"/>
          <p14:tracePt t="523894" x="4781550" y="6286500"/>
          <p14:tracePt t="523918" x="4743450" y="6273800"/>
          <p14:tracePt t="523934" x="4711700" y="6273800"/>
          <p14:tracePt t="523950" x="4692650" y="6261100"/>
          <p14:tracePt t="523967" x="4686300" y="6261100"/>
          <p14:tracePt t="524141" x="4679950" y="6261100"/>
          <p14:tracePt t="524149" x="4673600" y="6261100"/>
          <p14:tracePt t="524159" x="4648200" y="6261100"/>
          <p14:tracePt t="524183" x="4629150" y="6261100"/>
          <p14:tracePt t="524200" x="4597400" y="6261100"/>
          <p14:tracePt t="524216" x="4572000" y="6261100"/>
          <p14:tracePt t="524233" x="4559300" y="6261100"/>
          <p14:tracePt t="524250" x="4540250" y="6261100"/>
          <p14:tracePt t="524267" x="4514850" y="6267450"/>
          <p14:tracePt t="524283" x="4508500" y="6267450"/>
          <p14:tracePt t="524300" x="4502150" y="6267450"/>
          <p14:tracePt t="524317" x="4495800" y="6267450"/>
          <p14:tracePt t="524358" x="4489450" y="6267450"/>
          <p14:tracePt t="524366" x="4483100" y="6267450"/>
          <p14:tracePt t="524367" x="4464050" y="6267450"/>
          <p14:tracePt t="524384" x="4432300" y="6267450"/>
          <p14:tracePt t="524400" x="4406900" y="6267450"/>
          <p14:tracePt t="524417" x="4375150" y="6267450"/>
          <p14:tracePt t="524434" x="4343400" y="6267450"/>
          <p14:tracePt t="524450" x="4318000" y="6267450"/>
          <p14:tracePt t="524467" x="4292600" y="6261100"/>
          <p14:tracePt t="524483" x="4273550" y="6254750"/>
          <p14:tracePt t="524500" x="4248150" y="6254750"/>
          <p14:tracePt t="524517" x="4203700" y="6242050"/>
          <p14:tracePt t="524533" x="4152900" y="6229350"/>
          <p14:tracePt t="524550" x="4102100" y="6223000"/>
          <p14:tracePt t="524567" x="4025900" y="6210300"/>
          <p14:tracePt t="524583" x="3975100" y="6203950"/>
          <p14:tracePt t="524600" x="3949700" y="6203950"/>
          <p14:tracePt t="525005" x="3949700" y="6197600"/>
          <p14:tracePt t="525078" x="3956050" y="6197600"/>
          <p14:tracePt t="525133" x="3968750" y="6197600"/>
          <p14:tracePt t="525181" x="3987800" y="6197600"/>
          <p14:tracePt t="525182" x="3994150" y="6197600"/>
          <p14:tracePt t="525245" x="4000500" y="6197600"/>
          <p14:tracePt t="525253" x="4006850" y="6197600"/>
          <p14:tracePt t="525297" x="4006850" y="6203950"/>
          <p14:tracePt t="525349" x="4013200" y="6210300"/>
          <p14:tracePt t="525397" x="4013200" y="6216650"/>
          <p14:tracePt t="525409" x="4013200" y="6223000"/>
          <p14:tracePt t="525412" x="4013200" y="6235700"/>
          <p14:tracePt t="525453" x="4013200" y="6248400"/>
          <p14:tracePt t="525477" x="4013200" y="6254750"/>
          <p14:tracePt t="525493" x="4013200" y="6261100"/>
          <p14:tracePt t="525494" x="4013200" y="6267450"/>
          <p14:tracePt t="525517" x="4000500" y="6273800"/>
          <p14:tracePt t="525534" x="3994150" y="6273800"/>
          <p14:tracePt t="525550" x="3994150" y="6280150"/>
          <p14:tracePt t="525567" x="3987800" y="6286500"/>
          <p14:tracePt t="525669" x="3981450" y="6286500"/>
          <p14:tracePt t="525678" x="3968750" y="6286500"/>
          <p14:tracePt t="525678" x="3956050" y="6299200"/>
          <p14:tracePt t="525700" x="3917950" y="6299200"/>
          <p14:tracePt t="525717" x="3886200" y="6299200"/>
          <p14:tracePt t="525797" x="3873500" y="6299200"/>
          <p14:tracePt t="528029" x="3867150" y="6305550"/>
          <p14:tracePt t="528069" x="3860800" y="6305550"/>
          <p14:tracePt t="528093" x="3854450" y="6305550"/>
          <p14:tracePt t="528101" x="3848100" y="6311900"/>
          <p14:tracePt t="528373" x="3841750" y="6311900"/>
          <p14:tracePt t="528381" x="3829050" y="6311900"/>
          <p14:tracePt t="528384" x="3816350" y="6311900"/>
          <p14:tracePt t="528401" x="3797300" y="6311900"/>
          <p14:tracePt t="528416" x="3784600" y="6318250"/>
          <p14:tracePt t="529837" x="3778250" y="6318250"/>
          <p14:tracePt t="529909" x="3765550" y="6318250"/>
          <p14:tracePt t="530077" x="3752850" y="6318250"/>
          <p14:tracePt t="530101" x="3746500" y="6318250"/>
          <p14:tracePt t="530126" x="3740150" y="6318250"/>
          <p14:tracePt t="530149" x="3733800" y="6318250"/>
          <p14:tracePt t="530173" x="3727450" y="6318250"/>
          <p14:tracePt t="530189" x="3721100" y="6318250"/>
          <p14:tracePt t="530197" x="3708400" y="6318250"/>
          <p14:tracePt t="530204" x="3695700" y="6318250"/>
          <p14:tracePt t="530217" x="3683000" y="6318250"/>
          <p14:tracePt t="530234" x="3644900" y="6318250"/>
          <p14:tracePt t="530250" x="3613150" y="6311900"/>
          <p14:tracePt t="530268" x="3575050" y="6292850"/>
          <p14:tracePt t="530284" x="3536950" y="6280150"/>
          <p14:tracePt t="530300" x="3505200" y="6267450"/>
          <p14:tracePt t="530398" x="3498850" y="6267450"/>
          <p14:tracePt t="530414" x="3492500" y="6267450"/>
          <p14:tracePt t="530415" x="3486150" y="6267450"/>
          <p14:tracePt t="530453" x="3479800" y="6267450"/>
          <p14:tracePt t="530454" x="3473450" y="6267450"/>
          <p14:tracePt t="530468" x="3454400" y="6267450"/>
          <p14:tracePt t="530484" x="3429000" y="6254750"/>
          <p14:tracePt t="530501" x="3390900" y="6242050"/>
          <p14:tracePt t="530518" x="3346450" y="6223000"/>
          <p14:tracePt t="530534" x="3327400" y="6223000"/>
          <p14:tracePt t="530550" x="3302000" y="6210300"/>
          <p14:tracePt t="530567" x="3289300" y="6203950"/>
          <p14:tracePt t="530605" x="3276600" y="6203950"/>
          <p14:tracePt t="530625" x="3263900" y="6197600"/>
          <p14:tracePt t="530626" x="3251200" y="6197600"/>
          <p14:tracePt t="530651" x="3232150" y="6197600"/>
          <p14:tracePt t="530667" x="3219450" y="6184900"/>
          <p14:tracePt t="530684" x="3206750" y="6184900"/>
          <p14:tracePt t="530700" x="3200400" y="6184900"/>
          <p14:tracePt t="530717" x="3181350" y="6172200"/>
          <p14:tracePt t="530734" x="3168650" y="6172200"/>
          <p14:tracePt t="530751" x="3155950" y="6172200"/>
          <p14:tracePt t="530767" x="3143250" y="6172200"/>
          <p14:tracePt t="530784" x="3117850" y="6172200"/>
          <p14:tracePt t="530801" x="3105150" y="6172200"/>
          <p14:tracePt t="530817" x="3092450" y="6165850"/>
          <p14:tracePt t="530834" x="3086100" y="6159500"/>
          <p14:tracePt t="530974" x="3073400" y="6159500"/>
          <p14:tracePt t="530997" x="3067050" y="6165850"/>
          <p14:tracePt t="531013" x="3060700" y="6165850"/>
          <p14:tracePt t="531021" x="3054350" y="6165850"/>
          <p14:tracePt t="531033" x="3054350" y="6172200"/>
          <p14:tracePt t="531049" x="3048000" y="6172200"/>
          <p14:tracePt t="531066" x="3035300" y="6178550"/>
          <p14:tracePt t="531083" x="3009900" y="6184900"/>
          <p14:tracePt t="531099" x="2984500" y="6197600"/>
          <p14:tracePt t="531116" x="2971800" y="6203950"/>
          <p14:tracePt t="531116" x="2959100" y="6203950"/>
          <p14:tracePt t="531133" x="2952750" y="6210300"/>
          <p14:tracePt t="531342" x="2946400" y="6210300"/>
          <p14:tracePt t="531357" x="2933700" y="6210300"/>
          <p14:tracePt t="531373" x="2921000" y="6223000"/>
          <p14:tracePt t="531381" x="2895600" y="6229350"/>
          <p14:tracePt t="531393" x="2844800" y="6248400"/>
          <p14:tracePt t="531418" x="2838450" y="6248400"/>
          <p14:tracePt t="531434" x="2832100" y="6248400"/>
          <p14:tracePt t="531450" x="2825750" y="6248400"/>
          <p14:tracePt t="531589" x="2819400" y="6248400"/>
          <p14:tracePt t="531885" x="2819400" y="6242050"/>
          <p14:tracePt t="531893" x="2832100" y="6229350"/>
          <p14:tracePt t="531901" x="2863850" y="6191250"/>
          <p14:tracePt t="531917" x="2959100" y="6127750"/>
          <p14:tracePt t="531934" x="3028950" y="6076950"/>
          <p14:tracePt t="531950" x="3117850" y="6045200"/>
          <p14:tracePt t="531967" x="3346450" y="5988050"/>
          <p14:tracePt t="531984" x="3536950" y="5937250"/>
          <p14:tracePt t="532000" x="3848100" y="5911850"/>
          <p14:tracePt t="532018" x="4051300" y="5905500"/>
          <p14:tracePt t="532034" x="4241800" y="5854700"/>
          <p14:tracePt t="532050" x="4419600" y="5810250"/>
          <p14:tracePt t="532068" x="4584700" y="5772150"/>
          <p14:tracePt t="532084" x="4749800" y="5708650"/>
          <p14:tracePt t="532100" x="4914900" y="5664200"/>
          <p14:tracePt t="532118" x="4940300" y="5657850"/>
          <p14:tracePt t="532221" x="4940300" y="5689600"/>
          <p14:tracePt t="532229" x="4940300" y="5727700"/>
          <p14:tracePt t="532237" x="4927600" y="5816600"/>
          <p14:tracePt t="532250" x="4902200" y="5873750"/>
          <p14:tracePt t="532267" x="4870450" y="5905500"/>
          <p14:tracePt t="532284" x="4787900" y="5962650"/>
          <p14:tracePt t="532300" x="4552950" y="5988050"/>
          <p14:tracePt t="532317" x="4095750" y="5988050"/>
          <p14:tracePt t="532334" x="3651250" y="5924550"/>
          <p14:tracePt t="532350" x="3200400" y="5822950"/>
          <p14:tracePt t="532367" x="2832100" y="5715000"/>
          <p14:tracePt t="532384" x="2540000" y="5619750"/>
          <p14:tracePt t="532401" x="2393950" y="5562600"/>
          <p14:tracePt t="532417" x="2311400" y="5499100"/>
          <p14:tracePt t="532434" x="2254250" y="5461000"/>
          <p14:tracePt t="532450" x="2209800" y="5410200"/>
          <p14:tracePt t="532467" x="2159000" y="5346700"/>
          <p14:tracePt t="532484" x="2108200" y="5295900"/>
          <p14:tracePt t="532484" x="2082800" y="5245100"/>
          <p14:tracePt t="532517" x="2032000" y="5175250"/>
          <p14:tracePt t="532518" x="2006600" y="5111750"/>
          <p14:tracePt t="532534" x="2006600" y="5073650"/>
          <p14:tracePt t="532551" x="1993900" y="5022850"/>
          <p14:tracePt t="532567" x="1993900" y="4946650"/>
          <p14:tracePt t="532584" x="1993900" y="4851400"/>
          <p14:tracePt t="532600" x="2032000" y="4679950"/>
          <p14:tracePt t="532617" x="2120900" y="4565650"/>
          <p14:tracePt t="532634" x="2222500" y="4464050"/>
          <p14:tracePt t="532650" x="2362200" y="4368800"/>
          <p14:tracePt t="532667" x="2501900" y="4292600"/>
          <p14:tracePt t="532684" x="2647950" y="4235450"/>
          <p14:tracePt t="532700" x="2844800" y="4171950"/>
          <p14:tracePt t="532717" x="2952750" y="4140200"/>
          <p14:tracePt t="532734" x="3073400" y="4127500"/>
          <p14:tracePt t="532750" x="3232150" y="4127500"/>
          <p14:tracePt t="532767" x="3403600" y="4127500"/>
          <p14:tracePt t="532784" x="3587750" y="4127500"/>
          <p14:tracePt t="532800" x="3790950" y="4127500"/>
          <p14:tracePt t="532817" x="3956050" y="4127500"/>
          <p14:tracePt t="532834" x="4108450" y="4146550"/>
          <p14:tracePt t="532850" x="4235450" y="4165600"/>
          <p14:tracePt t="532867" x="4337050" y="4184650"/>
          <p14:tracePt t="532884" x="4432300" y="4203700"/>
          <p14:tracePt t="532900" x="4578350" y="4222750"/>
          <p14:tracePt t="532918" x="4692650" y="4229100"/>
          <p14:tracePt t="532934" x="4794250" y="4267200"/>
          <p14:tracePt t="532950" x="4864100" y="4286250"/>
          <p14:tracePt t="532968" x="4940300" y="4311650"/>
          <p14:tracePt t="532984" x="4997450" y="4330700"/>
          <p14:tracePt t="533000" x="5054600" y="4356100"/>
          <p14:tracePt t="533017" x="5118100" y="4387850"/>
          <p14:tracePt t="533034" x="5162550" y="4413250"/>
          <p14:tracePt t="533051" x="5213350" y="4445000"/>
          <p14:tracePt t="533067" x="5232400" y="4457700"/>
          <p14:tracePt t="533084" x="5270500" y="4476750"/>
          <p14:tracePt t="533100" x="5302250" y="4489450"/>
          <p14:tracePt t="533117" x="5372100" y="4540250"/>
          <p14:tracePt t="533134" x="5461000" y="4584700"/>
          <p14:tracePt t="533151" x="5543550" y="4622800"/>
          <p14:tracePt t="533168" x="5626100" y="4654550"/>
          <p14:tracePt t="533184" x="5702300" y="4679950"/>
          <p14:tracePt t="533201" x="5746750" y="4711700"/>
          <p14:tracePt t="533217" x="5797550" y="4724400"/>
          <p14:tracePt t="533234" x="5822950" y="4724400"/>
          <p14:tracePt t="533251" x="5842000" y="4730750"/>
          <p14:tracePt t="533267" x="5873750" y="4743450"/>
          <p14:tracePt t="533284" x="5892800" y="4743450"/>
          <p14:tracePt t="533300" x="5911850" y="4756150"/>
          <p14:tracePt t="533317" x="5924550" y="4756150"/>
          <p14:tracePt t="533334" x="5930900" y="4768850"/>
          <p14:tracePt t="533381" x="5943600" y="4768850"/>
          <p14:tracePt t="533453" x="5943600" y="4775200"/>
          <p14:tracePt t="533469" x="5943600" y="4787900"/>
          <p14:tracePt t="533483" x="5943600" y="4794250"/>
          <p14:tracePt t="533484" x="5943600" y="4819650"/>
          <p14:tracePt t="533500" x="5943600" y="4857750"/>
          <p14:tracePt t="533518" x="5943600" y="4870450"/>
          <p14:tracePt t="533534" x="5943600" y="4883150"/>
          <p14:tracePt t="533550" x="5943600" y="4895850"/>
          <p14:tracePt t="533568" x="5943600" y="4908550"/>
          <p14:tracePt t="533584" x="5943600" y="4921250"/>
          <p14:tracePt t="533600" x="5943600" y="4933950"/>
          <p14:tracePt t="533617" x="5937250" y="4953000"/>
          <p14:tracePt t="533634" x="5911850" y="4965700"/>
          <p14:tracePt t="533650" x="5873750" y="4984750"/>
          <p14:tracePt t="533669" x="5842000" y="4984750"/>
          <p14:tracePt t="533683" x="5810250" y="4984750"/>
          <p14:tracePt t="533700" x="5746750" y="4984750"/>
          <p14:tracePt t="533717" x="5581650" y="4984750"/>
          <p14:tracePt t="533734" x="5492750" y="4978400"/>
          <p14:tracePt t="533750" x="5378450" y="4940300"/>
          <p14:tracePt t="533767" x="5270500" y="4914900"/>
          <p14:tracePt t="533783" x="5168900" y="4857750"/>
          <p14:tracePt t="533800" x="5048250" y="4819650"/>
          <p14:tracePt t="533816" x="4946650" y="4756150"/>
          <p14:tracePt t="533833" x="4870450" y="4730750"/>
          <p14:tracePt t="533850" x="4838700" y="4711700"/>
          <p14:tracePt t="533866" x="4826000" y="4711700"/>
          <p14:tracePt t="533883" x="4813300" y="4705350"/>
          <p14:tracePt t="533900" x="4806950" y="4699000"/>
          <p14:tracePt t="533957" x="4806950" y="4686300"/>
          <p14:tracePt t="533965" x="4806950" y="4673600"/>
          <p14:tracePt t="533975" x="4806950" y="4635500"/>
          <p14:tracePt t="534000" x="4806950" y="4610100"/>
          <p14:tracePt t="534020" x="4806950" y="4578350"/>
          <p14:tracePt t="534035" x="4806950" y="4552950"/>
          <p14:tracePt t="534051" x="4813300" y="4514850"/>
          <p14:tracePt t="534068" x="4826000" y="4495800"/>
          <p14:tracePt t="534085" x="4845050" y="4457700"/>
          <p14:tracePt t="534102" x="4857750" y="4451350"/>
          <p14:tracePt t="534117" x="4876800" y="4425950"/>
          <p14:tracePt t="534134" x="4895850" y="4406900"/>
          <p14:tracePt t="534150" x="4927600" y="4394200"/>
          <p14:tracePt t="534167" x="4953000" y="4387850"/>
          <p14:tracePt t="534183" x="5003800" y="4375150"/>
          <p14:tracePt t="534200" x="5048250" y="4362450"/>
          <p14:tracePt t="534217" x="5124450" y="4343400"/>
          <p14:tracePt t="534233" x="5181600" y="4337050"/>
          <p14:tracePt t="534250" x="5226050" y="4337050"/>
          <p14:tracePt t="534266" x="5270500" y="4337050"/>
          <p14:tracePt t="534283" x="5302250" y="4337050"/>
          <p14:tracePt t="534300" x="5334000" y="4337050"/>
          <p14:tracePt t="534300" x="5353050" y="4337050"/>
          <p14:tracePt t="534317" x="5384800" y="4337050"/>
          <p14:tracePt t="534334" x="5448300" y="4337050"/>
          <p14:tracePt t="534350" x="5499100" y="4337050"/>
          <p14:tracePt t="534368" x="5568950" y="4337050"/>
          <p14:tracePt t="534383" x="5613400" y="4337050"/>
          <p14:tracePt t="534399" x="5670550" y="4337050"/>
          <p14:tracePt t="534416" x="5708650" y="4337050"/>
          <p14:tracePt t="534434" x="5753100" y="4337050"/>
          <p14:tracePt t="534451" x="5803900" y="4337050"/>
          <p14:tracePt t="534468" x="5848350" y="4343400"/>
          <p14:tracePt t="534484" x="5899150" y="4356100"/>
          <p14:tracePt t="534501" x="5956300" y="4375150"/>
          <p14:tracePt t="534520" x="5981700" y="4375150"/>
          <p14:tracePt t="534535" x="6007100" y="4375150"/>
          <p14:tracePt t="534551" x="6038850" y="4387850"/>
          <p14:tracePt t="534568" x="6064250" y="4406900"/>
          <p14:tracePt t="534584" x="6102350" y="4413250"/>
          <p14:tracePt t="534601" x="6134100" y="4432300"/>
          <p14:tracePt t="534618" x="6172200" y="4445000"/>
          <p14:tracePt t="534634" x="6203950" y="4457700"/>
          <p14:tracePt t="534650" x="6242050" y="4476750"/>
          <p14:tracePt t="534667" x="6280150" y="4495800"/>
          <p14:tracePt t="534682" x="6330950" y="4527550"/>
          <p14:tracePt t="534699" x="6356350" y="4546600"/>
          <p14:tracePt t="534716" x="6407150" y="4578350"/>
          <p14:tracePt t="534734" x="6419850" y="4584700"/>
          <p14:tracePt t="534750" x="6426200" y="4584700"/>
          <p14:tracePt t="534805" x="6426200" y="4591050"/>
          <p14:tracePt t="534813" x="6432550" y="4597400"/>
          <p14:tracePt t="534816" x="6432550" y="4616450"/>
          <p14:tracePt t="534833" x="6445250" y="4641850"/>
          <p14:tracePt t="534851" x="6451600" y="4679950"/>
          <p14:tracePt t="534867" x="6451600" y="4724400"/>
          <p14:tracePt t="534884" x="6451600" y="4749800"/>
          <p14:tracePt t="534901" x="6451600" y="4800600"/>
          <p14:tracePt t="534917" x="6445250" y="4832350"/>
          <p14:tracePt t="534934" x="6419850" y="4857750"/>
          <p14:tracePt t="534950" x="6381750" y="4876800"/>
          <p14:tracePt t="534967" x="6330950" y="4902200"/>
          <p14:tracePt t="534984" x="6261100" y="4927600"/>
          <p14:tracePt t="535001" x="6203950" y="4946650"/>
          <p14:tracePt t="535017" x="6140450" y="4965700"/>
          <p14:tracePt t="535034" x="6045200" y="4984750"/>
          <p14:tracePt t="535050" x="5924550" y="5016500"/>
          <p14:tracePt t="535067" x="5816600" y="5041900"/>
          <p14:tracePt t="535084" x="5689600" y="5080000"/>
          <p14:tracePt t="535100" x="5549900" y="5118100"/>
          <p14:tracePt t="535117" x="5340350" y="5143500"/>
          <p14:tracePt t="535134" x="5213350" y="5162550"/>
          <p14:tracePt t="535151" x="5092700" y="5181600"/>
          <p14:tracePt t="535167" x="4991100" y="5187950"/>
          <p14:tracePt t="535184" x="4889500" y="5213350"/>
          <p14:tracePt t="535200" x="4749800" y="5232400"/>
          <p14:tracePt t="535217" x="4565650" y="5257800"/>
          <p14:tracePt t="535234" x="4381500" y="5276850"/>
          <p14:tracePt t="535250" x="4140200" y="5321300"/>
          <p14:tracePt t="535268" x="3924300" y="5353050"/>
          <p14:tracePt t="535284" x="3727450" y="5372100"/>
          <p14:tracePt t="535300" x="3479800" y="5410200"/>
          <p14:tracePt t="535318" x="3333750" y="5454650"/>
          <p14:tracePt t="535334" x="3213100" y="5473700"/>
          <p14:tracePt t="535350" x="3086100" y="5505450"/>
          <p14:tracePt t="535367" x="2978150" y="5537200"/>
          <p14:tracePt t="535384" x="2857500" y="5581650"/>
          <p14:tracePt t="535400" x="2743200" y="5619750"/>
          <p14:tracePt t="535417" x="2654300" y="5645150"/>
          <p14:tracePt t="535434" x="2565400" y="5664200"/>
          <p14:tracePt t="535450" x="2508250" y="5683250"/>
          <p14:tracePt t="535467" x="2432050" y="5702300"/>
          <p14:tracePt t="535484" x="2349500" y="5734050"/>
          <p14:tracePt t="535500" x="2247900" y="5759450"/>
          <p14:tracePt t="535518" x="2171700" y="5797550"/>
          <p14:tracePt t="535534" x="2127250" y="5816600"/>
          <p14:tracePt t="535551" x="2070100" y="5835650"/>
          <p14:tracePt t="535568" x="2044700" y="5854700"/>
          <p14:tracePt t="535584" x="2012950" y="5873750"/>
          <p14:tracePt t="535600" x="1981200" y="5892800"/>
          <p14:tracePt t="535618" x="1943100" y="5899150"/>
          <p14:tracePt t="535634" x="1892300" y="5924550"/>
          <p14:tracePt t="535651" x="1828800" y="5962650"/>
          <p14:tracePt t="535684" x="1778000" y="5988050"/>
          <p14:tracePt t="535684" x="1727200" y="6019800"/>
          <p14:tracePt t="535701" x="1657350" y="6064250"/>
          <p14:tracePt t="535718" x="1619250" y="6089650"/>
          <p14:tracePt t="535734" x="1574800" y="6108700"/>
          <p14:tracePt t="535751" x="1543050" y="6121400"/>
          <p14:tracePt t="535767" x="1511300" y="6140450"/>
          <p14:tracePt t="535783" x="1479550" y="6153150"/>
          <p14:tracePt t="535800" x="1447800" y="6172200"/>
          <p14:tracePt t="535817" x="1416050" y="6184900"/>
          <p14:tracePt t="535834" x="1377950" y="6197600"/>
          <p14:tracePt t="535850" x="1346200" y="6197600"/>
          <p14:tracePt t="535867" x="1308100" y="6216650"/>
          <p14:tracePt t="535884" x="1276350" y="6223000"/>
          <p14:tracePt t="535900" x="1257300" y="6223000"/>
          <p14:tracePt t="535917" x="1244600" y="6229350"/>
          <p14:tracePt t="535997" x="1231900" y="6229350"/>
          <p14:tracePt t="536009" x="1219200" y="6229350"/>
          <p14:tracePt t="536010" x="1200150" y="6229350"/>
          <p14:tracePt t="536034" x="1187450" y="6229350"/>
          <p14:tracePt t="536050" x="1181100" y="6229350"/>
          <p14:tracePt t="536067" x="1174750" y="6229350"/>
          <p14:tracePt t="536213" x="1168400" y="6235700"/>
          <p14:tracePt t="536261" x="1168400" y="6248400"/>
          <p14:tracePt t="536269" x="1174750" y="6273800"/>
          <p14:tracePt t="536277" x="1238250" y="6305550"/>
          <p14:tracePt t="536284" x="1473200" y="6381750"/>
          <p14:tracePt t="536300" x="1987550" y="6483350"/>
          <p14:tracePt t="536318" x="2292350" y="6572250"/>
          <p14:tracePt t="536334" x="2438400" y="6597650"/>
          <p14:tracePt t="536350" x="2470150" y="6597650"/>
          <p14:tracePt t="536421" x="2476500" y="6597650"/>
          <p14:tracePt t="536443" x="2489200" y="6597650"/>
          <p14:tracePt t="536444" x="2520950" y="6597650"/>
          <p14:tracePt t="536467" x="2546350" y="6604000"/>
          <p14:tracePt t="536484" x="2578100" y="6623050"/>
          <p14:tracePt t="536501" x="2635250" y="6635750"/>
          <p14:tracePt t="536517" x="2717800" y="6661150"/>
          <p14:tracePt t="536534" x="2794000" y="6680200"/>
          <p14:tracePt t="536551" x="2895600" y="6711950"/>
          <p14:tracePt t="536568" x="2965450" y="6718300"/>
          <p14:tracePt t="536584" x="3086100" y="6750050"/>
          <p14:tracePt t="536601" x="3143250" y="6769100"/>
          <p14:tracePt t="536617" x="3225800" y="6781800"/>
          <p14:tracePt t="536634" x="3295650" y="6807200"/>
          <p14:tracePt t="536651" x="3409950" y="6813550"/>
          <p14:tracePt t="536667" x="3511550" y="6832600"/>
          <p14:tracePt t="536684" x="3632200" y="6845300"/>
          <p14:tracePt t="536701" x="3771900" y="6851650"/>
          <p14:tracePt t="536717" x="3956050" y="6851650"/>
          <p14:tracePt t="536734" x="4051300" y="6851650"/>
          <p14:tracePt t="536751" x="4133850" y="6851650"/>
          <p14:tracePt t="536767" x="4197350" y="6851650"/>
          <p14:tracePt t="536784" x="4273550" y="6851650"/>
          <p14:tracePt t="536800" x="4394200" y="6851650"/>
          <p14:tracePt t="536817" x="4489450" y="6851650"/>
          <p14:tracePt t="536834" x="4591050" y="6851650"/>
          <p14:tracePt t="536850" x="4673600" y="6851650"/>
          <p14:tracePt t="536867" x="4730750" y="6851650"/>
          <p14:tracePt t="536884" x="4800600" y="6851650"/>
          <p14:tracePt t="536900" x="4914900" y="6851650"/>
          <p14:tracePt t="536918" x="5016500" y="6851650"/>
          <p14:tracePt t="536934" x="5067300" y="6851650"/>
          <p14:tracePt t="536950" x="5130800" y="6845300"/>
          <p14:tracePt t="536967" x="5175250" y="6826250"/>
          <p14:tracePt t="536984" x="5207000" y="6813550"/>
          <p14:tracePt t="537000" x="5238750" y="6800850"/>
          <p14:tracePt t="537017" x="5264150" y="6794500"/>
          <p14:tracePt t="537034" x="5283200" y="6781800"/>
          <p14:tracePt t="537050" x="5321300" y="6756400"/>
          <p14:tracePt t="537068" x="5359400" y="6737350"/>
          <p14:tracePt t="537084" x="5403850" y="6705600"/>
          <p14:tracePt t="537100" x="5473700" y="6661150"/>
          <p14:tracePt t="537118" x="5499100" y="6642100"/>
          <p14:tracePt t="537134" x="5518150" y="6623050"/>
          <p14:tracePt t="537150" x="5530850" y="6616700"/>
          <p14:tracePt t="537167" x="5537200" y="6610350"/>
          <p14:tracePt t="537183" x="5543550" y="6597650"/>
          <p14:tracePt t="537201" x="5549900" y="6597650"/>
          <p14:tracePt t="537217" x="5556250" y="6591300"/>
          <p14:tracePt t="537234" x="5562600" y="6591300"/>
          <p14:tracePt t="537250" x="5575300" y="6578600"/>
          <p14:tracePt t="537267" x="5588000" y="6578600"/>
          <p14:tracePt t="537284" x="5594350" y="6565900"/>
          <p14:tracePt t="537485" x="5600700" y="6565900"/>
          <p14:tracePt t="537549" x="5607050" y="6559550"/>
          <p14:tracePt t="537550" x="5607050" y="6553200"/>
          <p14:tracePt t="537560" x="5581650" y="6470650"/>
          <p14:tracePt t="537586" x="5537200" y="6407150"/>
          <p14:tracePt t="537601" x="5461000" y="6299200"/>
          <p14:tracePt t="537618" x="5353050" y="6184900"/>
          <p14:tracePt t="537635" x="5251450" y="6108700"/>
          <p14:tracePt t="537651" x="5156200" y="6045200"/>
          <p14:tracePt t="537668" x="5086350" y="6000750"/>
          <p14:tracePt t="537685" x="5022850" y="5969000"/>
          <p14:tracePt t="537702" x="4997450" y="5956300"/>
          <p14:tracePt t="537719" x="4972050" y="5943600"/>
          <p14:tracePt t="537735" x="4946650" y="5937250"/>
          <p14:tracePt t="537751" x="4908550" y="5918200"/>
          <p14:tracePt t="537768" x="4851400" y="5905500"/>
          <p14:tracePt t="537784" x="4756150" y="5873750"/>
          <p14:tracePt t="537801" x="4584700" y="5822950"/>
          <p14:tracePt t="537818" x="4406900" y="5784850"/>
          <p14:tracePt t="537834" x="4210050" y="5708650"/>
          <p14:tracePt t="537851" x="3943350" y="5626100"/>
          <p14:tracePt t="537868" x="3663950" y="5524500"/>
          <p14:tracePt t="537885" x="3321050" y="5359400"/>
          <p14:tracePt t="537901" x="3111500" y="5276850"/>
          <p14:tracePt t="537919" x="2901950" y="5156200"/>
          <p14:tracePt t="537935" x="2749550" y="5086350"/>
          <p14:tracePt t="537951" x="2603500" y="5016500"/>
          <p14:tracePt t="537969" x="2451100" y="4953000"/>
          <p14:tracePt t="537985" x="2330450" y="4895850"/>
          <p14:tracePt t="538001" x="2228850" y="4851400"/>
          <p14:tracePt t="538018" x="2146300" y="4819650"/>
          <p14:tracePt t="538034" x="2114550" y="4800600"/>
          <p14:tracePt t="538051" x="2101850" y="4794250"/>
          <p14:tracePt t="538068" x="2089150" y="4787900"/>
          <p14:tracePt t="538197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76200"/>
            <a:ext cx="8839200" cy="6705600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در عمق نفوذ                            دامنه                               به                 مقدار آن در            کاهش میابد.</a:t>
            </a:r>
          </a:p>
          <a:p>
            <a:pPr marL="0" indent="0" algn="r" rtl="1">
              <a:buNone/>
            </a:pPr>
            <a:endParaRPr lang="fa-IR" sz="1600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بخش حقیقی             پاشیدگی موج را نشان میدهد..یعنی بستگی سرعت فاز                                 به بسامد.</a:t>
            </a: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در این صورت شدت                  بصورت زیر کاهش میابد:  </a:t>
            </a:r>
          </a:p>
          <a:p>
            <a:pPr marL="0" indent="0" algn="r" rtl="1">
              <a:buNone/>
            </a:pPr>
            <a:r>
              <a:rPr lang="fa-IR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</a:t>
            </a: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                                                                                                                       (34)    </a:t>
            </a: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با مقایسه بامعادله  22(قانون بیر) معادله زیر را نتیجه میدهد:</a:t>
            </a:r>
          </a:p>
          <a:p>
            <a:pPr marL="0" indent="0" algn="r" rtl="1">
              <a:buNone/>
            </a:pPr>
            <a:endParaRPr lang="fa-IR" sz="16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                                                                                                      (35)     </a:t>
            </a: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ضریب جذب 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         </a:t>
            </a: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با قسمت موهومی      ضریب شکست مختلط                        متناسب است 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    </a:t>
            </a: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.</a:t>
            </a: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بستگی بسامدی . 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    </a:t>
            </a: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و      با جایگذاری روابط    32 و35 در رابطه   31   به دست آید با جدا کردن قسمت موهومی وحقیقی داریم:</a:t>
            </a:r>
          </a:p>
          <a:p>
            <a:pPr marL="0" indent="0" algn="r" rtl="1">
              <a:buNone/>
            </a:pPr>
            <a:endParaRPr lang="fa-IR" sz="1600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fa-IR" sz="16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                                                                                      (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a</a:t>
            </a: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36 ) </a:t>
            </a:r>
          </a:p>
          <a:p>
            <a:pPr marL="0" indent="0" algn="r" rtl="1">
              <a:buNone/>
            </a:pPr>
            <a:endParaRPr lang="fa-IR" sz="16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fa-IR" sz="1600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fa-IR" sz="16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                                                                             (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a </a:t>
            </a: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37)    </a:t>
            </a: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این معادلات به معادلات پاشندگی کرامرز_کرونیک  معروف اند. </a:t>
            </a:r>
          </a:p>
          <a:p>
            <a:pPr marL="0" indent="0" algn="r" rtl="1">
              <a:buNone/>
            </a:pPr>
            <a:r>
              <a:rPr lang="fa-IR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</a:t>
            </a: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این روابط جذب و پاشندگی را  به وسیله ضریب شکست مختلط بهم  مرتبط میکنند.                                                          </a:t>
            </a:r>
            <a:endParaRPr lang="fa-IR" sz="16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76200"/>
            <a:ext cx="1323975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88884"/>
            <a:ext cx="1438275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488" y="155020"/>
            <a:ext cx="447675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56" y="174070"/>
            <a:ext cx="542925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85800"/>
            <a:ext cx="5619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56" y="719137"/>
            <a:ext cx="14097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1009650"/>
            <a:ext cx="85725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76" y="1219755"/>
            <a:ext cx="14287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33600"/>
            <a:ext cx="2038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2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606" y="2500312"/>
            <a:ext cx="161925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5" y="2500312"/>
            <a:ext cx="171450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2471737"/>
            <a:ext cx="108585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381" y="2743200"/>
            <a:ext cx="276225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799" y="2800273"/>
            <a:ext cx="2571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56" y="3057725"/>
            <a:ext cx="33528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56" y="4114800"/>
            <a:ext cx="3629025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76" y="5371638"/>
            <a:ext cx="26003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035451" y="6096000"/>
            <a:ext cx="609600" cy="6096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6761388" y="5943600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5391" y="6063734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تکمیلی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6236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602"/>
    </mc:Choice>
    <mc:Fallback xmlns="">
      <p:transition spd="slow" advTm="320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84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353" x="1974850" y="1644650"/>
          <p14:tracePt t="2680" x="1974850" y="1638300"/>
          <p14:tracePt t="2688" x="1968500" y="1606550"/>
          <p14:tracePt t="2699" x="1962150" y="1562100"/>
          <p14:tracePt t="2724" x="1962150" y="1517650"/>
          <p14:tracePt t="2740" x="1962150" y="1479550"/>
          <p14:tracePt t="2757" x="1962150" y="1441450"/>
          <p14:tracePt t="2774" x="1962150" y="1416050"/>
          <p14:tracePt t="2790" x="1962150" y="1403350"/>
          <p14:tracePt t="2807" x="1962150" y="1390650"/>
          <p14:tracePt t="2823" x="1962150" y="1377950"/>
          <p14:tracePt t="2840" x="1962150" y="1365250"/>
          <p14:tracePt t="2857" x="1968500" y="1352550"/>
          <p14:tracePt t="2873" x="1968500" y="1346200"/>
          <p14:tracePt t="2890" x="1968500" y="1333500"/>
          <p14:tracePt t="2907" x="1981200" y="1320800"/>
          <p14:tracePt t="2924" x="1987550" y="1301750"/>
          <p14:tracePt t="2940" x="2000250" y="1289050"/>
          <p14:tracePt t="2957" x="2012950" y="1276350"/>
          <p14:tracePt t="2973" x="2032000" y="1257300"/>
          <p14:tracePt t="2990" x="2051050" y="1238250"/>
          <p14:tracePt t="3007" x="2051050" y="1231900"/>
          <p14:tracePt t="3048" x="2057400" y="1231900"/>
          <p14:tracePt t="3064" x="2063750" y="1231900"/>
          <p14:tracePt t="3112" x="2063750" y="1225550"/>
          <p14:tracePt t="3122" x="2070100" y="1225550"/>
          <p14:tracePt t="3129" x="2089150" y="1225550"/>
          <p14:tracePt t="3140" x="2108200" y="1225550"/>
          <p14:tracePt t="3157" x="2133600" y="1225550"/>
          <p14:tracePt t="3173" x="2209800" y="1187450"/>
          <p14:tracePt t="3190" x="2292350" y="1143000"/>
          <p14:tracePt t="3207" x="2387600" y="1085850"/>
          <p14:tracePt t="3224" x="2527300" y="1009650"/>
          <p14:tracePt t="3240" x="2597150" y="971550"/>
          <p14:tracePt t="3257" x="2635250" y="946150"/>
          <p14:tracePt t="3273" x="2654300" y="933450"/>
          <p14:tracePt t="3351" x="2667000" y="933450"/>
          <p14:tracePt t="3368" x="2673350" y="933450"/>
          <p14:tracePt t="3369" x="2692400" y="933450"/>
          <p14:tracePt t="3390" x="2730500" y="933450"/>
          <p14:tracePt t="3407" x="2768600" y="920750"/>
          <p14:tracePt t="3407" x="2787650" y="920750"/>
          <p14:tracePt t="3424" x="2819400" y="920750"/>
          <p14:tracePt t="3441" x="2838450" y="920750"/>
          <p14:tracePt t="3457" x="2863850" y="920750"/>
          <p14:tracePt t="3473" x="2882900" y="920750"/>
          <p14:tracePt t="3490" x="2908300" y="920750"/>
          <p14:tracePt t="3507" x="2946400" y="920750"/>
          <p14:tracePt t="3524" x="2990850" y="920750"/>
          <p14:tracePt t="3540" x="3048000" y="901700"/>
          <p14:tracePt t="3557" x="3098800" y="889000"/>
          <p14:tracePt t="3574" x="3175000" y="869950"/>
          <p14:tracePt t="3590" x="3308350" y="781050"/>
          <p14:tracePt t="3608" x="3403600" y="673100"/>
          <p14:tracePt t="3624" x="3498850" y="546100"/>
          <p14:tracePt t="3640" x="3530600" y="501650"/>
          <p14:tracePt t="3657" x="3536950" y="488950"/>
          <p14:tracePt t="3785" x="3530600" y="495300"/>
          <p14:tracePt t="3799" x="3530600" y="533400"/>
          <p14:tracePt t="3800" x="3530600" y="565150"/>
          <p14:tracePt t="3823" x="3530600" y="622300"/>
          <p14:tracePt t="3841" x="3530600" y="647700"/>
          <p14:tracePt t="3857" x="3530600" y="666750"/>
          <p14:tracePt t="3873" x="3530600" y="679450"/>
          <p14:tracePt t="3890" x="3530600" y="692150"/>
          <p14:tracePt t="3907" x="3536950" y="692150"/>
          <p14:tracePt t="3923" x="3543300" y="698500"/>
          <p14:tracePt t="3940" x="3556000" y="698500"/>
          <p14:tracePt t="3957" x="3568700" y="698500"/>
          <p14:tracePt t="3973" x="3594100" y="698500"/>
          <p14:tracePt t="3990" x="3619500" y="698500"/>
          <p14:tracePt t="4007" x="3651250" y="698500"/>
          <p14:tracePt t="4023" x="3702050" y="698500"/>
          <p14:tracePt t="4041" x="3746500" y="698500"/>
          <p14:tracePt t="4058" x="3797300" y="698500"/>
          <p14:tracePt t="4073" x="3848100" y="698500"/>
          <p14:tracePt t="4091" x="3867150" y="698500"/>
          <p14:tracePt t="4106" x="3886200" y="698500"/>
          <p14:tracePt t="4385" x="3892550" y="692150"/>
          <p14:tracePt t="4392" x="3905250" y="679450"/>
          <p14:tracePt t="4400" x="3956050" y="622300"/>
          <p14:tracePt t="4424" x="4044950" y="558800"/>
          <p14:tracePt t="4441" x="4102100" y="501650"/>
          <p14:tracePt t="4458" x="4146550" y="469900"/>
          <p14:tracePt t="4475" x="4165600" y="450850"/>
          <p14:tracePt t="4697" x="4178300" y="450850"/>
          <p14:tracePt t="4701" x="4197350" y="450850"/>
          <p14:tracePt t="4716" x="4311650" y="457200"/>
          <p14:tracePt t="4740" x="4438650" y="488950"/>
          <p14:tracePt t="4756" x="4552950" y="514350"/>
          <p14:tracePt t="4773" x="4660900" y="552450"/>
          <p14:tracePt t="4790" x="4743450" y="571500"/>
          <p14:tracePt t="4806" x="4800600" y="577850"/>
          <p14:tracePt t="4823" x="4832350" y="584200"/>
          <p14:tracePt t="4840" x="4857750" y="584200"/>
          <p14:tracePt t="4856" x="4864100" y="584200"/>
          <p14:tracePt t="5281" x="4870450" y="584200"/>
          <p14:tracePt t="5353" x="4876800" y="584200"/>
          <p14:tracePt t="5465" x="4883150" y="584200"/>
          <p14:tracePt t="5634" x="4876800" y="584200"/>
          <p14:tracePt t="5658" x="4870450" y="577850"/>
          <p14:tracePt t="5676" x="4864100" y="577850"/>
          <p14:tracePt t="5697" x="4864100" y="571500"/>
          <p14:tracePt t="5737" x="4857750" y="571500"/>
          <p14:tracePt t="5777" x="4851400" y="571500"/>
          <p14:tracePt t="5793" x="4845050" y="571500"/>
          <p14:tracePt t="5793" x="4845050" y="565150"/>
          <p14:tracePt t="5834" x="4832350" y="558800"/>
          <p14:tracePt t="5857" x="4813300" y="552450"/>
          <p14:tracePt t="5881" x="4800600" y="546100"/>
          <p14:tracePt t="5890" x="4794250" y="539750"/>
          <p14:tracePt t="5891" x="4781550" y="533400"/>
          <p14:tracePt t="5907" x="4775200" y="533400"/>
          <p14:tracePt t="5924" x="4768850" y="533400"/>
          <p14:tracePt t="5961" x="4756150" y="533400"/>
          <p14:tracePt t="6009" x="4749800" y="527050"/>
          <p14:tracePt t="6073" x="4743450" y="527050"/>
          <p14:tracePt t="6081" x="4730750" y="527050"/>
          <p14:tracePt t="6093" x="4711700" y="527050"/>
          <p14:tracePt t="6107" x="4699000" y="527050"/>
          <p14:tracePt t="6124" x="4686300" y="520700"/>
          <p14:tracePt t="6140" x="4679950" y="520700"/>
          <p14:tracePt t="6157" x="4673600" y="520700"/>
          <p14:tracePt t="6209" x="4660900" y="514350"/>
          <p14:tracePt t="6233" x="4648200" y="514350"/>
          <p14:tracePt t="6233" x="4635500" y="508000"/>
          <p14:tracePt t="6258" x="4629150" y="501650"/>
          <p14:tracePt t="6275" x="4622800" y="501650"/>
          <p14:tracePt t="6292" x="4610100" y="495300"/>
          <p14:tracePt t="6329" x="4603750" y="495300"/>
          <p14:tracePt t="6330" x="4597400" y="495300"/>
          <p14:tracePt t="6341" x="4591050" y="495300"/>
          <p14:tracePt t="6359" x="4578350" y="495300"/>
          <p14:tracePt t="6401" x="4565650" y="488950"/>
          <p14:tracePt t="6681" x="4559300" y="488950"/>
          <p14:tracePt t="6687" x="4552950" y="488950"/>
          <p14:tracePt t="6690" x="4533900" y="488950"/>
          <p14:tracePt t="6708" x="4502150" y="488950"/>
          <p14:tracePt t="6725" x="4470400" y="476250"/>
          <p14:tracePt t="6741" x="4432300" y="469900"/>
          <p14:tracePt t="6758" x="4406900" y="463550"/>
          <p14:tracePt t="6775" x="4387850" y="450850"/>
          <p14:tracePt t="6791" x="4381500" y="450850"/>
          <p14:tracePt t="6808" x="4375150" y="450850"/>
          <p14:tracePt t="7041" x="4368800" y="450850"/>
          <p14:tracePt t="7065" x="4356100" y="450850"/>
          <p14:tracePt t="7401" x="4343400" y="450850"/>
          <p14:tracePt t="7416" x="4330700" y="450850"/>
          <p14:tracePt t="7417" x="4286250" y="450850"/>
          <p14:tracePt t="7441" x="4229100" y="463550"/>
          <p14:tracePt t="7457" x="4159250" y="469900"/>
          <p14:tracePt t="7474" x="4083050" y="488950"/>
          <p14:tracePt t="7491" x="3987800" y="501650"/>
          <p14:tracePt t="7507" x="3816350" y="520700"/>
          <p14:tracePt t="7524" x="3689350" y="533400"/>
          <p14:tracePt t="7540" x="3562350" y="546100"/>
          <p14:tracePt t="7557" x="3422650" y="565150"/>
          <p14:tracePt t="7574" x="3327400" y="565150"/>
          <p14:tracePt t="7590" x="3257550" y="571500"/>
          <p14:tracePt t="7607" x="3225800" y="571500"/>
          <p14:tracePt t="7624" x="3219450" y="571500"/>
          <p14:tracePt t="7640" x="3206750" y="571500"/>
          <p14:tracePt t="7658" x="3194050" y="571500"/>
          <p14:tracePt t="7674" x="3187700" y="571500"/>
          <p14:tracePt t="7690" x="3181350" y="571500"/>
          <p14:tracePt t="7707" x="3175000" y="571500"/>
          <p14:tracePt t="7769" x="3168650" y="571500"/>
          <p14:tracePt t="7777" x="3162300" y="571500"/>
          <p14:tracePt t="7790" x="3149600" y="565150"/>
          <p14:tracePt t="7793" x="3143250" y="558800"/>
          <p14:tracePt t="7807" x="3124200" y="546100"/>
          <p14:tracePt t="7824" x="3105150" y="546100"/>
          <p14:tracePt t="7840" x="3092450" y="539750"/>
          <p14:tracePt t="7858" x="3092450" y="533400"/>
          <p14:tracePt t="7897" x="3086100" y="533400"/>
          <p14:tracePt t="7913" x="3073400" y="533400"/>
          <p14:tracePt t="7932" x="3054350" y="520700"/>
          <p14:tracePt t="7933" x="3003550" y="508000"/>
          <p14:tracePt t="7959" x="2971800" y="501650"/>
          <p14:tracePt t="7976" x="2914650" y="495300"/>
          <p14:tracePt t="7992" x="2870200" y="488950"/>
          <p14:tracePt t="8008" x="2813050" y="488950"/>
          <p14:tracePt t="8026" x="2794000" y="476250"/>
          <p14:tracePt t="8042" x="2762250" y="463550"/>
          <p14:tracePt t="8058" x="2730500" y="457200"/>
          <p14:tracePt t="8075" x="2679700" y="438150"/>
          <p14:tracePt t="8092" x="2641600" y="431800"/>
          <p14:tracePt t="8108" x="2584450" y="425450"/>
          <p14:tracePt t="8125" x="2533650" y="406400"/>
          <p14:tracePt t="8142" x="2489200" y="393700"/>
          <p14:tracePt t="8158" x="2444750" y="393700"/>
          <p14:tracePt t="8175" x="2419350" y="381000"/>
          <p14:tracePt t="8192" x="2368550" y="368300"/>
          <p14:tracePt t="8208" x="2298700" y="342900"/>
          <p14:tracePt t="8226" x="2273300" y="336550"/>
          <p14:tracePt t="8242" x="2228850" y="317500"/>
          <p14:tracePt t="8259" x="2197100" y="298450"/>
          <p14:tracePt t="8275" x="2171700" y="292100"/>
          <p14:tracePt t="8292" x="2146300" y="273050"/>
          <p14:tracePt t="8308" x="2127250" y="260350"/>
          <p14:tracePt t="8325" x="2095500" y="241300"/>
          <p14:tracePt t="8342" x="2076450" y="222250"/>
          <p14:tracePt t="8358" x="2057400" y="209550"/>
          <p14:tracePt t="8376" x="2051050" y="196850"/>
          <p14:tracePt t="8392" x="2044700" y="184150"/>
          <p14:tracePt t="8409" x="2038350" y="165100"/>
          <p14:tracePt t="8425" x="2032000" y="146050"/>
          <p14:tracePt t="8442" x="2025650" y="114300"/>
          <p14:tracePt t="8459" x="2025650" y="88900"/>
          <p14:tracePt t="8475" x="2025650" y="57150"/>
          <p14:tracePt t="8492" x="2025650" y="38100"/>
          <p14:tracePt t="8508" x="2025650" y="19050"/>
          <p14:tracePt t="8525" x="2025650" y="6350"/>
          <p14:tracePt t="8541" x="2032000" y="0"/>
          <p14:tracePt t="8558" x="2057400" y="0"/>
          <p14:tracePt t="8575" x="2095500" y="0"/>
          <p14:tracePt t="8591" x="2133600" y="0"/>
          <p14:tracePt t="8591" x="2165350" y="0"/>
          <p14:tracePt t="8609" x="2184400" y="0"/>
          <p14:tracePt t="8625" x="2247900" y="0"/>
          <p14:tracePt t="8642" x="2298700" y="0"/>
          <p14:tracePt t="8659" x="2362200" y="0"/>
          <p14:tracePt t="8675" x="2438400" y="0"/>
          <p14:tracePt t="8692" x="2495550" y="0"/>
          <p14:tracePt t="8708" x="2546350" y="0"/>
          <p14:tracePt t="8725" x="2571750" y="0"/>
          <p14:tracePt t="8742" x="2603500" y="0"/>
          <p14:tracePt t="8758" x="2628900" y="0"/>
          <p14:tracePt t="8775" x="2635250" y="0"/>
          <p14:tracePt t="8792" x="2647950" y="0"/>
          <p14:tracePt t="8808" x="2673350" y="0"/>
          <p14:tracePt t="8825" x="2711450" y="0"/>
          <p14:tracePt t="8842" x="2724150" y="0"/>
          <p14:tracePt t="8859" x="2755900" y="19050"/>
          <p14:tracePt t="8875" x="2768600" y="25400"/>
          <p14:tracePt t="8892" x="2781300" y="31750"/>
          <p14:tracePt t="8908" x="2800350" y="44450"/>
          <p14:tracePt t="8925" x="2819400" y="57150"/>
          <p14:tracePt t="8942" x="2825750" y="57150"/>
          <p14:tracePt t="8958" x="2838450" y="76200"/>
          <p14:tracePt t="8975" x="2851150" y="88900"/>
          <p14:tracePt t="8992" x="2870200" y="107950"/>
          <p14:tracePt t="9008" x="2901950" y="139700"/>
          <p14:tracePt t="9026" x="2908300" y="165100"/>
          <p14:tracePt t="9042" x="2921000" y="177800"/>
          <p14:tracePt t="9058" x="2927350" y="190500"/>
          <p14:tracePt t="9098" x="2940050" y="203200"/>
          <p14:tracePt t="9145" x="2940050" y="209550"/>
          <p14:tracePt t="9153" x="2940050" y="215900"/>
          <p14:tracePt t="9157" x="2940050" y="222250"/>
          <p14:tracePt t="9176" x="2952750" y="247650"/>
          <p14:tracePt t="9192" x="2952750" y="260350"/>
          <p14:tracePt t="9208" x="2952750" y="266700"/>
          <p14:tracePt t="9208" x="2952750" y="285750"/>
          <p14:tracePt t="9225" x="2952750" y="311150"/>
          <p14:tracePt t="9242" x="2952750" y="336550"/>
          <p14:tracePt t="9259" x="2952750" y="349250"/>
          <p14:tracePt t="9275" x="2927350" y="374650"/>
          <p14:tracePt t="9292" x="2889250" y="393700"/>
          <p14:tracePt t="9308" x="2851150" y="412750"/>
          <p14:tracePt t="9325" x="2813050" y="431800"/>
          <p14:tracePt t="9342" x="2781300" y="444500"/>
          <p14:tracePt t="9358" x="2768600" y="444500"/>
          <p14:tracePt t="9375" x="2736850" y="444500"/>
          <p14:tracePt t="9391" x="2730500" y="444500"/>
          <p14:tracePt t="9408" x="2705100" y="444500"/>
          <p14:tracePt t="9426" x="2692400" y="444500"/>
          <p14:tracePt t="9442" x="2679700" y="444500"/>
          <p14:tracePt t="9458" x="2673350" y="444500"/>
          <p14:tracePt t="9633" x="2667000" y="438150"/>
          <p14:tracePt t="9785" x="2673350" y="438150"/>
          <p14:tracePt t="9802" x="2679700" y="438150"/>
          <p14:tracePt t="9802" x="2698750" y="444500"/>
          <p14:tracePt t="9817" x="2717800" y="444500"/>
          <p14:tracePt t="9818" x="2736850" y="444500"/>
          <p14:tracePt t="9818" x="2762250" y="457200"/>
          <p14:tracePt t="9841" x="2787650" y="463550"/>
          <p14:tracePt t="9858" x="2819400" y="463550"/>
          <p14:tracePt t="9875" x="2844800" y="469900"/>
          <p14:tracePt t="9893" x="2870200" y="469900"/>
          <p14:tracePt t="9908" x="2889250" y="476250"/>
          <p14:tracePt t="9925" x="2914650" y="476250"/>
          <p14:tracePt t="9943" x="2921000" y="476250"/>
          <p14:tracePt t="9958" x="2940050" y="482600"/>
          <p14:tracePt t="10193" x="2946400" y="482600"/>
          <p14:tracePt t="10202" x="2959100" y="482600"/>
          <p14:tracePt t="10202" x="2984500" y="482600"/>
          <p14:tracePt t="10202" x="3003550" y="482600"/>
          <p14:tracePt t="10225" x="3048000" y="482600"/>
          <p14:tracePt t="10242" x="3098800" y="488950"/>
          <p14:tracePt t="10258" x="3143250" y="508000"/>
          <p14:tracePt t="10276" x="3187700" y="514350"/>
          <p14:tracePt t="10291" x="3238500" y="520700"/>
          <p14:tracePt t="10308" x="3308350" y="533400"/>
          <p14:tracePt t="10324" x="3371850" y="539750"/>
          <p14:tracePt t="10341" x="3441700" y="539750"/>
          <p14:tracePt t="10358" x="3524250" y="539750"/>
          <p14:tracePt t="10374" x="3606800" y="552450"/>
          <p14:tracePt t="10392" x="3727450" y="558800"/>
          <p14:tracePt t="10408" x="3816350" y="571500"/>
          <p14:tracePt t="10424" x="3956050" y="571500"/>
          <p14:tracePt t="10442" x="4057650" y="571500"/>
          <p14:tracePt t="10459" x="4152900" y="558800"/>
          <p14:tracePt t="10475" x="4267200" y="558800"/>
          <p14:tracePt t="10491" x="4394200" y="558800"/>
          <p14:tracePt t="10508" x="4527550" y="558800"/>
          <p14:tracePt t="10525" x="4635500" y="558800"/>
          <p14:tracePt t="10542" x="4724400" y="558800"/>
          <p14:tracePt t="10558" x="4762500" y="558800"/>
          <p14:tracePt t="10574" x="4787900" y="558800"/>
          <p14:tracePt t="10592" x="4806950" y="558800"/>
          <p14:tracePt t="10608" x="4857750" y="558800"/>
          <p14:tracePt t="10626" x="4914900" y="558800"/>
          <p14:tracePt t="10642" x="4991100" y="558800"/>
          <p14:tracePt t="10658" x="5092700" y="577850"/>
          <p14:tracePt t="10674" x="5251450" y="603250"/>
          <p14:tracePt t="10692" x="5384800" y="635000"/>
          <p14:tracePt t="10708" x="5499100" y="679450"/>
          <p14:tracePt t="10725" x="5676900" y="704850"/>
          <p14:tracePt t="10741" x="5861050" y="730250"/>
          <p14:tracePt t="10758" x="6051550" y="749300"/>
          <p14:tracePt t="10775" x="6292850" y="774700"/>
          <p14:tracePt t="10791" x="6610350" y="774700"/>
          <p14:tracePt t="10808" x="6915150" y="774700"/>
          <p14:tracePt t="10808" x="7105650" y="774700"/>
          <p14:tracePt t="10825" x="7435850" y="762000"/>
          <p14:tracePt t="10842" x="7747000" y="730250"/>
          <p14:tracePt t="10858" x="7994650" y="704850"/>
          <p14:tracePt t="10875" x="8185150" y="666750"/>
          <p14:tracePt t="10891" x="8305800" y="647700"/>
          <p14:tracePt t="10908" x="8350250" y="647700"/>
          <p14:tracePt t="10925" x="8356600" y="641350"/>
          <p14:tracePt t="11288" x="8350250" y="641350"/>
          <p14:tracePt t="11320" x="8343900" y="641350"/>
          <p14:tracePt t="11337" x="8337550" y="641350"/>
          <p14:tracePt t="11338" x="8318500" y="628650"/>
          <p14:tracePt t="11357" x="8293100" y="615950"/>
          <p14:tracePt t="11374" x="8248650" y="596900"/>
          <p14:tracePt t="11390" x="8191500" y="558800"/>
          <p14:tracePt t="11407" x="8064500" y="488950"/>
          <p14:tracePt t="11424" x="7988300" y="444500"/>
          <p14:tracePt t="11441" x="7912100" y="400050"/>
          <p14:tracePt t="11457" x="7880350" y="374650"/>
          <p14:tracePt t="11474" x="7867650" y="374650"/>
          <p14:tracePt t="11704" x="7854950" y="374650"/>
          <p14:tracePt t="11712" x="7842250" y="374650"/>
          <p14:tracePt t="11717" x="7816850" y="374650"/>
          <p14:tracePt t="11740" x="7791450" y="374650"/>
          <p14:tracePt t="11756" x="7778750" y="374650"/>
          <p14:tracePt t="11773" x="7766050" y="374650"/>
          <p14:tracePt t="11808" x="7759700" y="374650"/>
          <p14:tracePt t="11808" x="7753350" y="374650"/>
          <p14:tracePt t="11823" x="7740650" y="374650"/>
          <p14:tracePt t="11839" x="7715250" y="374650"/>
          <p14:tracePt t="11857" x="7696200" y="374650"/>
          <p14:tracePt t="11873" x="7677150" y="374650"/>
          <p14:tracePt t="11890" x="7658100" y="374650"/>
          <p14:tracePt t="11906" x="7626350" y="374650"/>
          <p14:tracePt t="11923" x="7594600" y="374650"/>
          <p14:tracePt t="11940" x="7575550" y="374650"/>
          <p14:tracePt t="11956" x="7556500" y="374650"/>
          <p14:tracePt t="11973" x="7537450" y="374650"/>
          <p14:tracePt t="11990" x="7505700" y="374650"/>
          <p14:tracePt t="12006" x="7493000" y="374650"/>
          <p14:tracePt t="12023" x="7467600" y="374650"/>
          <p14:tracePt t="12040" x="7435850" y="374650"/>
          <p14:tracePt t="12057" x="7404100" y="374650"/>
          <p14:tracePt t="12073" x="7366000" y="374650"/>
          <p14:tracePt t="12090" x="7327900" y="374650"/>
          <p14:tracePt t="12106" x="7296150" y="374650"/>
          <p14:tracePt t="12123" x="7264400" y="374650"/>
          <p14:tracePt t="12140" x="7239000" y="374650"/>
          <p14:tracePt t="12156" x="7207250" y="374650"/>
          <p14:tracePt t="12173" x="7188200" y="374650"/>
          <p14:tracePt t="12190" x="7150100" y="374650"/>
          <p14:tracePt t="12206" x="7112000" y="374650"/>
          <p14:tracePt t="12206" x="7092950" y="374650"/>
          <p14:tracePt t="12224" x="7067550" y="374650"/>
          <p14:tracePt t="12224" x="7054850" y="374650"/>
          <p14:tracePt t="12241" x="7016750" y="374650"/>
          <p14:tracePt t="12256" x="6972300" y="387350"/>
          <p14:tracePt t="12274" x="6953250" y="387350"/>
          <p14:tracePt t="12292" x="6921500" y="387350"/>
          <p14:tracePt t="12307" x="6908800" y="387350"/>
          <p14:tracePt t="12324" x="6883400" y="400050"/>
          <p14:tracePt t="12341" x="6870700" y="400050"/>
          <p14:tracePt t="12376" x="6858000" y="400050"/>
          <p14:tracePt t="12393" x="6851650" y="400050"/>
          <p14:tracePt t="12394" x="6845300" y="400050"/>
          <p14:tracePt t="12407" x="6826250" y="400050"/>
          <p14:tracePt t="12425" x="6813550" y="412750"/>
          <p14:tracePt t="12744" x="6807200" y="412750"/>
          <p14:tracePt t="12784" x="6813550" y="412750"/>
          <p14:tracePt t="12800" x="6819900" y="412750"/>
          <p14:tracePt t="12802" x="6838950" y="412750"/>
          <p14:tracePt t="12823" x="6858000" y="412750"/>
          <p14:tracePt t="12839" x="6877050" y="412750"/>
          <p14:tracePt t="12857" x="6889750" y="412750"/>
          <p14:tracePt t="12873" x="6896100" y="412750"/>
          <p14:tracePt t="12889" x="6908800" y="412750"/>
          <p14:tracePt t="12906" x="6915150" y="406400"/>
          <p14:tracePt t="12923" x="6921500" y="406400"/>
          <p14:tracePt t="12939" x="6927850" y="406400"/>
          <p14:tracePt t="12957" x="6934200" y="406400"/>
          <p14:tracePt t="12973" x="6940550" y="406400"/>
          <p14:tracePt t="12989" x="6953250" y="406400"/>
          <p14:tracePt t="13006" x="6959600" y="406400"/>
          <p14:tracePt t="13023" x="6972300" y="406400"/>
          <p14:tracePt t="13040" x="6985000" y="406400"/>
          <p14:tracePt t="13056" x="6991350" y="406400"/>
          <p14:tracePt t="13096" x="7004050" y="406400"/>
          <p14:tracePt t="13112" x="7010400" y="406400"/>
          <p14:tracePt t="13113" x="7016750" y="406400"/>
          <p14:tracePt t="13123" x="7023100" y="406400"/>
          <p14:tracePt t="13160" x="7029450" y="406400"/>
          <p14:tracePt t="13172" x="7035800" y="406400"/>
          <p14:tracePt t="13173" x="7042150" y="406400"/>
          <p14:tracePt t="13224" x="7048500" y="406400"/>
          <p14:tracePt t="13320" x="7061200" y="406400"/>
          <p14:tracePt t="13328" x="7073900" y="406400"/>
          <p14:tracePt t="13336" x="7086600" y="406400"/>
          <p14:tracePt t="13344" x="7099300" y="406400"/>
          <p14:tracePt t="13356" x="7112000" y="406400"/>
          <p14:tracePt t="13464" x="7124700" y="406400"/>
          <p14:tracePt t="13472" x="7137400" y="406400"/>
          <p14:tracePt t="13481" x="7175500" y="400050"/>
          <p14:tracePt t="13506" x="7207250" y="393700"/>
          <p14:tracePt t="13522" x="7232650" y="393700"/>
          <p14:tracePt t="13539" x="7264400" y="387350"/>
          <p14:tracePt t="13556" x="7283450" y="387350"/>
          <p14:tracePt t="13573" x="7289800" y="387350"/>
          <p14:tracePt t="14104" x="7289800" y="393700"/>
          <p14:tracePt t="14112" x="7289800" y="400050"/>
          <p14:tracePt t="14118" x="7289800" y="406400"/>
          <p14:tracePt t="14200" x="7289800" y="412750"/>
          <p14:tracePt t="14208" x="7289800" y="419100"/>
          <p14:tracePt t="14209" x="7296150" y="431800"/>
          <p14:tracePt t="14224" x="7308850" y="438150"/>
          <p14:tracePt t="14240" x="7321550" y="444500"/>
          <p14:tracePt t="14257" x="7321550" y="450850"/>
          <p14:tracePt t="14273" x="7327900" y="450850"/>
          <p14:tracePt t="14290" x="7334250" y="450850"/>
          <p14:tracePt t="14306" x="7340600" y="457200"/>
          <p14:tracePt t="14323" x="7353300" y="457200"/>
          <p14:tracePt t="14340" x="7372350" y="463550"/>
          <p14:tracePt t="14356" x="7397750" y="463550"/>
          <p14:tracePt t="14373" x="7410450" y="463550"/>
          <p14:tracePt t="14390" x="7423150" y="463550"/>
          <p14:tracePt t="14406" x="7429500" y="463550"/>
          <p14:tracePt t="14448" x="7435850" y="463550"/>
          <p14:tracePt t="14888" x="7448550" y="463550"/>
          <p14:tracePt t="14898" x="7461250" y="463550"/>
          <p14:tracePt t="14899" x="7473950" y="469900"/>
          <p14:tracePt t="14923" x="7480300" y="469900"/>
          <p14:tracePt t="14940" x="7486650" y="469900"/>
          <p14:tracePt t="15032" x="7499350" y="469900"/>
          <p14:tracePt t="15049" x="7512050" y="469900"/>
          <p14:tracePt t="15050" x="7537450" y="469900"/>
          <p14:tracePt t="15073" x="7543800" y="469900"/>
          <p14:tracePt t="15090" x="7550150" y="476250"/>
          <p14:tracePt t="15288" x="7556500" y="476250"/>
          <p14:tracePt t="15304" x="7556500" y="482600"/>
          <p14:tracePt t="15576" x="7562850" y="488950"/>
          <p14:tracePt t="15784" x="7569200" y="488950"/>
          <p14:tracePt t="15792" x="7575550" y="488950"/>
          <p14:tracePt t="15798" x="7581900" y="488950"/>
          <p14:tracePt t="16088" x="7581900" y="495300"/>
          <p14:tracePt t="17561" x="7575550" y="495300"/>
          <p14:tracePt t="17571" x="7562850" y="508000"/>
          <p14:tracePt t="17571" x="7556500" y="508000"/>
          <p14:tracePt t="17593" x="7550150" y="508000"/>
          <p14:tracePt t="17608" x="7543800" y="508000"/>
          <p14:tracePt t="17608" x="7537450" y="508000"/>
          <p14:tracePt t="17609" x="7531100" y="508000"/>
          <p14:tracePt t="17825" x="7537450" y="508000"/>
          <p14:tracePt t="17833" x="7562850" y="508000"/>
          <p14:tracePt t="17835" x="7651750" y="508000"/>
          <p14:tracePt t="17857" x="7715250" y="508000"/>
          <p14:tracePt t="17874" x="7791450" y="508000"/>
          <p14:tracePt t="17891" x="7854950" y="508000"/>
          <p14:tracePt t="17908" x="7924800" y="508000"/>
          <p14:tracePt t="17925" x="7988300" y="520700"/>
          <p14:tracePt t="17941" x="8032750" y="527050"/>
          <p14:tracePt t="17958" x="8051800" y="527050"/>
          <p14:tracePt t="18074" x="8058150" y="533400"/>
          <p14:tracePt t="18241" x="8051800" y="533400"/>
          <p14:tracePt t="18241" x="8045450" y="527050"/>
          <p14:tracePt t="18266" x="8039100" y="527050"/>
          <p14:tracePt t="18273" x="8026400" y="514350"/>
          <p14:tracePt t="18283" x="7994650" y="501650"/>
          <p14:tracePt t="18308" x="7969250" y="488950"/>
          <p14:tracePt t="18324" x="7962900" y="488950"/>
          <p14:tracePt t="18341" x="7937500" y="476250"/>
          <p14:tracePt t="18358" x="7905750" y="469900"/>
          <p14:tracePt t="18374" x="7886700" y="463550"/>
          <p14:tracePt t="18391" x="7854950" y="457200"/>
          <p14:tracePt t="18408" x="7829550" y="457200"/>
          <p14:tracePt t="18424" x="7785100" y="457200"/>
          <p14:tracePt t="18442" x="7753350" y="457200"/>
          <p14:tracePt t="18458" x="7727950" y="457200"/>
          <p14:tracePt t="18474" x="7696200" y="457200"/>
          <p14:tracePt t="18491" x="7683500" y="457200"/>
          <p14:tracePt t="18508" x="7658100" y="463550"/>
          <p14:tracePt t="18524" x="7645400" y="469900"/>
          <p14:tracePt t="18541" x="7632700" y="482600"/>
          <p14:tracePt t="18558" x="7620000" y="488950"/>
          <p14:tracePt t="18769" x="7613650" y="495300"/>
          <p14:tracePt t="18777" x="7588250" y="488950"/>
          <p14:tracePt t="18791" x="7575550" y="482600"/>
          <p14:tracePt t="18792" x="7505700" y="431800"/>
          <p14:tracePt t="18808" x="7410450" y="387350"/>
          <p14:tracePt t="18825" x="7340600" y="355600"/>
          <p14:tracePt t="18841" x="7315200" y="355600"/>
          <p14:tracePt t="18858" x="7289800" y="342900"/>
          <p14:tracePt t="18875" x="7270750" y="342900"/>
          <p14:tracePt t="18891" x="7232650" y="342900"/>
          <p14:tracePt t="18908" x="7194550" y="342900"/>
          <p14:tracePt t="18925" x="7137400" y="342900"/>
          <p14:tracePt t="18941" x="7073900" y="361950"/>
          <p14:tracePt t="18958" x="6985000" y="393700"/>
          <p14:tracePt t="18975" x="6927850" y="419100"/>
          <p14:tracePt t="18991" x="6877050" y="431800"/>
          <p14:tracePt t="19008" x="6826250" y="463550"/>
          <p14:tracePt t="19024" x="6775450" y="482600"/>
          <p14:tracePt t="19041" x="6737350" y="495300"/>
          <p14:tracePt t="19113" x="6731000" y="495300"/>
          <p14:tracePt t="20417" x="6718300" y="495300"/>
          <p14:tracePt t="20433" x="6711950" y="495300"/>
          <p14:tracePt t="20441" x="6705600" y="488950"/>
          <p14:tracePt t="20449" x="6699250" y="482600"/>
          <p14:tracePt t="20835" x="6699250" y="469900"/>
          <p14:tracePt t="20841" x="6711950" y="463550"/>
          <p14:tracePt t="20849" x="6743700" y="438150"/>
          <p14:tracePt t="20858" x="6800850" y="419100"/>
          <p14:tracePt t="20874" x="6851650" y="400050"/>
          <p14:tracePt t="20891" x="6889750" y="387350"/>
          <p14:tracePt t="20908" x="6915150" y="381000"/>
          <p14:tracePt t="20924" x="6934200" y="374650"/>
          <p14:tracePt t="20941" x="6965950" y="374650"/>
          <p14:tracePt t="20958" x="6985000" y="368300"/>
          <p14:tracePt t="20975" x="7004050" y="368300"/>
          <p14:tracePt t="20991" x="7016750" y="368300"/>
          <p14:tracePt t="21008" x="7029450" y="368300"/>
          <p14:tracePt t="21025" x="7035800" y="368300"/>
          <p14:tracePt t="21073" x="7048500" y="368300"/>
          <p14:tracePt t="21393" x="7042150" y="368300"/>
          <p14:tracePt t="21400" x="7029450" y="368300"/>
          <p14:tracePt t="21401" x="6985000" y="368300"/>
          <p14:tracePt t="21401" x="6972300" y="368300"/>
          <p14:tracePt t="21425" x="6953250" y="368300"/>
          <p14:tracePt t="21441" x="6915150" y="368300"/>
          <p14:tracePt t="21458" x="6896100" y="368300"/>
          <p14:tracePt t="21474" x="6883400" y="368300"/>
          <p14:tracePt t="21490" x="6877050" y="368300"/>
          <p14:tracePt t="21953" x="6877050" y="374650"/>
          <p14:tracePt t="21985" x="6870700" y="387350"/>
          <p14:tracePt t="22001" x="6864350" y="387350"/>
          <p14:tracePt t="22002" x="6858000" y="387350"/>
          <p14:tracePt t="22024" x="6851650" y="393700"/>
          <p14:tracePt t="22129" x="6845300" y="400050"/>
          <p14:tracePt t="22193" x="6845300" y="406400"/>
          <p14:tracePt t="22513" x="6838950" y="406400"/>
          <p14:tracePt t="22521" x="6819900" y="406400"/>
          <p14:tracePt t="22529" x="6800850" y="406400"/>
          <p14:tracePt t="22541" x="6775450" y="406400"/>
          <p14:tracePt t="22557" x="6769100" y="406400"/>
          <p14:tracePt t="22574" x="6756400" y="406400"/>
          <p14:tracePt t="22785" x="6750050" y="406400"/>
          <p14:tracePt t="22790" x="6743700" y="406400"/>
          <p14:tracePt t="22800" x="6731000" y="406400"/>
          <p14:tracePt t="22824" x="6718300" y="406400"/>
          <p14:tracePt t="22841" x="6711950" y="406400"/>
          <p14:tracePt t="23234" x="6705600" y="406400"/>
          <p14:tracePt t="23241" x="6686550" y="406400"/>
          <p14:tracePt t="23249" x="6654800" y="406400"/>
          <p14:tracePt t="23274" x="6642100" y="406400"/>
          <p14:tracePt t="23292" x="6635750" y="406400"/>
          <p14:tracePt t="23713" x="6623050" y="406400"/>
          <p14:tracePt t="23723" x="6610350" y="406400"/>
          <p14:tracePt t="24481" x="6597650" y="406400"/>
          <p14:tracePt t="24504" x="6584950" y="406400"/>
          <p14:tracePt t="24505" x="6565900" y="400050"/>
          <p14:tracePt t="24525" x="6546850" y="400050"/>
          <p14:tracePt t="24541" x="6527800" y="387350"/>
          <p14:tracePt t="24558" x="6521450" y="387350"/>
          <p14:tracePt t="24575" x="6502400" y="387350"/>
          <p14:tracePt t="24591" x="6496050" y="381000"/>
          <p14:tracePt t="24608" x="6477000" y="374650"/>
          <p14:tracePt t="24625" x="6457950" y="368300"/>
          <p14:tracePt t="24642" x="6438900" y="361950"/>
          <p14:tracePt t="24658" x="6419850" y="361950"/>
          <p14:tracePt t="24675" x="6400800" y="355600"/>
          <p14:tracePt t="24691" x="6388100" y="349250"/>
          <p14:tracePt t="24708" x="6381750" y="342900"/>
          <p14:tracePt t="24769" x="6375400" y="342900"/>
          <p14:tracePt t="24777" x="6369050" y="342900"/>
          <p14:tracePt t="24783" x="6350000" y="336550"/>
          <p14:tracePt t="24808" x="6337300" y="330200"/>
          <p14:tracePt t="24824" x="6311900" y="323850"/>
          <p14:tracePt t="24842" x="6292850" y="317500"/>
          <p14:tracePt t="24858" x="6280150" y="317500"/>
          <p14:tracePt t="24875" x="6273800" y="311150"/>
          <p14:tracePt t="24892" x="6267450" y="311150"/>
          <p14:tracePt t="24908" x="6261100" y="311150"/>
          <p14:tracePt t="24924" x="6248400" y="311150"/>
          <p14:tracePt t="24941" x="6235700" y="311150"/>
          <p14:tracePt t="24985" x="6229350" y="311150"/>
          <p14:tracePt t="25073" x="6216650" y="311150"/>
          <p14:tracePt t="25321" x="6216650" y="304800"/>
          <p14:tracePt t="25457" x="6210300" y="298450"/>
          <p14:tracePt t="25545" x="6203950" y="298450"/>
          <p14:tracePt t="25897" x="6203950" y="292100"/>
          <p14:tracePt t="25914" x="6197600" y="292100"/>
          <p14:tracePt t="25921" x="6191250" y="292100"/>
          <p14:tracePt t="25929" x="6172200" y="292100"/>
          <p14:tracePt t="25940" x="6153150" y="292100"/>
          <p14:tracePt t="25956" x="6115050" y="292100"/>
          <p14:tracePt t="25974" x="6083300" y="304800"/>
          <p14:tracePt t="25990" x="6045200" y="317500"/>
          <p14:tracePt t="26006" x="6000750" y="323850"/>
          <p14:tracePt t="26024" x="5956300" y="330200"/>
          <p14:tracePt t="26040" x="5905500" y="330200"/>
          <p14:tracePt t="26056" x="5816600" y="336550"/>
          <p14:tracePt t="26074" x="5765800" y="336550"/>
          <p14:tracePt t="26090" x="5721350" y="336550"/>
          <p14:tracePt t="26106" x="5683250" y="336550"/>
          <p14:tracePt t="26123" x="5645150" y="336550"/>
          <p14:tracePt t="26139" x="5619750" y="336550"/>
          <p14:tracePt t="26156" x="5594350" y="336550"/>
          <p14:tracePt t="26173" x="5568950" y="336550"/>
          <p14:tracePt t="26189" x="5530850" y="336550"/>
          <p14:tracePt t="26206" x="5492750" y="336550"/>
          <p14:tracePt t="26223" x="5454650" y="336550"/>
          <p14:tracePt t="26240" x="5410200" y="336550"/>
          <p14:tracePt t="26256" x="5378450" y="349250"/>
          <p14:tracePt t="26273" x="5340350" y="355600"/>
          <p14:tracePt t="26290" x="5314950" y="361950"/>
          <p14:tracePt t="26306" x="5308600" y="361950"/>
          <p14:tracePt t="26323" x="5295900" y="368300"/>
          <p14:tracePt t="26340" x="5283200" y="368300"/>
          <p14:tracePt t="26356" x="5270500" y="368300"/>
          <p14:tracePt t="26373" x="5257800" y="368300"/>
          <p14:tracePt t="26390" x="5245100" y="368300"/>
          <p14:tracePt t="26406" x="5232400" y="368300"/>
          <p14:tracePt t="26441" x="5226050" y="374650"/>
          <p14:tracePt t="26473" x="5219700" y="374650"/>
          <p14:tracePt t="26482" x="5213350" y="374650"/>
          <p14:tracePt t="26483" x="5200650" y="374650"/>
          <p14:tracePt t="26507" x="5187950" y="374650"/>
          <p14:tracePt t="26545" x="5175250" y="374650"/>
          <p14:tracePt t="26556" x="5168900" y="374650"/>
          <p14:tracePt t="26557" x="5156200" y="374650"/>
          <p14:tracePt t="26573" x="5143500" y="374650"/>
          <p14:tracePt t="26591" x="5124450" y="374650"/>
          <p14:tracePt t="26608" x="5105400" y="374650"/>
          <p14:tracePt t="26625" x="5086350" y="374650"/>
          <p14:tracePt t="26658" x="5073650" y="374650"/>
          <p14:tracePt t="26659" x="5060950" y="374650"/>
          <p14:tracePt t="26676" x="5054600" y="374650"/>
          <p14:tracePt t="28073" x="5048250" y="374650"/>
          <p14:tracePt t="28121" x="5041900" y="374650"/>
          <p14:tracePt t="28817" x="5041900" y="381000"/>
          <p14:tracePt t="28841" x="5041900" y="387350"/>
          <p14:tracePt t="28849" x="5041900" y="400050"/>
          <p14:tracePt t="28878" x="5035550" y="400050"/>
          <p14:tracePt t="28993" x="5048250" y="400050"/>
          <p14:tracePt t="29002" x="5054600" y="400050"/>
          <p14:tracePt t="29009" x="5073650" y="400050"/>
          <p14:tracePt t="29024" x="5080000" y="400050"/>
          <p14:tracePt t="29024" x="5092700" y="400050"/>
          <p14:tracePt t="29249" x="5105400" y="400050"/>
          <p14:tracePt t="29265" x="5111750" y="400050"/>
          <p14:tracePt t="29268" x="5124450" y="412750"/>
          <p14:tracePt t="29292" x="5130800" y="412750"/>
          <p14:tracePt t="29309" x="5137150" y="412750"/>
          <p14:tracePt t="29325" x="5143500" y="412750"/>
          <p14:tracePt t="29342" x="5156200" y="412750"/>
          <p14:tracePt t="29359" x="5162550" y="412750"/>
          <p14:tracePt t="29394" x="5175250" y="412750"/>
          <p14:tracePt t="29409" x="5181600" y="412750"/>
          <p14:tracePt t="29434" x="5187950" y="412750"/>
          <p14:tracePt t="29480" x="5194300" y="412750"/>
          <p14:tracePt t="29489" x="5200650" y="412750"/>
          <p14:tracePt t="29498" x="5207000" y="412750"/>
          <p14:tracePt t="29509" x="5219700" y="412750"/>
          <p14:tracePt t="29525" x="5232400" y="425450"/>
          <p14:tracePt t="29542" x="5245100" y="425450"/>
          <p14:tracePt t="29577" x="5251450" y="425450"/>
          <p14:tracePt t="29578" x="5257800" y="425450"/>
          <p14:tracePt t="29592" x="5264150" y="425450"/>
          <p14:tracePt t="29609" x="5276850" y="425450"/>
          <p14:tracePt t="29625" x="5283200" y="425450"/>
          <p14:tracePt t="29642" x="5289550" y="425450"/>
          <p14:tracePt t="29889" x="5295900" y="431800"/>
          <p14:tracePt t="30120" x="5289550" y="438150"/>
          <p14:tracePt t="30138" x="5289550" y="444500"/>
          <p14:tracePt t="30145" x="5283200" y="444500"/>
          <p14:tracePt t="30149" x="5276850" y="450850"/>
          <p14:tracePt t="30174" x="5270500" y="450850"/>
          <p14:tracePt t="30191" x="5257800" y="457200"/>
          <p14:tracePt t="30207" x="5251450" y="457200"/>
          <p14:tracePt t="30224" x="5245100" y="463550"/>
          <p14:tracePt t="30377" x="5238750" y="469900"/>
          <p14:tracePt t="30993" x="5245100" y="476250"/>
          <p14:tracePt t="31017" x="5251450" y="476250"/>
          <p14:tracePt t="31023" x="5257800" y="482600"/>
          <p14:tracePt t="31169" x="5264150" y="482600"/>
          <p14:tracePt t="31209" x="5270500" y="488950"/>
          <p14:tracePt t="31217" x="5270500" y="495300"/>
          <p14:tracePt t="31257" x="5276850" y="495300"/>
          <p14:tracePt t="31279" x="5283200" y="495300"/>
          <p14:tracePt t="31441" x="5289550" y="495300"/>
          <p14:tracePt t="31545" x="5302250" y="495300"/>
          <p14:tracePt t="31649" x="5314950" y="495300"/>
          <p14:tracePt t="31665" x="5321300" y="508000"/>
          <p14:tracePt t="31667" x="5327650" y="508000"/>
          <p14:tracePt t="31881" x="5334000" y="508000"/>
          <p14:tracePt t="32017" x="5340350" y="514350"/>
          <p14:tracePt t="32041" x="5346700" y="520700"/>
          <p14:tracePt t="32393" x="5353050" y="520700"/>
          <p14:tracePt t="32401" x="5359400" y="520700"/>
          <p14:tracePt t="32402" x="5384800" y="527050"/>
          <p14:tracePt t="32424" x="5416550" y="533400"/>
          <p14:tracePt t="32442" x="5448300" y="546100"/>
          <p14:tracePt t="32459" x="5467350" y="546100"/>
          <p14:tracePt t="32475" x="5505450" y="558800"/>
          <p14:tracePt t="32492" x="5562600" y="577850"/>
          <p14:tracePt t="32509" x="5619750" y="590550"/>
          <p14:tracePt t="32526" x="5695950" y="615950"/>
          <p14:tracePt t="32542" x="5797550" y="660400"/>
          <p14:tracePt t="32559" x="5886450" y="692150"/>
          <p14:tracePt t="32576" x="6007100" y="736600"/>
          <p14:tracePt t="32592" x="6057900" y="755650"/>
          <p14:tracePt t="32609" x="6153150" y="787400"/>
          <p14:tracePt t="32609" x="6165850" y="793750"/>
          <p14:tracePt t="32626" x="6191250" y="806450"/>
          <p14:tracePt t="32642" x="6229350" y="825500"/>
          <p14:tracePt t="32659" x="6267450" y="831850"/>
          <p14:tracePt t="32675" x="6311900" y="850900"/>
          <p14:tracePt t="32692" x="6350000" y="850900"/>
          <p14:tracePt t="32709" x="6394450" y="869950"/>
          <p14:tracePt t="32725" x="6438900" y="882650"/>
          <p14:tracePt t="32742" x="6489700" y="889000"/>
          <p14:tracePt t="32759" x="6515100" y="895350"/>
          <p14:tracePt t="32775" x="6546850" y="901700"/>
          <p14:tracePt t="32792" x="6559550" y="908050"/>
          <p14:tracePt t="32808" x="6584950" y="908050"/>
          <p14:tracePt t="32826" x="6597650" y="914400"/>
          <p14:tracePt t="32842" x="6616700" y="914400"/>
          <p14:tracePt t="32859" x="6642100" y="927100"/>
          <p14:tracePt t="32875" x="6667500" y="927100"/>
          <p14:tracePt t="32892" x="6686550" y="927100"/>
          <p14:tracePt t="32909" x="6718300" y="933450"/>
          <p14:tracePt t="32925" x="6737350" y="946150"/>
          <p14:tracePt t="32942" x="6756400" y="946150"/>
          <p14:tracePt t="32958" x="6769100" y="946150"/>
          <p14:tracePt t="32975" x="6781800" y="952500"/>
          <p14:tracePt t="32992" x="6788150" y="952500"/>
          <p14:tracePt t="33008" x="6794500" y="952500"/>
          <p14:tracePt t="33026" x="6800850" y="952500"/>
          <p14:tracePt t="33066" x="6807200" y="952500"/>
          <p14:tracePt t="33068" x="6813550" y="952500"/>
          <p14:tracePt t="33097" x="6826250" y="958850"/>
          <p14:tracePt t="33105" x="6832600" y="965200"/>
          <p14:tracePt t="33116" x="6858000" y="965200"/>
          <p14:tracePt t="33141" x="6870700" y="965200"/>
          <p14:tracePt t="33159" x="6883400" y="965200"/>
          <p14:tracePt t="33177" x="6896100" y="965200"/>
          <p14:tracePt t="33192" x="6908800" y="965200"/>
          <p14:tracePt t="33208" x="6915150" y="965200"/>
          <p14:tracePt t="33257" x="6921500" y="965200"/>
          <p14:tracePt t="33276" x="6927850" y="965200"/>
          <p14:tracePt t="33277" x="6934200" y="965200"/>
          <p14:tracePt t="33292" x="6940550" y="965200"/>
          <p14:tracePt t="33345" x="6953250" y="965200"/>
          <p14:tracePt t="33361" x="6965950" y="965200"/>
          <p14:tracePt t="33377" x="6972300" y="965200"/>
          <p14:tracePt t="33394" x="6978650" y="965200"/>
          <p14:tracePt t="33395" x="6991350" y="965200"/>
          <p14:tracePt t="33408" x="7010400" y="965200"/>
          <p14:tracePt t="33426" x="7016750" y="965200"/>
          <p14:tracePt t="33442" x="7029450" y="965200"/>
          <p14:tracePt t="33458" x="7035800" y="965200"/>
          <p14:tracePt t="33475" x="7042150" y="965200"/>
          <p14:tracePt t="33492" x="7048500" y="965200"/>
          <p14:tracePt t="33509" x="7067550" y="977900"/>
          <p14:tracePt t="33525" x="7073900" y="977900"/>
          <p14:tracePt t="33569" x="7080250" y="977900"/>
          <p14:tracePt t="33594" x="7086600" y="977900"/>
          <p14:tracePt t="33618" x="7092950" y="977900"/>
          <p14:tracePt t="33625" x="7099300" y="977900"/>
          <p14:tracePt t="33633" x="7112000" y="977900"/>
          <p14:tracePt t="33658" x="7118350" y="977900"/>
          <p14:tracePt t="33674" x="7131050" y="977900"/>
          <p14:tracePt t="33691" x="7143750" y="990600"/>
          <p14:tracePt t="33729" x="7150100" y="990600"/>
          <p14:tracePt t="33732" x="7156450" y="990600"/>
          <p14:tracePt t="33742" x="7162800" y="990600"/>
          <p14:tracePt t="33757" x="7175500" y="990600"/>
          <p14:tracePt t="33774" x="7181850" y="990600"/>
          <p14:tracePt t="33791" x="7188200" y="990600"/>
          <p14:tracePt t="33825" x="7200900" y="990600"/>
          <p14:tracePt t="33841" x="7207250" y="990600"/>
          <p14:tracePt t="33842" x="7219950" y="990600"/>
          <p14:tracePt t="33857" x="7239000" y="990600"/>
          <p14:tracePt t="33874" x="7264400" y="1003300"/>
          <p14:tracePt t="33891" x="7289800" y="1003300"/>
          <p14:tracePt t="33907" x="7327900" y="1003300"/>
          <p14:tracePt t="33924" x="7385050" y="1003300"/>
          <p14:tracePt t="33941" x="7473950" y="1003300"/>
          <p14:tracePt t="33957" x="7512050" y="990600"/>
          <p14:tracePt t="33974" x="7543800" y="990600"/>
          <p14:tracePt t="33991" x="7562850" y="977900"/>
          <p14:tracePt t="34007" x="7581900" y="965200"/>
          <p14:tracePt t="34025" x="7600950" y="952500"/>
          <p14:tracePt t="34041" x="7613650" y="946150"/>
          <p14:tracePt t="34057" x="7626350" y="927100"/>
          <p14:tracePt t="34097" x="7639050" y="914400"/>
          <p14:tracePt t="34137" x="7651750" y="908050"/>
          <p14:tracePt t="34169" x="7664450" y="901700"/>
          <p14:tracePt t="34193" x="7664450" y="895350"/>
          <p14:tracePt t="34207" x="7670800" y="895350"/>
          <p14:tracePt t="34208" x="7677150" y="889000"/>
          <p14:tracePt t="34224" x="7683500" y="882650"/>
          <p14:tracePt t="34224" x="7683500" y="876300"/>
          <p14:tracePt t="34273" x="7696200" y="876300"/>
          <p14:tracePt t="34289" x="7702550" y="876300"/>
          <p14:tracePt t="34297" x="7708900" y="863600"/>
          <p14:tracePt t="34307" x="7715250" y="863600"/>
          <p14:tracePt t="34354" x="7715250" y="857250"/>
          <p14:tracePt t="34505" x="7721600" y="850900"/>
          <p14:tracePt t="34721" x="7721600" y="857250"/>
          <p14:tracePt t="34729" x="7721600" y="863600"/>
          <p14:tracePt t="34737" x="7696200" y="889000"/>
          <p14:tracePt t="34758" x="7658100" y="901700"/>
          <p14:tracePt t="34774" x="7620000" y="920750"/>
          <p14:tracePt t="34791" x="7600950" y="933450"/>
          <p14:tracePt t="34807" x="7550150" y="939800"/>
          <p14:tracePt t="34824" x="7518400" y="952500"/>
          <p14:tracePt t="34841" x="7499350" y="952500"/>
          <p14:tracePt t="34857" x="7486650" y="952500"/>
          <p14:tracePt t="35217" x="7480300" y="958850"/>
          <p14:tracePt t="35257" x="7480300" y="965200"/>
          <p14:tracePt t="35266" x="7480300" y="971550"/>
          <p14:tracePt t="35267" x="7480300" y="984250"/>
          <p14:tracePt t="35313" x="7480300" y="990600"/>
          <p14:tracePt t="35322" x="7480300" y="996950"/>
          <p14:tracePt t="35361" x="7480300" y="1003300"/>
          <p14:tracePt t="35377" x="7486650" y="1003300"/>
          <p14:tracePt t="35377" x="7493000" y="1003300"/>
          <p14:tracePt t="35393" x="7505700" y="1016000"/>
          <p14:tracePt t="35407" x="7518400" y="1016000"/>
          <p14:tracePt t="35408" x="7524750" y="1022350"/>
          <p14:tracePt t="35424" x="7550150" y="1028700"/>
          <p14:tracePt t="35442" x="7581900" y="1035050"/>
          <p14:tracePt t="35457" x="7607300" y="1035050"/>
          <p14:tracePt t="35474" x="7632700" y="1035050"/>
          <p14:tracePt t="35491" x="7670800" y="1035050"/>
          <p14:tracePt t="35507" x="7702550" y="1035050"/>
          <p14:tracePt t="35524" x="7740650" y="1022350"/>
          <p14:tracePt t="35541" x="7778750" y="1009650"/>
          <p14:tracePt t="35557" x="7829550" y="990600"/>
          <p14:tracePt t="35574" x="7861300" y="971550"/>
          <p14:tracePt t="35591" x="7905750" y="958850"/>
          <p14:tracePt t="35607" x="7937500" y="946150"/>
          <p14:tracePt t="35624" x="7981950" y="920750"/>
          <p14:tracePt t="35641" x="8007350" y="914400"/>
          <p14:tracePt t="35657" x="8026400" y="901700"/>
          <p14:tracePt t="35674" x="8026400" y="895350"/>
          <p14:tracePt t="35691" x="8039100" y="882650"/>
          <p14:tracePt t="35729" x="8045450" y="863600"/>
          <p14:tracePt t="35741" x="8051800" y="857250"/>
          <p14:tracePt t="35745" x="8064500" y="831850"/>
          <p14:tracePt t="35757" x="8077200" y="800100"/>
          <p14:tracePt t="35774" x="8096250" y="774700"/>
          <p14:tracePt t="35791" x="8096250" y="749300"/>
          <p14:tracePt t="35808" x="8108950" y="717550"/>
          <p14:tracePt t="35824" x="8115300" y="704850"/>
          <p14:tracePt t="35841" x="8115300" y="698500"/>
          <p14:tracePt t="35841" x="8115300" y="692150"/>
          <p14:tracePt t="35857" x="8115300" y="679450"/>
          <p14:tracePt t="35874" x="8115300" y="666750"/>
          <p14:tracePt t="35891" x="8102600" y="654050"/>
          <p14:tracePt t="35908" x="8077200" y="622300"/>
          <p14:tracePt t="35924" x="8045450" y="603250"/>
          <p14:tracePt t="35941" x="7988300" y="571500"/>
          <p14:tracePt t="35958" x="7918450" y="546100"/>
          <p14:tracePt t="35974" x="7842250" y="533400"/>
          <p14:tracePt t="35991" x="7766050" y="514350"/>
          <p14:tracePt t="36007" x="7715250" y="501650"/>
          <p14:tracePt t="36024" x="7658100" y="495300"/>
          <p14:tracePt t="36041" x="7620000" y="495300"/>
          <p14:tracePt t="36057" x="7600950" y="495300"/>
          <p14:tracePt t="36074" x="7575550" y="495300"/>
          <p14:tracePt t="36091" x="7556500" y="508000"/>
          <p14:tracePt t="36107" x="7537450" y="508000"/>
          <p14:tracePt t="36124" x="7524750" y="527050"/>
          <p14:tracePt t="36141" x="7499350" y="558800"/>
          <p14:tracePt t="36157" x="7473950" y="584200"/>
          <p14:tracePt t="36174" x="7454900" y="615950"/>
          <p14:tracePt t="36191" x="7435850" y="641350"/>
          <p14:tracePt t="36207" x="7416800" y="666750"/>
          <p14:tracePt t="36224" x="7416800" y="673100"/>
          <p14:tracePt t="36241" x="7416800" y="685800"/>
          <p14:tracePt t="36257" x="7404100" y="698500"/>
          <p14:tracePt t="36297" x="7404100" y="704850"/>
          <p14:tracePt t="36315" x="7404100" y="711200"/>
          <p14:tracePt t="36329" x="7404100" y="717550"/>
          <p14:tracePt t="36337" x="7404100" y="723900"/>
          <p14:tracePt t="36341" x="7404100" y="730250"/>
          <p14:tracePt t="36357" x="7404100" y="742950"/>
          <p14:tracePt t="36374" x="7404100" y="762000"/>
          <p14:tracePt t="36391" x="7404100" y="768350"/>
          <p14:tracePt t="36407" x="7404100" y="781050"/>
          <p14:tracePt t="36424" x="7404100" y="806450"/>
          <p14:tracePt t="36441" x="7404100" y="819150"/>
          <p14:tracePt t="36457" x="7416800" y="838200"/>
          <p14:tracePt t="36474" x="7429500" y="857250"/>
          <p14:tracePt t="36491" x="7435850" y="869950"/>
          <p14:tracePt t="36507" x="7442200" y="882650"/>
          <p14:tracePt t="36525" x="7461250" y="901700"/>
          <p14:tracePt t="36541" x="7486650" y="927100"/>
          <p14:tracePt t="36557" x="7499350" y="952500"/>
          <p14:tracePt t="36573" x="7518400" y="971550"/>
          <p14:tracePt t="36590" x="7537450" y="984250"/>
          <p14:tracePt t="36607" x="7550150" y="1003300"/>
          <p14:tracePt t="36623" x="7569200" y="1016000"/>
          <p14:tracePt t="36640" x="7575550" y="1028700"/>
          <p14:tracePt t="36656" x="7588250" y="1041400"/>
          <p14:tracePt t="36673" x="7588250" y="1047750"/>
          <p14:tracePt t="36690" x="7600950" y="1054100"/>
          <p14:tracePt t="36706" x="7607300" y="1054100"/>
          <p14:tracePt t="36723" x="7613650" y="1054100"/>
          <p14:tracePt t="36740" x="7620000" y="1054100"/>
          <p14:tracePt t="37177" x="7620000" y="1060450"/>
          <p14:tracePt t="37185" x="7613650" y="1060450"/>
          <p14:tracePt t="37281" x="7607300" y="1060450"/>
          <p14:tracePt t="37393" x="7607300" y="1066800"/>
          <p14:tracePt t="37401" x="7600950" y="1066800"/>
          <p14:tracePt t="37426" x="7594600" y="1066800"/>
          <p14:tracePt t="37427" x="7588250" y="1066800"/>
          <p14:tracePt t="37442" x="7581900" y="1066800"/>
          <p14:tracePt t="37489" x="7575550" y="1066800"/>
          <p14:tracePt t="37497" x="7569200" y="1066800"/>
          <p14:tracePt t="37501" x="7556500" y="1066800"/>
          <p14:tracePt t="37526" x="7543800" y="1060450"/>
          <p14:tracePt t="37542" x="7524750" y="1060450"/>
          <p14:tracePt t="37559" x="7505700" y="1054100"/>
          <p14:tracePt t="37576" x="7493000" y="1054100"/>
          <p14:tracePt t="37592" x="7473950" y="1054100"/>
          <p14:tracePt t="37609" x="7448550" y="1054100"/>
          <p14:tracePt t="37626" x="7429500" y="1054100"/>
          <p14:tracePt t="37642" x="7410450" y="1054100"/>
          <p14:tracePt t="37659" x="7391400" y="1047750"/>
          <p14:tracePt t="37675" x="7372350" y="1041400"/>
          <p14:tracePt t="37692" x="7334250" y="1041400"/>
          <p14:tracePt t="37708" x="7302500" y="1028700"/>
          <p14:tracePt t="37725" x="7251700" y="1028700"/>
          <p14:tracePt t="37742" x="7207250" y="1022350"/>
          <p14:tracePt t="37758" x="7150100" y="1009650"/>
          <p14:tracePt t="37775" x="7092950" y="996950"/>
          <p14:tracePt t="37792" x="7023100" y="990600"/>
          <p14:tracePt t="37808" x="6889750" y="971550"/>
          <p14:tracePt t="37825" x="6762750" y="939800"/>
          <p14:tracePt t="37842" x="6667500" y="914400"/>
          <p14:tracePt t="37858" x="6565900" y="908050"/>
          <p14:tracePt t="37875" x="6470650" y="889000"/>
          <p14:tracePt t="37892" x="6419850" y="889000"/>
          <p14:tracePt t="37908" x="6343650" y="889000"/>
          <p14:tracePt t="37926" x="6273800" y="889000"/>
          <p14:tracePt t="37942" x="6159500" y="920750"/>
          <p14:tracePt t="37958" x="6057900" y="952500"/>
          <p14:tracePt t="37976" x="5949950" y="990600"/>
          <p14:tracePt t="37992" x="5854700" y="1035050"/>
          <p14:tracePt t="38008" x="5772150" y="1073150"/>
          <p14:tracePt t="38027" x="5746750" y="1085850"/>
          <p14:tracePt t="38043" x="5727700" y="1092200"/>
          <p14:tracePt t="38058" x="5721350" y="1098550"/>
          <p14:tracePt t="38076" x="5708650" y="1111250"/>
          <p14:tracePt t="38093" x="5702300" y="1111250"/>
          <p14:tracePt t="38109" x="5695950" y="1111250"/>
          <p14:tracePt t="38689" x="5670550" y="1111250"/>
          <p14:tracePt t="38700" x="5638800" y="1111250"/>
          <p14:tracePt t="38701" x="5588000" y="1104900"/>
          <p14:tracePt t="38725" x="5537200" y="1060450"/>
          <p14:tracePt t="38742" x="5511800" y="1054100"/>
          <p14:tracePt t="38758" x="5499100" y="1047750"/>
          <p14:tracePt t="39155" x="5492750" y="1047750"/>
          <p14:tracePt t="39166" x="5486400" y="1047750"/>
          <p14:tracePt t="39167" x="5467350" y="1041400"/>
          <p14:tracePt t="39191" x="5448300" y="1041400"/>
          <p14:tracePt t="39208" x="5441950" y="1035050"/>
          <p14:tracePt t="39225" x="5435600" y="1035050"/>
          <p14:tracePt t="39273" x="5422900" y="1035050"/>
          <p14:tracePt t="39289" x="5422900" y="1028700"/>
          <p14:tracePt t="39308" x="5410200" y="1028700"/>
          <p14:tracePt t="39309" x="5403850" y="1022350"/>
          <p14:tracePt t="39325" x="5384800" y="1022350"/>
          <p14:tracePt t="39342" x="5372100" y="1022350"/>
          <p14:tracePt t="39359" x="5359400" y="1016000"/>
          <p14:tracePt t="39375" x="5340350" y="1009650"/>
          <p14:tracePt t="39392" x="5334000" y="1009650"/>
          <p14:tracePt t="39408" x="5327650" y="1009650"/>
          <p14:tracePt t="39425" x="5314950" y="1009650"/>
          <p14:tracePt t="39442" x="5302250" y="1009650"/>
          <p14:tracePt t="39458" x="5289550" y="1009650"/>
          <p14:tracePt t="39475" x="5283200" y="1003300"/>
          <p14:tracePt t="39492" x="5276850" y="1003300"/>
          <p14:tracePt t="39508" x="5264150" y="1003300"/>
          <p14:tracePt t="39525" x="5264150" y="996950"/>
          <p14:tracePt t="39617" x="5257800" y="990600"/>
          <p14:tracePt t="39625" x="5251450" y="984250"/>
          <p14:tracePt t="39633" x="5245100" y="984250"/>
          <p14:tracePt t="39633" x="5238750" y="971550"/>
          <p14:tracePt t="39641" x="5226050" y="952500"/>
          <p14:tracePt t="39657" x="5194300" y="914400"/>
          <p14:tracePt t="39674" x="5162550" y="869950"/>
          <p14:tracePt t="39690" x="5124450" y="819150"/>
          <p14:tracePt t="39707" x="5086350" y="768350"/>
          <p14:tracePt t="39724" x="5054600" y="730250"/>
          <p14:tracePt t="39740" x="5029200" y="692150"/>
          <p14:tracePt t="39757" x="5016500" y="679450"/>
          <p14:tracePt t="39774" x="5003800" y="660400"/>
          <p14:tracePt t="39790" x="4997450" y="654050"/>
          <p14:tracePt t="39807" x="4984750" y="654050"/>
          <p14:tracePt t="39824" x="4978400" y="654050"/>
          <p14:tracePt t="39840" x="4946650" y="647700"/>
          <p14:tracePt t="39858" x="4927600" y="641350"/>
          <p14:tracePt t="39875" x="4908550" y="641350"/>
          <p14:tracePt t="39890" x="4889500" y="641350"/>
          <p14:tracePt t="39907" x="4876800" y="641350"/>
          <p14:tracePt t="39923" x="4870450" y="641350"/>
          <p14:tracePt t="40049" x="4864100" y="635000"/>
          <p14:tracePt t="40065" x="4864100" y="628650"/>
          <p14:tracePt t="40073" x="4857750" y="628650"/>
          <p14:tracePt t="40084" x="4832350" y="628650"/>
          <p14:tracePt t="40107" x="4819650" y="628650"/>
          <p14:tracePt t="40145" x="4813300" y="628650"/>
          <p14:tracePt t="40161" x="4806950" y="628650"/>
          <p14:tracePt t="40393" x="4800600" y="635000"/>
          <p14:tracePt t="40409" x="4794250" y="641350"/>
          <p14:tracePt t="40433" x="4787900" y="647700"/>
          <p14:tracePt t="40433" x="4781550" y="647700"/>
          <p14:tracePt t="40457" x="4775200" y="660400"/>
          <p14:tracePt t="40505" x="4762500" y="673100"/>
          <p14:tracePt t="40577" x="4749800" y="685800"/>
          <p14:tracePt t="40617" x="4737100" y="692150"/>
          <p14:tracePt t="40625" x="4737100" y="698500"/>
          <p14:tracePt t="40626" x="4724400" y="704850"/>
          <p14:tracePt t="40641" x="4711700" y="717550"/>
          <p14:tracePt t="40658" x="4692650" y="730250"/>
          <p14:tracePt t="40675" x="4679950" y="742950"/>
          <p14:tracePt t="40691" x="4660900" y="755650"/>
          <p14:tracePt t="40708" x="4641850" y="768350"/>
          <p14:tracePt t="40725" x="4622800" y="787400"/>
          <p14:tracePt t="40741" x="4603750" y="800100"/>
          <p14:tracePt t="40758" x="4578350" y="819150"/>
          <p14:tracePt t="40774" x="4540250" y="838200"/>
          <p14:tracePt t="40791" x="4508500" y="863600"/>
          <p14:tracePt t="40807" x="4470400" y="895350"/>
          <p14:tracePt t="40824" x="4425950" y="927100"/>
          <p14:tracePt t="40824" x="4394200" y="946150"/>
          <p14:tracePt t="40841" x="4356100" y="965200"/>
          <p14:tracePt t="40857" x="4298950" y="1003300"/>
          <p14:tracePt t="40874" x="4229100" y="1035050"/>
          <p14:tracePt t="40891" x="4133850" y="1098550"/>
          <p14:tracePt t="40907" x="4038600" y="1162050"/>
          <p14:tracePt t="40924" x="3905250" y="1206500"/>
          <p14:tracePt t="40941" x="3810000" y="1238250"/>
          <p14:tracePt t="40957" x="3708400" y="1276350"/>
          <p14:tracePt t="40974" x="3657600" y="1295400"/>
          <p14:tracePt t="40991" x="3587750" y="1301750"/>
          <p14:tracePt t="41007" x="3524250" y="1314450"/>
          <p14:tracePt t="41024" x="3390900" y="1314450"/>
          <p14:tracePt t="41041" x="3276600" y="1289050"/>
          <p14:tracePt t="41057" x="3168650" y="1250950"/>
          <p14:tracePt t="41074" x="3067050" y="1193800"/>
          <p14:tracePt t="41091" x="2971800" y="1168400"/>
          <p14:tracePt t="41107" x="2921000" y="1143000"/>
          <p14:tracePt t="41124" x="2863850" y="1104900"/>
          <p14:tracePt t="41141" x="2813050" y="1079500"/>
          <p14:tracePt t="41157" x="2762250" y="1054100"/>
          <p14:tracePt t="41174" x="2717800" y="1035050"/>
          <p14:tracePt t="41191" x="2667000" y="1003300"/>
          <p14:tracePt t="41207" x="2635250" y="984250"/>
          <p14:tracePt t="41224" x="2578100" y="946150"/>
          <p14:tracePt t="41242" x="2552700" y="927100"/>
          <p14:tracePt t="41257" x="2527300" y="901700"/>
          <p14:tracePt t="41275" x="2514600" y="882650"/>
          <p14:tracePt t="41291" x="2508250" y="863600"/>
          <p14:tracePt t="41307" x="2501900" y="850900"/>
          <p14:tracePt t="41353" x="2495550" y="844550"/>
          <p14:tracePt t="41369" x="2495550" y="838200"/>
          <p14:tracePt t="41394" x="2495550" y="831850"/>
          <p14:tracePt t="41395" x="2495550" y="825500"/>
          <p14:tracePt t="41407" x="2489200" y="806450"/>
          <p14:tracePt t="41424" x="2482850" y="787400"/>
          <p14:tracePt t="41441" x="2470150" y="736600"/>
          <p14:tracePt t="41457" x="2470150" y="717550"/>
          <p14:tracePt t="41474" x="2470150" y="685800"/>
          <p14:tracePt t="41491" x="2470150" y="647700"/>
          <p14:tracePt t="41508" x="2470150" y="628650"/>
          <p14:tracePt t="41524" x="2482850" y="596900"/>
          <p14:tracePt t="41541" x="2501900" y="571500"/>
          <p14:tracePt t="41557" x="2527300" y="539750"/>
          <p14:tracePt t="41574" x="2552700" y="520700"/>
          <p14:tracePt t="41591" x="2578100" y="501650"/>
          <p14:tracePt t="41607" x="2635250" y="482600"/>
          <p14:tracePt t="41624" x="2711450" y="450850"/>
          <p14:tracePt t="41641" x="2787650" y="425450"/>
          <p14:tracePt t="41658" x="2857500" y="393700"/>
          <p14:tracePt t="41674" x="2933700" y="387350"/>
          <p14:tracePt t="41691" x="3016250" y="387350"/>
          <p14:tracePt t="41708" x="3162300" y="387350"/>
          <p14:tracePt t="41724" x="3257550" y="387350"/>
          <p14:tracePt t="41741" x="3365500" y="393700"/>
          <p14:tracePt t="41757" x="3467100" y="425450"/>
          <p14:tracePt t="41774" x="3517900" y="444500"/>
          <p14:tracePt t="41791" x="3562350" y="457200"/>
          <p14:tracePt t="41808" x="3594100" y="476250"/>
          <p14:tracePt t="41824" x="3638550" y="495300"/>
          <p14:tracePt t="41841" x="3670300" y="501650"/>
          <p14:tracePt t="41857" x="3695700" y="514350"/>
          <p14:tracePt t="41874" x="3740150" y="539750"/>
          <p14:tracePt t="41891" x="3778250" y="552450"/>
          <p14:tracePt t="41907" x="3816350" y="571500"/>
          <p14:tracePt t="41924" x="3829050" y="577850"/>
          <p14:tracePt t="41941" x="3835400" y="584200"/>
          <p14:tracePt t="42057" x="3848100" y="596900"/>
          <p14:tracePt t="42089" x="3848100" y="603250"/>
          <p14:tracePt t="42105" x="3848100" y="609600"/>
          <p14:tracePt t="42117" x="3848100" y="615950"/>
          <p14:tracePt t="42124" x="3854450" y="628650"/>
          <p14:tracePt t="42141" x="3860800" y="635000"/>
          <p14:tracePt t="42157" x="3860800" y="641350"/>
          <p14:tracePt t="42174" x="3860800" y="654050"/>
          <p14:tracePt t="42191" x="3860800" y="673100"/>
          <p14:tracePt t="42208" x="3860800" y="685800"/>
          <p14:tracePt t="42224" x="3860800" y="711200"/>
          <p14:tracePt t="42241" x="3860800" y="730250"/>
          <p14:tracePt t="42257" x="3860800" y="742950"/>
          <p14:tracePt t="42274" x="3860800" y="755650"/>
          <p14:tracePt t="42291" x="3860800" y="768350"/>
          <p14:tracePt t="42307" x="3860800" y="781050"/>
          <p14:tracePt t="42324" x="3860800" y="787400"/>
          <p14:tracePt t="42341" x="3860800" y="793750"/>
          <p14:tracePt t="42357" x="3854450" y="800100"/>
          <p14:tracePt t="42374" x="3854450" y="812800"/>
          <p14:tracePt t="42391" x="3848100" y="819150"/>
          <p14:tracePt t="42407" x="3841750" y="838200"/>
          <p14:tracePt t="42424" x="3829050" y="850900"/>
          <p14:tracePt t="42441" x="3822700" y="857250"/>
          <p14:tracePt t="42457" x="3822700" y="869950"/>
          <p14:tracePt t="42474" x="3810000" y="876300"/>
          <p14:tracePt t="42491" x="3803650" y="882650"/>
          <p14:tracePt t="42507" x="3797300" y="889000"/>
          <p14:tracePt t="42524" x="3790950" y="895350"/>
          <p14:tracePt t="42541" x="3771900" y="901700"/>
          <p14:tracePt t="42558" x="3759200" y="908050"/>
          <p14:tracePt t="42574" x="3727450" y="933450"/>
          <p14:tracePt t="42591" x="3702050" y="939800"/>
          <p14:tracePt t="42608" x="3676650" y="952500"/>
          <p14:tracePt t="42624" x="3657600" y="958850"/>
          <p14:tracePt t="42641" x="3644900" y="965200"/>
          <p14:tracePt t="42657" x="3638550" y="965200"/>
          <p14:tracePt t="42674" x="3625850" y="965200"/>
          <p14:tracePt t="42691" x="3606800" y="965200"/>
          <p14:tracePt t="42729" x="3600450" y="965200"/>
          <p14:tracePt t="42761" x="3594100" y="965200"/>
          <p14:tracePt t="42769" x="3587750" y="971550"/>
          <p14:tracePt t="42825" x="3581400" y="971550"/>
          <p14:tracePt t="42833" x="3575050" y="971550"/>
          <p14:tracePt t="42839" x="3536950" y="984250"/>
          <p14:tracePt t="42857" x="3498850" y="990600"/>
          <p14:tracePt t="42874" x="3441700" y="1003300"/>
          <p14:tracePt t="42891" x="3384550" y="1009650"/>
          <p14:tracePt t="42907" x="3321050" y="1022350"/>
          <p14:tracePt t="42924" x="3276600" y="1028700"/>
          <p14:tracePt t="42941" x="3238500" y="1035050"/>
          <p14:tracePt t="42957" x="3194050" y="1035050"/>
          <p14:tracePt t="42974" x="3168650" y="1041400"/>
          <p14:tracePt t="42991" x="3136900" y="1041400"/>
          <p14:tracePt t="43008" x="3098800" y="1054100"/>
          <p14:tracePt t="43024" x="3073400" y="1054100"/>
          <p14:tracePt t="43041" x="3022600" y="1054100"/>
          <p14:tracePt t="43058" x="2997200" y="1054100"/>
          <p14:tracePt t="43074" x="2959100" y="1054100"/>
          <p14:tracePt t="43091" x="2927350" y="1054100"/>
          <p14:tracePt t="43107" x="2895600" y="1054100"/>
          <p14:tracePt t="43124" x="2863850" y="1054100"/>
          <p14:tracePt t="43141" x="2838450" y="1054100"/>
          <p14:tracePt t="43158" x="2813050" y="1054100"/>
          <p14:tracePt t="43174" x="2781300" y="1054100"/>
          <p14:tracePt t="43191" x="2755900" y="1054100"/>
          <p14:tracePt t="43208" x="2730500" y="1041400"/>
          <p14:tracePt t="43224" x="2686050" y="1041400"/>
          <p14:tracePt t="43224" x="2679700" y="1041400"/>
          <p14:tracePt t="43241" x="2641600" y="1041400"/>
          <p14:tracePt t="43257" x="2603500" y="1041400"/>
          <p14:tracePt t="43274" x="2578100" y="1035050"/>
          <p14:tracePt t="43291" x="2552700" y="1028700"/>
          <p14:tracePt t="43308" x="2540000" y="1022350"/>
          <p14:tracePt t="43324" x="2533650" y="1022350"/>
          <p14:tracePt t="43409" x="2520950" y="1022350"/>
          <p14:tracePt t="43429" x="2514600" y="1022350"/>
          <p14:tracePt t="43457" x="2501900" y="1016000"/>
          <p14:tracePt t="43737" x="2495550" y="1016000"/>
          <p14:tracePt t="43761" x="2489200" y="1016000"/>
          <p14:tracePt t="43768" x="2476500" y="1016000"/>
          <p14:tracePt t="43774" x="2463800" y="1016000"/>
          <p14:tracePt t="43791" x="2451100" y="1016000"/>
          <p14:tracePt t="43807" x="2432050" y="1016000"/>
          <p14:tracePt t="43824" x="2425700" y="1016000"/>
          <p14:tracePt t="44193" x="2419350" y="1016000"/>
          <p14:tracePt t="44681" x="2419350" y="1009650"/>
          <p14:tracePt t="44761" x="2419350" y="1003300"/>
          <p14:tracePt t="44865" x="2425700" y="1003300"/>
          <p14:tracePt t="44877" x="2432050" y="996950"/>
          <p14:tracePt t="44884" x="2438400" y="990600"/>
          <p14:tracePt t="44907" x="2444750" y="984250"/>
          <p14:tracePt t="44924" x="2457450" y="977900"/>
          <p14:tracePt t="44969" x="2463800" y="977900"/>
          <p14:tracePt t="44984" x="2463800" y="971550"/>
          <p14:tracePt t="44984" x="2470150" y="971550"/>
          <p14:tracePt t="45553" x="2470150" y="965200"/>
          <p14:tracePt t="45569" x="2470150" y="958850"/>
          <p14:tracePt t="45585" x="2470150" y="946150"/>
          <p14:tracePt t="45705" x="2470150" y="939800"/>
          <p14:tracePt t="45722" x="2470150" y="933450"/>
          <p14:tracePt t="46369" x="2470150" y="939800"/>
          <p14:tracePt t="46385" x="2476500" y="939800"/>
          <p14:tracePt t="46593" x="2482850" y="939800"/>
          <p14:tracePt t="46609" x="2489200" y="946150"/>
          <p14:tracePt t="46625" x="2495550" y="946150"/>
          <p14:tracePt t="46626" x="2495550" y="952500"/>
          <p14:tracePt t="46641" x="2508250" y="958850"/>
          <p14:tracePt t="46681" x="2514600" y="965200"/>
          <p14:tracePt t="46713" x="2527300" y="965200"/>
          <p14:tracePt t="46737" x="2533650" y="965200"/>
          <p14:tracePt t="46753" x="2540000" y="965200"/>
          <p14:tracePt t="46769" x="2552700" y="971550"/>
          <p14:tracePt t="46770" x="2552700" y="977900"/>
          <p14:tracePt t="46791" x="2565400" y="977900"/>
          <p14:tracePt t="46807" x="2571750" y="977900"/>
          <p14:tracePt t="46824" x="2597150" y="977900"/>
          <p14:tracePt t="46841" x="2622550" y="977900"/>
          <p14:tracePt t="46857" x="2635250" y="977900"/>
          <p14:tracePt t="46874" x="2647950" y="977900"/>
          <p14:tracePt t="46891" x="2660650" y="977900"/>
          <p14:tracePt t="46907" x="2673350" y="977900"/>
          <p14:tracePt t="46924" x="2686050" y="977900"/>
          <p14:tracePt t="46941" x="2692400" y="977900"/>
          <p14:tracePt t="46977" x="2705100" y="977900"/>
          <p14:tracePt t="47009" x="2711450" y="977900"/>
          <p14:tracePt t="47033" x="2717800" y="977900"/>
          <p14:tracePt t="47057" x="2724150" y="977900"/>
          <p14:tracePt t="47064" x="2730500" y="977900"/>
          <p14:tracePt t="47105" x="2736850" y="977900"/>
          <p14:tracePt t="47906" x="2743200" y="977900"/>
          <p14:tracePt t="47934" x="2755900" y="977900"/>
          <p14:tracePt t="47935" x="2787650" y="977900"/>
          <p14:tracePt t="47958" x="2819400" y="977900"/>
          <p14:tracePt t="47975" x="2832100" y="977900"/>
          <p14:tracePt t="47992" x="2844800" y="977900"/>
          <p14:tracePt t="48008" x="2857500" y="977900"/>
          <p14:tracePt t="48025" x="2876550" y="977900"/>
          <p14:tracePt t="48042" x="2895600" y="990600"/>
          <p14:tracePt t="48059" x="2927350" y="990600"/>
          <p14:tracePt t="48075" x="2933700" y="990600"/>
          <p14:tracePt t="48092" x="2965450" y="990600"/>
          <p14:tracePt t="48108" x="2984500" y="990600"/>
          <p14:tracePt t="48124" x="2997200" y="990600"/>
          <p14:tracePt t="48141" x="3016250" y="990600"/>
          <p14:tracePt t="48159" x="3035300" y="990600"/>
          <p14:tracePt t="48175" x="3048000" y="990600"/>
          <p14:tracePt t="48191" x="3060700" y="990600"/>
          <p14:tracePt t="48208" x="3086100" y="990600"/>
          <p14:tracePt t="48225" x="3098800" y="990600"/>
          <p14:tracePt t="48242" x="3117850" y="990600"/>
          <p14:tracePt t="48259" x="3149600" y="990600"/>
          <p14:tracePt t="48275" x="3168650" y="990600"/>
          <p14:tracePt t="48292" x="3200400" y="990600"/>
          <p14:tracePt t="48308" x="3225800" y="990600"/>
          <p14:tracePt t="48324" x="3257550" y="990600"/>
          <p14:tracePt t="48342" x="3289300" y="990600"/>
          <p14:tracePt t="48358" x="3321050" y="990600"/>
          <p14:tracePt t="48374" x="3359150" y="990600"/>
          <p14:tracePt t="48392" x="3384550" y="990600"/>
          <p14:tracePt t="48408" x="3409950" y="990600"/>
          <p14:tracePt t="48408" x="3416300" y="990600"/>
          <p14:tracePt t="48425" x="3441700" y="990600"/>
          <p14:tracePt t="48443" x="3454400" y="990600"/>
          <p14:tracePt t="48458" x="3479800" y="990600"/>
          <p14:tracePt t="48475" x="3492500" y="996950"/>
          <p14:tracePt t="48491" x="3524250" y="1003300"/>
          <p14:tracePt t="48508" x="3536950" y="1003300"/>
          <p14:tracePt t="48525" x="3562350" y="1003300"/>
          <p14:tracePt t="48541" x="3587750" y="1003300"/>
          <p14:tracePt t="48558" x="3619500" y="1016000"/>
          <p14:tracePt t="48575" x="3651250" y="1016000"/>
          <p14:tracePt t="48592" x="3695700" y="1016000"/>
          <p14:tracePt t="48608" x="3727450" y="1016000"/>
          <p14:tracePt t="48608" x="3740150" y="1016000"/>
          <p14:tracePt t="48625" x="3759200" y="1016000"/>
          <p14:tracePt t="48640" x="3810000" y="1016000"/>
          <p14:tracePt t="48657" x="3835400" y="1016000"/>
          <p14:tracePt t="48673" x="3860800" y="1016000"/>
          <p14:tracePt t="48690" x="3873500" y="1016000"/>
          <p14:tracePt t="48708" x="3886200" y="1016000"/>
          <p14:tracePt t="48724" x="3892550" y="1016000"/>
          <p14:tracePt t="48881" x="3898900" y="1016000"/>
          <p14:tracePt t="48899" x="3905250" y="1016000"/>
          <p14:tracePt t="48900" x="3924300" y="1016000"/>
          <p14:tracePt t="48924" x="3943350" y="1009650"/>
          <p14:tracePt t="48942" x="3962400" y="1003300"/>
          <p14:tracePt t="48959" x="3981450" y="996950"/>
          <p14:tracePt t="48975" x="4000500" y="990600"/>
          <p14:tracePt t="48992" x="4013200" y="984250"/>
          <p14:tracePt t="49008" x="4032250" y="984250"/>
          <p14:tracePt t="49024" x="4044950" y="977900"/>
          <p14:tracePt t="49042" x="4057650" y="977900"/>
          <p14:tracePt t="49058" x="4070350" y="977900"/>
          <p14:tracePt t="49121" x="4076700" y="977900"/>
          <p14:tracePt t="49448" x="4064000" y="977900"/>
          <p14:tracePt t="49456" x="4051300" y="977900"/>
          <p14:tracePt t="49467" x="4019550" y="977900"/>
          <p14:tracePt t="49490" x="3987800" y="977900"/>
          <p14:tracePt t="49508" x="3962400" y="977900"/>
          <p14:tracePt t="49525" x="3930650" y="977900"/>
          <p14:tracePt t="49541" x="3911600" y="977900"/>
          <p14:tracePt t="49558" x="3892550" y="977900"/>
          <p14:tracePt t="49574" x="3886200" y="971550"/>
          <p14:tracePt t="49591" x="3873500" y="971550"/>
          <p14:tracePt t="49607" x="3848100" y="971550"/>
          <p14:tracePt t="49625" x="3816350" y="971550"/>
          <p14:tracePt t="49641" x="3790950" y="971550"/>
          <p14:tracePt t="49657" x="3759200" y="965200"/>
          <p14:tracePt t="49674" x="3733800" y="965200"/>
          <p14:tracePt t="49690" x="3714750" y="965200"/>
          <p14:tracePt t="49707" x="3702050" y="965200"/>
          <p14:tracePt t="49724" x="3683000" y="965200"/>
          <p14:tracePt t="49740" x="3670300" y="965200"/>
          <p14:tracePt t="49757" x="3638550" y="965200"/>
          <p14:tracePt t="49774" x="3606800" y="965200"/>
          <p14:tracePt t="49791" x="3575050" y="965200"/>
          <p14:tracePt t="49807" x="3517900" y="965200"/>
          <p14:tracePt t="49824" x="3479800" y="965200"/>
          <p14:tracePt t="49841" x="3454400" y="965200"/>
          <p14:tracePt t="49858" x="3416300" y="965200"/>
          <p14:tracePt t="49874" x="3397250" y="965200"/>
          <p14:tracePt t="49890" x="3371850" y="965200"/>
          <p14:tracePt t="49907" x="3359150" y="965200"/>
          <p14:tracePt t="49924" x="3333750" y="958850"/>
          <p14:tracePt t="49941" x="3321050" y="958850"/>
          <p14:tracePt t="49957" x="3308350" y="958850"/>
          <p14:tracePt t="49974" x="3282950" y="952500"/>
          <p14:tracePt t="49991" x="3263900" y="952500"/>
          <p14:tracePt t="50007" x="3225800" y="939800"/>
          <p14:tracePt t="50025" x="3181350" y="939800"/>
          <p14:tracePt t="50041" x="3143250" y="920750"/>
          <p14:tracePt t="50057" x="3098800" y="914400"/>
          <p14:tracePt t="50074" x="3054350" y="895350"/>
          <p14:tracePt t="50091" x="2997200" y="876300"/>
          <p14:tracePt t="50107" x="2952750" y="869950"/>
          <p14:tracePt t="50124" x="2921000" y="869950"/>
          <p14:tracePt t="50141" x="2882900" y="863600"/>
          <p14:tracePt t="50157" x="2832100" y="857250"/>
          <p14:tracePt t="50175" x="2794000" y="844550"/>
          <p14:tracePt t="50192" x="2774950" y="844550"/>
          <p14:tracePt t="50208" x="2743200" y="844550"/>
          <p14:tracePt t="50241" x="2736850" y="844550"/>
          <p14:tracePt t="50243" x="2724150" y="838200"/>
          <p14:tracePt t="50258" x="2711450" y="831850"/>
          <p14:tracePt t="50275" x="2705100" y="831850"/>
          <p14:tracePt t="50312" x="2698750" y="831850"/>
          <p14:tracePt t="50313" x="2692400" y="831850"/>
          <p14:tracePt t="50324" x="2679700" y="831850"/>
          <p14:tracePt t="50340" x="2667000" y="831850"/>
          <p14:tracePt t="50358" x="2654300" y="831850"/>
          <p14:tracePt t="50616" x="2647950" y="831850"/>
          <p14:tracePt t="50633" x="2647950" y="838200"/>
          <p14:tracePt t="50634" x="2647950" y="850900"/>
          <p14:tracePt t="50658" x="2647950" y="857250"/>
          <p14:tracePt t="50674" x="2647950" y="863600"/>
          <p14:tracePt t="50690" x="2647950" y="882650"/>
          <p14:tracePt t="50707" x="2686050" y="914400"/>
          <p14:tracePt t="50724" x="2762250" y="977900"/>
          <p14:tracePt t="50741" x="2863850" y="1028700"/>
          <p14:tracePt t="50757" x="3016250" y="1092200"/>
          <p14:tracePt t="50774" x="3117850" y="1130300"/>
          <p14:tracePt t="50791" x="3143250" y="1136650"/>
          <p14:tracePt t="50807" x="3181350" y="1136650"/>
          <p14:tracePt t="50872" x="3187700" y="1136650"/>
          <p14:tracePt t="50889" x="3194050" y="1136650"/>
          <p14:tracePt t="50890" x="3200400" y="1136650"/>
          <p14:tracePt t="50907" x="3213100" y="1123950"/>
          <p14:tracePt t="50924" x="3219450" y="1111250"/>
          <p14:tracePt t="50940" x="3219450" y="1104900"/>
          <p14:tracePt t="50957" x="3232150" y="1085850"/>
          <p14:tracePt t="50974" x="3251200" y="1066800"/>
          <p14:tracePt t="50990" x="3263900" y="1028700"/>
          <p14:tracePt t="51007" x="3302000" y="965200"/>
          <p14:tracePt t="51024" x="3314700" y="939800"/>
          <p14:tracePt t="51041" x="3333750" y="914400"/>
          <p14:tracePt t="51057" x="3333750" y="908050"/>
          <p14:tracePt t="51216" x="3333750" y="901700"/>
          <p14:tracePt t="51221" x="3333750" y="895350"/>
          <p14:tracePt t="51233" x="3327400" y="882650"/>
          <p14:tracePt t="51258" x="3314700" y="882650"/>
          <p14:tracePt t="51274" x="3295650" y="882650"/>
          <p14:tracePt t="51290" x="3282950" y="882650"/>
          <p14:tracePt t="51308" x="3270250" y="882650"/>
          <p14:tracePt t="51324" x="3263900" y="882650"/>
          <p14:tracePt t="51341" x="3251200" y="882650"/>
          <p14:tracePt t="51357" x="3244850" y="889000"/>
          <p14:tracePt t="51374" x="3238500" y="895350"/>
          <p14:tracePt t="51390" x="3225800" y="908050"/>
          <p14:tracePt t="51425" x="3219450" y="908050"/>
          <p14:tracePt t="51426" x="3219450" y="914400"/>
          <p14:tracePt t="51440" x="3213100" y="927100"/>
          <p14:tracePt t="51458" x="3213100" y="939800"/>
          <p14:tracePt t="51496" x="3213100" y="946150"/>
          <p14:tracePt t="51705" x="3213100" y="958850"/>
          <p14:tracePt t="51705" x="3219450" y="958850"/>
          <p14:tracePt t="51721" x="3238500" y="965200"/>
          <p14:tracePt t="51722" x="3257550" y="977900"/>
          <p14:tracePt t="51741" x="3282950" y="984250"/>
          <p14:tracePt t="51757" x="3295650" y="990600"/>
          <p14:tracePt t="51774" x="3314700" y="990600"/>
          <p14:tracePt t="51791" x="3321050" y="1003300"/>
          <p14:tracePt t="51807" x="3333750" y="1003300"/>
          <p14:tracePt t="52160" x="3340100" y="1003300"/>
          <p14:tracePt t="52170" x="3352800" y="1003300"/>
          <p14:tracePt t="52175" x="3378200" y="1003300"/>
          <p14:tracePt t="52190" x="3416300" y="1003300"/>
          <p14:tracePt t="52207" x="3473450" y="1003300"/>
          <p14:tracePt t="52225" x="3517900" y="1003300"/>
          <p14:tracePt t="52241" x="3556000" y="1016000"/>
          <p14:tracePt t="52258" x="3587750" y="1022350"/>
          <p14:tracePt t="52273" x="3632200" y="1028700"/>
          <p14:tracePt t="52290" x="3683000" y="1035050"/>
          <p14:tracePt t="52308" x="3714750" y="1035050"/>
          <p14:tracePt t="52324" x="3771900" y="1047750"/>
          <p14:tracePt t="52341" x="3797300" y="1060450"/>
          <p14:tracePt t="52357" x="3848100" y="1066800"/>
          <p14:tracePt t="52374" x="3898900" y="1079500"/>
          <p14:tracePt t="52391" x="3968750" y="1098550"/>
          <p14:tracePt t="52407" x="4038600" y="1104900"/>
          <p14:tracePt t="52423" x="4152900" y="1123950"/>
          <p14:tracePt t="52441" x="4235450" y="1136650"/>
          <p14:tracePt t="52458" x="4298950" y="1143000"/>
          <p14:tracePt t="52474" x="4381500" y="1155700"/>
          <p14:tracePt t="52491" x="4445000" y="1162050"/>
          <p14:tracePt t="52507" x="4508500" y="1168400"/>
          <p14:tracePt t="52524" x="4559300" y="1174750"/>
          <p14:tracePt t="52541" x="4641850" y="1193800"/>
          <p14:tracePt t="52557" x="4705350" y="1200150"/>
          <p14:tracePt t="52574" x="4781550" y="1225550"/>
          <p14:tracePt t="52590" x="4845050" y="1244600"/>
          <p14:tracePt t="52607" x="4927600" y="1270000"/>
          <p14:tracePt t="52607" x="4965700" y="1282700"/>
          <p14:tracePt t="52624" x="5060950" y="1295400"/>
          <p14:tracePt t="52641" x="5162550" y="1327150"/>
          <p14:tracePt t="52657" x="5232400" y="1346200"/>
          <p14:tracePt t="52674" x="5302250" y="1365250"/>
          <p14:tracePt t="52690" x="5384800" y="1384300"/>
          <p14:tracePt t="52707" x="5461000" y="1397000"/>
          <p14:tracePt t="52724" x="5575300" y="1403350"/>
          <p14:tracePt t="52740" x="5670550" y="1422400"/>
          <p14:tracePt t="52757" x="5759450" y="1422400"/>
          <p14:tracePt t="52774" x="5873750" y="1422400"/>
          <p14:tracePt t="52790" x="5981700" y="1422400"/>
          <p14:tracePt t="52790" x="6026150" y="1422400"/>
          <p14:tracePt t="52808" x="6153150" y="1441450"/>
          <p14:tracePt t="52825" x="6273800" y="1466850"/>
          <p14:tracePt t="52841" x="6381750" y="1479550"/>
          <p14:tracePt t="52857" x="6477000" y="1498600"/>
          <p14:tracePt t="52874" x="6559550" y="1504950"/>
          <p14:tracePt t="52890" x="6610350" y="1504950"/>
          <p14:tracePt t="52907" x="6654800" y="1504950"/>
          <p14:tracePt t="52924" x="6686550" y="1504950"/>
          <p14:tracePt t="52940" x="6718300" y="1504950"/>
          <p14:tracePt t="52957" x="6750050" y="1504950"/>
          <p14:tracePt t="52974" x="6781800" y="1504950"/>
          <p14:tracePt t="52990" x="6813550" y="1504950"/>
          <p14:tracePt t="53007" x="6838950" y="1504950"/>
          <p14:tracePt t="53024" x="6870700" y="1492250"/>
          <p14:tracePt t="53065" x="6877050" y="1485900"/>
          <p14:tracePt t="53088" x="6889750" y="1485900"/>
          <p14:tracePt t="53112" x="6889750" y="1479550"/>
          <p14:tracePt t="53113" x="6889750" y="1473200"/>
          <p14:tracePt t="53144" x="6896100" y="1473200"/>
          <p14:tracePt t="53352" x="6896100" y="1466850"/>
          <p14:tracePt t="53360" x="6896100" y="1460500"/>
          <p14:tracePt t="53365" x="6896100" y="1441450"/>
          <p14:tracePt t="53391" x="6896100" y="1422400"/>
          <p14:tracePt t="53406" x="6896100" y="1397000"/>
          <p14:tracePt t="53423" x="6896100" y="1377950"/>
          <p14:tracePt t="53423" x="6896100" y="1371600"/>
          <p14:tracePt t="53440" x="6896100" y="1365250"/>
          <p14:tracePt t="53456" x="6896100" y="1358900"/>
          <p14:tracePt t="53912" x="6883400" y="1346200"/>
          <p14:tracePt t="53928" x="6877050" y="1339850"/>
          <p14:tracePt t="53933" x="6864350" y="1339850"/>
          <p14:tracePt t="53957" x="6845300" y="1333500"/>
          <p14:tracePt t="53974" x="6819900" y="1327150"/>
          <p14:tracePt t="53991" x="6794500" y="1327150"/>
          <p14:tracePt t="53991" x="6781800" y="1320800"/>
          <p14:tracePt t="54008" x="6756400" y="1320800"/>
          <p14:tracePt t="54024" x="6731000" y="1320800"/>
          <p14:tracePt t="54041" x="6699250" y="1314450"/>
          <p14:tracePt t="54057" x="6673850" y="1314450"/>
          <p14:tracePt t="54074" x="6642100" y="1314450"/>
          <p14:tracePt t="54091" x="6616700" y="1314450"/>
          <p14:tracePt t="54107" x="6591300" y="1314450"/>
          <p14:tracePt t="54124" x="6565900" y="1314450"/>
          <p14:tracePt t="54141" x="6553200" y="1314450"/>
          <p14:tracePt t="54157" x="6540500" y="1314450"/>
          <p14:tracePt t="54174" x="6521450" y="1314450"/>
          <p14:tracePt t="54190" x="6515100" y="1314450"/>
          <p14:tracePt t="54241" x="6502400" y="1314450"/>
          <p14:tracePt t="54480" x="6502400" y="1308100"/>
          <p14:tracePt t="54488" x="6502400" y="1301750"/>
          <p14:tracePt t="54499" x="6508750" y="1295400"/>
          <p14:tracePt t="54524" x="6521450" y="1282700"/>
          <p14:tracePt t="54540" x="6527800" y="1276350"/>
          <p14:tracePt t="54557" x="6534150" y="1270000"/>
          <p14:tracePt t="54574" x="6546850" y="1263650"/>
          <p14:tracePt t="54608" x="6553200" y="1263650"/>
          <p14:tracePt t="54609" x="6553200" y="1257300"/>
          <p14:tracePt t="54624" x="6559550" y="1257300"/>
          <p14:tracePt t="54640" x="6572250" y="1250950"/>
          <p14:tracePt t="54681" x="6584950" y="1250950"/>
          <p14:tracePt t="54683" x="6584950" y="1244600"/>
          <p14:tracePt t="54720" x="6591300" y="1244600"/>
          <p14:tracePt t="54736" x="6597650" y="1244600"/>
          <p14:tracePt t="54760" x="6604000" y="1244600"/>
          <p14:tracePt t="54783" x="6610350" y="1244600"/>
          <p14:tracePt t="54816" x="6623050" y="1238250"/>
          <p14:tracePt t="54865" x="6629400" y="1238250"/>
          <p14:tracePt t="54880" x="6635750" y="1238250"/>
          <p14:tracePt t="54914" x="6642100" y="1238250"/>
          <p14:tracePt t="54952" x="6654800" y="1238250"/>
          <p14:tracePt t="55024" x="6661150" y="1238250"/>
          <p14:tracePt t="55034" x="6667500" y="1238250"/>
          <p14:tracePt t="55040" x="6673850" y="1238250"/>
          <p14:tracePt t="55057" x="6680200" y="1238250"/>
          <p14:tracePt t="55552" x="6680200" y="1250950"/>
          <p14:tracePt t="55556" x="6680200" y="1257300"/>
          <p14:tracePt t="55566" x="6642100" y="1308100"/>
          <p14:tracePt t="55591" x="6610350" y="1339850"/>
          <p14:tracePt t="55607" x="6578600" y="1384300"/>
          <p14:tracePt t="55624" x="6578600" y="1390650"/>
          <p14:tracePt t="55840" x="6578600" y="1397000"/>
          <p14:tracePt t="56336" x="6584950" y="1397000"/>
          <p14:tracePt t="56344" x="6584950" y="1390650"/>
          <p14:tracePt t="56352" x="6629400" y="1365250"/>
          <p14:tracePt t="56373" x="6654800" y="1346200"/>
          <p14:tracePt t="56390" x="6699250" y="1314450"/>
          <p14:tracePt t="56406" x="6731000" y="1301750"/>
          <p14:tracePt t="56423" x="6756400" y="1276350"/>
          <p14:tracePt t="56440" x="6769100" y="1270000"/>
          <p14:tracePt t="56456" x="6769100" y="1263650"/>
          <p14:tracePt t="57160" x="6762750" y="1263650"/>
          <p14:tracePt t="57168" x="6756400" y="1263650"/>
          <p14:tracePt t="57328" x="6762750" y="1263650"/>
          <p14:tracePt t="57352" x="6775450" y="1263650"/>
          <p14:tracePt t="57360" x="6775450" y="1257300"/>
          <p14:tracePt t="57365" x="6781800" y="1257300"/>
          <p14:tracePt t="57390" x="6788150" y="1250950"/>
          <p14:tracePt t="57406" x="6800850" y="1244600"/>
          <p14:tracePt t="57423" x="6807200" y="1238250"/>
          <p14:tracePt t="57423" x="6813550" y="1238250"/>
          <p14:tracePt t="57440" x="6819900" y="1238250"/>
          <p14:tracePt t="57456" x="6832600" y="1231900"/>
          <p14:tracePt t="57473" x="6851650" y="1225550"/>
          <p14:tracePt t="57490" x="6877050" y="1219200"/>
          <p14:tracePt t="57506" x="6883400" y="1212850"/>
          <p14:tracePt t="57523" x="6908800" y="1206500"/>
          <p14:tracePt t="57540" x="6927850" y="1206500"/>
          <p14:tracePt t="57556" x="6934200" y="1200150"/>
          <p14:tracePt t="57573" x="6946900" y="1193800"/>
          <p14:tracePt t="57590" x="6953250" y="1187450"/>
          <p14:tracePt t="57607" x="6965950" y="1181100"/>
          <p14:tracePt t="57623" x="6978650" y="1174750"/>
          <p14:tracePt t="57640" x="6978650" y="1168400"/>
          <p14:tracePt t="57656" x="6985000" y="1162050"/>
          <p14:tracePt t="57673" x="6991350" y="1155700"/>
          <p14:tracePt t="57712" x="6997700" y="1155700"/>
          <p14:tracePt t="57856" x="6997700" y="1162050"/>
          <p14:tracePt t="57864" x="6985000" y="1174750"/>
          <p14:tracePt t="57872" x="6908800" y="1276350"/>
          <p14:tracePt t="57889" x="6851650" y="1333500"/>
          <p14:tracePt t="57906" x="6819900" y="1358900"/>
          <p14:tracePt t="57922" x="6807200" y="1377950"/>
          <p14:tracePt t="57992" x="6800850" y="1377950"/>
          <p14:tracePt t="58008" x="6794500" y="1377950"/>
          <p14:tracePt t="58008" x="6781800" y="1365250"/>
          <p14:tracePt t="58022" x="6781800" y="1358900"/>
          <p14:tracePt t="58039" x="6781800" y="1333500"/>
          <p14:tracePt t="58055" x="6781800" y="1270000"/>
          <p14:tracePt t="58073" x="6781800" y="1225550"/>
          <p14:tracePt t="58089" x="6781800" y="1187450"/>
          <p14:tracePt t="58105" x="6781800" y="1174750"/>
          <p14:tracePt t="58123" x="6788150" y="1155700"/>
          <p14:tracePt t="58139" x="6800850" y="1143000"/>
          <p14:tracePt t="58155" x="6819900" y="1143000"/>
          <p14:tracePt t="58173" x="6838950" y="1130300"/>
          <p14:tracePt t="58189" x="6845300" y="1130300"/>
          <p14:tracePt t="58206" x="6851650" y="1130300"/>
          <p14:tracePt t="58328" x="6858000" y="1130300"/>
          <p14:tracePt t="58336" x="6864350" y="1136650"/>
          <p14:tracePt t="58355" x="6889750" y="1162050"/>
          <p14:tracePt t="58355" x="6921500" y="1200150"/>
          <p14:tracePt t="58372" x="6953250" y="1231900"/>
          <p14:tracePt t="58390" x="6991350" y="1270000"/>
          <p14:tracePt t="58407" x="7029450" y="1301750"/>
          <p14:tracePt t="58424" x="7067550" y="1327150"/>
          <p14:tracePt t="58441" x="7092950" y="1339850"/>
          <p14:tracePt t="58457" x="7112000" y="1346200"/>
          <p14:tracePt t="58473" x="7118350" y="1346200"/>
          <p14:tracePt t="58489" x="7131050" y="1346200"/>
          <p14:tracePt t="58506" x="7150100" y="1339850"/>
          <p14:tracePt t="58523" x="7169150" y="1333500"/>
          <p14:tracePt t="58539" x="7181850" y="1327150"/>
          <p14:tracePt t="58556" x="7194550" y="1314450"/>
          <p14:tracePt t="58680" x="7194550" y="1308100"/>
          <p14:tracePt t="58784" x="7200900" y="1308100"/>
          <p14:tracePt t="59352" x="7194550" y="1308100"/>
          <p14:tracePt t="59360" x="7181850" y="1308100"/>
          <p14:tracePt t="59368" x="7169150" y="1308100"/>
          <p14:tracePt t="59375" x="7143750" y="1308100"/>
          <p14:tracePt t="59390" x="7118350" y="1308100"/>
          <p14:tracePt t="59390" x="7112000" y="1308100"/>
          <p14:tracePt t="59408" x="7099300" y="1308100"/>
          <p14:tracePt t="59424" x="7061200" y="1308100"/>
          <p14:tracePt t="59441" x="7035800" y="1308100"/>
          <p14:tracePt t="59457" x="6997700" y="1308100"/>
          <p14:tracePt t="59474" x="6972300" y="1314450"/>
          <p14:tracePt t="59490" x="6946900" y="1314450"/>
          <p14:tracePt t="59507" x="6934200" y="1314450"/>
          <p14:tracePt t="59544" x="6921500" y="1314450"/>
          <p14:tracePt t="59600" x="6908800" y="1314450"/>
          <p14:tracePt t="59604" x="6877050" y="1314450"/>
          <p14:tracePt t="59616" x="6845300" y="1308100"/>
          <p14:tracePt t="59672" x="6832600" y="1308100"/>
          <p14:tracePt t="59680" x="6819900" y="1295400"/>
          <p14:tracePt t="59683" x="6800850" y="1289050"/>
          <p14:tracePt t="59707" x="6775450" y="1276350"/>
          <p14:tracePt t="59724" x="6756400" y="1270000"/>
          <p14:tracePt t="59740" x="6737350" y="1270000"/>
          <p14:tracePt t="59757" x="6724650" y="1263650"/>
          <p14:tracePt t="59774" x="6711950" y="1263650"/>
          <p14:tracePt t="59824" x="6699250" y="1257300"/>
          <p14:tracePt t="59842" x="6692900" y="1257300"/>
          <p14:tracePt t="59843" x="6680200" y="1250950"/>
          <p14:tracePt t="59857" x="6667500" y="1250950"/>
          <p14:tracePt t="59874" x="6661150" y="1250950"/>
          <p14:tracePt t="59890" x="6654800" y="1250950"/>
          <p14:tracePt t="59984" x="6648450" y="1250950"/>
          <p14:tracePt t="60000" x="6648450" y="1238250"/>
          <p14:tracePt t="60001" x="6635750" y="1212850"/>
          <p14:tracePt t="60040" x="6635750" y="1200150"/>
          <p14:tracePt t="60041" x="6635750" y="1187450"/>
          <p14:tracePt t="60057" x="6635750" y="1174750"/>
          <p14:tracePt t="60074" x="6635750" y="1155700"/>
          <p14:tracePt t="60090" x="6635750" y="1149350"/>
          <p14:tracePt t="60107" x="6635750" y="1136650"/>
          <p14:tracePt t="60124" x="6635750" y="1123950"/>
          <p14:tracePt t="60140" x="6635750" y="1111250"/>
          <p14:tracePt t="60157" x="6635750" y="1098550"/>
          <p14:tracePt t="60192" x="6635750" y="1092200"/>
          <p14:tracePt t="60193" x="6635750" y="1085850"/>
          <p14:tracePt t="60207" x="6635750" y="1073150"/>
          <p14:tracePt t="60224" x="6654800" y="1054100"/>
          <p14:tracePt t="60240" x="6673850" y="1041400"/>
          <p14:tracePt t="60257" x="6699250" y="1035050"/>
          <p14:tracePt t="60274" x="6711950" y="1028700"/>
          <p14:tracePt t="60290" x="6731000" y="1022350"/>
          <p14:tracePt t="60307" x="6737350" y="1022350"/>
          <p14:tracePt t="60360" x="6743700" y="1022350"/>
          <p14:tracePt t="60368" x="6750050" y="1022350"/>
          <p14:tracePt t="60376" x="6769100" y="1022350"/>
          <p14:tracePt t="60390" x="6781800" y="1022350"/>
          <p14:tracePt t="60407" x="6788150" y="1022350"/>
          <p14:tracePt t="60423" x="6794500" y="1022350"/>
          <p14:tracePt t="60656" x="6800850" y="1028700"/>
          <p14:tracePt t="60680" x="6800850" y="1035050"/>
          <p14:tracePt t="60688" x="6807200" y="1047750"/>
          <p14:tracePt t="60698" x="6813550" y="1066800"/>
          <p14:tracePt t="60724" x="6819900" y="1092200"/>
          <p14:tracePt t="60740" x="6819900" y="1098550"/>
          <p14:tracePt t="60757" x="6826250" y="1111250"/>
          <p14:tracePt t="60774" x="6826250" y="1130300"/>
          <p14:tracePt t="60790" x="6832600" y="1136650"/>
          <p14:tracePt t="60807" x="6832600" y="1143000"/>
          <p14:tracePt t="60888" x="6832600" y="1149350"/>
          <p14:tracePt t="60912" x="6832600" y="1155700"/>
          <p14:tracePt t="60928" x="6832600" y="1168400"/>
          <p14:tracePt t="60953" x="6832600" y="1181100"/>
          <p14:tracePt t="60968" x="6832600" y="1193800"/>
          <p14:tracePt t="60975" x="6832600" y="1200150"/>
          <p14:tracePt t="60990" x="6832600" y="1206500"/>
          <p14:tracePt t="61007" x="6832600" y="1219200"/>
          <p14:tracePt t="61024" x="6826250" y="1231900"/>
          <p14:tracePt t="61041" x="6819900" y="1244600"/>
          <p14:tracePt t="61057" x="6800850" y="1250950"/>
          <p14:tracePt t="61074" x="6788150" y="1257300"/>
          <p14:tracePt t="61090" x="6781800" y="1257300"/>
          <p14:tracePt t="61107" x="6762750" y="1257300"/>
          <p14:tracePt t="61123" x="6756400" y="1257300"/>
          <p14:tracePt t="61140" x="6743700" y="1257300"/>
          <p14:tracePt t="61157" x="6731000" y="1257300"/>
          <p14:tracePt t="61174" x="6718300" y="1257300"/>
          <p14:tracePt t="61190" x="6711950" y="1257300"/>
          <p14:tracePt t="61207" x="6705600" y="1257300"/>
          <p14:tracePt t="61223" x="6692900" y="1257300"/>
          <p14:tracePt t="61240" x="6686550" y="1257300"/>
          <p14:tracePt t="61257" x="6673850" y="1257300"/>
          <p14:tracePt t="61274" x="6667500" y="1257300"/>
          <p14:tracePt t="61321" x="6661150" y="1257300"/>
          <p14:tracePt t="61488" x="6654800" y="1257300"/>
          <p14:tracePt t="61490" x="6648450" y="1257300"/>
          <p14:tracePt t="61499" x="6629400" y="1257300"/>
          <p14:tracePt t="61523" x="6616700" y="1257300"/>
          <p14:tracePt t="61540" x="6604000" y="1257300"/>
          <p14:tracePt t="61557" x="6597650" y="1257300"/>
          <p14:tracePt t="61574" x="6591300" y="1257300"/>
          <p14:tracePt t="61590" x="6578600" y="1257300"/>
          <p14:tracePt t="61607" x="6572250" y="1257300"/>
          <p14:tracePt t="61607" x="6565900" y="1257300"/>
          <p14:tracePt t="61640" x="6559550" y="1257300"/>
          <p14:tracePt t="61696" x="6546850" y="1257300"/>
          <p14:tracePt t="61712" x="6540500" y="1257300"/>
          <p14:tracePt t="61720" x="6534150" y="1257300"/>
          <p14:tracePt t="61733" x="6515100" y="1257300"/>
          <p14:tracePt t="61757" x="6508750" y="1257300"/>
          <p14:tracePt t="61793" x="6502400" y="1257300"/>
          <p14:tracePt t="61840" x="6496050" y="1257300"/>
          <p14:tracePt t="61848" x="6489700" y="1257300"/>
          <p14:tracePt t="62000" x="6477000" y="1257300"/>
          <p14:tracePt t="62400" x="6470650" y="1257300"/>
          <p14:tracePt t="62416" x="6464300" y="1257300"/>
          <p14:tracePt t="62419" x="6451600" y="1257300"/>
          <p14:tracePt t="64288" x="6451600" y="1250950"/>
          <p14:tracePt t="64328" x="6457950" y="1244600"/>
          <p14:tracePt t="64344" x="6470650" y="1244600"/>
          <p14:tracePt t="64357" x="6483350" y="1244600"/>
          <p14:tracePt t="64358" x="6502400" y="1231900"/>
          <p14:tracePt t="64373" x="6527800" y="1231900"/>
          <p14:tracePt t="64390" x="6540500" y="1231900"/>
          <p14:tracePt t="64407" x="6559550" y="1231900"/>
          <p14:tracePt t="64424" x="6572250" y="1231900"/>
          <p14:tracePt t="64441" x="6578600" y="1231900"/>
          <p14:tracePt t="64457" x="6591300" y="1231900"/>
          <p14:tracePt t="64474" x="6604000" y="1231900"/>
          <p14:tracePt t="64491" x="6623050" y="1231900"/>
          <p14:tracePt t="64507" x="6635750" y="1231900"/>
          <p14:tracePt t="64524" x="6648450" y="1231900"/>
          <p14:tracePt t="64540" x="6667500" y="1231900"/>
          <p14:tracePt t="64557" x="6673850" y="1231900"/>
          <p14:tracePt t="64574" x="6686550" y="1231900"/>
          <p14:tracePt t="64590" x="6699250" y="1231900"/>
          <p14:tracePt t="64607" x="6718300" y="1231900"/>
          <p14:tracePt t="64624" x="6737350" y="1231900"/>
          <p14:tracePt t="64641" x="6743700" y="1231900"/>
          <p14:tracePt t="64657" x="6750050" y="1231900"/>
          <p14:tracePt t="64864" x="6756400" y="1231900"/>
          <p14:tracePt t="64880" x="6762750" y="1231900"/>
          <p14:tracePt t="64888" x="6781800" y="1231900"/>
          <p14:tracePt t="64899" x="6807200" y="1231900"/>
          <p14:tracePt t="64924" x="6832600" y="1231900"/>
          <p14:tracePt t="64940" x="6845300" y="1231900"/>
          <p14:tracePt t="64957" x="6858000" y="1238250"/>
          <p14:tracePt t="64993" x="6864350" y="1244600"/>
          <p14:tracePt t="65024" x="6870700" y="1244600"/>
          <p14:tracePt t="65033" x="6877050" y="1250950"/>
          <p14:tracePt t="65064" x="6883400" y="1250950"/>
          <p14:tracePt t="65088" x="6889750" y="1250950"/>
          <p14:tracePt t="65120" x="6896100" y="1250950"/>
          <p14:tracePt t="65126" x="6902450" y="1250950"/>
          <p14:tracePt t="65133" x="6927850" y="1250950"/>
          <p14:tracePt t="65157" x="6934200" y="1250950"/>
          <p14:tracePt t="65174" x="6946900" y="1250950"/>
          <p14:tracePt t="65190" x="6959600" y="1250950"/>
          <p14:tracePt t="65240" x="6965950" y="1250950"/>
          <p14:tracePt t="65254" x="6978650" y="1250950"/>
          <p14:tracePt t="65266" x="7004050" y="1250950"/>
          <p14:tracePt t="65290" x="7016750" y="1250950"/>
          <p14:tracePt t="65307" x="7035800" y="1250950"/>
          <p14:tracePt t="65324" x="7054850" y="1250950"/>
          <p14:tracePt t="65340" x="7067550" y="1250950"/>
          <p14:tracePt t="65357" x="7086600" y="1250950"/>
          <p14:tracePt t="65374" x="7105650" y="1250950"/>
          <p14:tracePt t="65390" x="7118350" y="1250950"/>
          <p14:tracePt t="65407" x="7131050" y="1250950"/>
          <p14:tracePt t="65424" x="7137400" y="1250950"/>
          <p14:tracePt t="65440" x="7143750" y="1250950"/>
          <p14:tracePt t="65489" x="7150100" y="1250950"/>
          <p14:tracePt t="65499" x="7156450" y="1250950"/>
          <p14:tracePt t="65500" x="7169150" y="1250950"/>
          <p14:tracePt t="65524" x="7188200" y="1250950"/>
          <p14:tracePt t="65540" x="7200900" y="1250950"/>
          <p14:tracePt t="65557" x="7207250" y="1250950"/>
          <p14:tracePt t="65574" x="7213600" y="1250950"/>
          <p14:tracePt t="65590" x="7219950" y="1250950"/>
          <p14:tracePt t="65817" x="7226300" y="1250950"/>
          <p14:tracePt t="65840" x="7232650" y="1250950"/>
          <p14:tracePt t="66024" x="7239000" y="1250950"/>
          <p14:tracePt t="66216" x="7245350" y="1250950"/>
          <p14:tracePt t="66264" x="7251700" y="1250950"/>
          <p14:tracePt t="66272" x="7258050" y="1244600"/>
          <p14:tracePt t="66304" x="7264400" y="1244600"/>
          <p14:tracePt t="66312" x="7277100" y="1231900"/>
          <p14:tracePt t="66324" x="7283450" y="1231900"/>
          <p14:tracePt t="66340" x="7289800" y="1231900"/>
          <p14:tracePt t="66400" x="7296150" y="1231900"/>
          <p14:tracePt t="66432" x="7302500" y="1231900"/>
          <p14:tracePt t="66439" x="7308850" y="1231900"/>
          <p14:tracePt t="66449" x="7315200" y="1231900"/>
          <p14:tracePt t="66474" x="7327900" y="1231900"/>
          <p14:tracePt t="66512" x="7334250" y="1231900"/>
          <p14:tracePt t="66528" x="7340600" y="1231900"/>
          <p14:tracePt t="66529" x="7346950" y="1225550"/>
          <p14:tracePt t="66540" x="7353300" y="1219200"/>
          <p14:tracePt t="66557" x="7359650" y="1219200"/>
          <p14:tracePt t="66574" x="7372350" y="1206500"/>
          <p14:tracePt t="66590" x="7378700" y="1206500"/>
          <p14:tracePt t="66625" x="7385050" y="1206500"/>
          <p14:tracePt t="66656" x="7397750" y="1206500"/>
          <p14:tracePt t="66689" x="7404100" y="1206500"/>
          <p14:tracePt t="66976" x="7397750" y="1193800"/>
          <p14:tracePt t="66982" x="7385050" y="1193800"/>
          <p14:tracePt t="66985" x="7340600" y="1193800"/>
          <p14:tracePt t="67007" x="7296150" y="1193800"/>
          <p14:tracePt t="67007" x="7270750" y="1187450"/>
          <p14:tracePt t="67024" x="7188200" y="1168400"/>
          <p14:tracePt t="67041" x="7131050" y="1155700"/>
          <p14:tracePt t="67057" x="7067550" y="1149350"/>
          <p14:tracePt t="67074" x="7004050" y="1136650"/>
          <p14:tracePt t="67090" x="6940550" y="1136650"/>
          <p14:tracePt t="67107" x="6883400" y="1123950"/>
          <p14:tracePt t="67124" x="6813550" y="1117600"/>
          <p14:tracePt t="67140" x="6762750" y="1104900"/>
          <p14:tracePt t="67157" x="6705600" y="1098550"/>
          <p14:tracePt t="67174" x="6654800" y="1085850"/>
          <p14:tracePt t="67190" x="6610350" y="1085850"/>
          <p14:tracePt t="67207" x="6559550" y="1085850"/>
          <p14:tracePt t="67224" x="6527800" y="1085850"/>
          <p14:tracePt t="67240" x="6508750" y="1085850"/>
          <p14:tracePt t="67257" x="6483350" y="1085850"/>
          <p14:tracePt t="67274" x="6457950" y="1085850"/>
          <p14:tracePt t="67290" x="6438900" y="1085850"/>
          <p14:tracePt t="67307" x="6426200" y="1085850"/>
          <p14:tracePt t="67343" x="6419850" y="1085850"/>
          <p14:tracePt t="67357" x="6407150" y="1092200"/>
          <p14:tracePt t="67384" x="6400800" y="1092200"/>
          <p14:tracePt t="67400" x="6394450" y="1098550"/>
          <p14:tracePt t="67401" x="6388100" y="1098550"/>
          <p14:tracePt t="67401" x="6375400" y="1111250"/>
          <p14:tracePt t="67424" x="6362700" y="1111250"/>
          <p14:tracePt t="67440" x="6330950" y="1117600"/>
          <p14:tracePt t="67457" x="6311900" y="1136650"/>
          <p14:tracePt t="67474" x="6273800" y="1149350"/>
          <p14:tracePt t="67490" x="6248400" y="1168400"/>
          <p14:tracePt t="67507" x="6216650" y="1193800"/>
          <p14:tracePt t="67524" x="6197600" y="1206500"/>
          <p14:tracePt t="67540" x="6165850" y="1219200"/>
          <p14:tracePt t="67557" x="6153150" y="1225550"/>
          <p14:tracePt t="67574" x="6134100" y="1231900"/>
          <p14:tracePt t="67590" x="6115050" y="1238250"/>
          <p14:tracePt t="67607" x="6076950" y="1250950"/>
          <p14:tracePt t="67624" x="6051550" y="1250950"/>
          <p14:tracePt t="67640" x="6019800" y="1250950"/>
          <p14:tracePt t="67657" x="5994400" y="1250950"/>
          <p14:tracePt t="67674" x="5949950" y="1250950"/>
          <p14:tracePt t="67690" x="5911850" y="1250950"/>
          <p14:tracePt t="67707" x="5867400" y="1250950"/>
          <p14:tracePt t="67724" x="5822950" y="1250950"/>
          <p14:tracePt t="67740" x="5791200" y="1250950"/>
          <p14:tracePt t="67757" x="5753100" y="1250950"/>
          <p14:tracePt t="67774" x="5721350" y="1250950"/>
          <p14:tracePt t="67791" x="5695950" y="1250950"/>
          <p14:tracePt t="67807" x="5664200" y="1250950"/>
          <p14:tracePt t="67824" x="5607050" y="1250950"/>
          <p14:tracePt t="67841" x="5581650" y="1250950"/>
          <p14:tracePt t="67857" x="5543550" y="1250950"/>
          <p14:tracePt t="67874" x="5511800" y="1250950"/>
          <p14:tracePt t="67891" x="5473700" y="1250950"/>
          <p14:tracePt t="67907" x="5435600" y="1250950"/>
          <p14:tracePt t="67924" x="5397500" y="1250950"/>
          <p14:tracePt t="67940" x="5359400" y="1250950"/>
          <p14:tracePt t="67957" x="5314950" y="1250950"/>
          <p14:tracePt t="67974" x="5276850" y="1250950"/>
          <p14:tracePt t="67990" x="5251450" y="1250950"/>
          <p14:tracePt t="68007" x="5219700" y="1250950"/>
          <p14:tracePt t="68007" x="5213350" y="1250950"/>
          <p14:tracePt t="68024" x="5194300" y="1250950"/>
          <p14:tracePt t="68041" x="5181600" y="1250950"/>
          <p14:tracePt t="68057" x="5156200" y="1250950"/>
          <p14:tracePt t="68074" x="5130800" y="1250950"/>
          <p14:tracePt t="68090" x="5111750" y="1250950"/>
          <p14:tracePt t="68107" x="5086350" y="1250950"/>
          <p14:tracePt t="68124" x="5067300" y="1250950"/>
          <p14:tracePt t="68140" x="5048250" y="1250950"/>
          <p14:tracePt t="68157" x="5022850" y="1250950"/>
          <p14:tracePt t="68174" x="5010150" y="1250950"/>
          <p14:tracePt t="68190" x="4984750" y="1250950"/>
          <p14:tracePt t="68207" x="4972050" y="1250950"/>
          <p14:tracePt t="68207" x="4959350" y="1250950"/>
          <p14:tracePt t="68240" x="4953000" y="1250950"/>
          <p14:tracePt t="68241" x="4940300" y="1250950"/>
          <p14:tracePt t="68288" x="4933950" y="1250950"/>
          <p14:tracePt t="68392" x="4927600" y="1250950"/>
          <p14:tracePt t="68408" x="4921250" y="1250950"/>
          <p14:tracePt t="68431" x="4908550" y="1250950"/>
          <p14:tracePt t="68432" x="4883150" y="1250950"/>
          <p14:tracePt t="68455" x="4826000" y="1250950"/>
          <p14:tracePt t="68472" x="4756150" y="1238250"/>
          <p14:tracePt t="68489" x="4660900" y="1219200"/>
          <p14:tracePt t="68505" x="4565650" y="1206500"/>
          <p14:tracePt t="68522" x="4394200" y="1193800"/>
          <p14:tracePt t="68539" x="4248150" y="1168400"/>
          <p14:tracePt t="68555" x="4146550" y="1149350"/>
          <p14:tracePt t="68573" x="4032250" y="1130300"/>
          <p14:tracePt t="68589" x="3981450" y="1130300"/>
          <p14:tracePt t="68605" x="3937000" y="1117600"/>
          <p14:tracePt t="68622" x="3924300" y="1117600"/>
          <p14:tracePt t="68639" x="3911600" y="1117600"/>
          <p14:tracePt t="68655" x="3905250" y="1117600"/>
          <p14:tracePt t="68800" x="3917950" y="1117600"/>
          <p14:tracePt t="68814" x="3968750" y="1117600"/>
          <p14:tracePt t="68815" x="4273550" y="1117600"/>
          <p14:tracePt t="68839" x="4622800" y="1117600"/>
          <p14:tracePt t="68855" x="5327650" y="1168400"/>
          <p14:tracePt t="68873" x="5791200" y="1250950"/>
          <p14:tracePt t="68889" x="6197600" y="1289050"/>
          <p14:tracePt t="68905" x="6515100" y="1339850"/>
          <p14:tracePt t="68922" x="6711950" y="1339850"/>
          <p14:tracePt t="68939" x="6813550" y="1339850"/>
          <p14:tracePt t="68956" x="6864350" y="1339850"/>
          <p14:tracePt t="68972" x="6877050" y="1339850"/>
          <p14:tracePt t="68989" x="6883400" y="1339850"/>
          <p14:tracePt t="69005" x="6902450" y="1339850"/>
          <p14:tracePt t="69022" x="6927850" y="1346200"/>
          <p14:tracePt t="69039" x="6965950" y="1346200"/>
          <p14:tracePt t="69055" x="7080250" y="1346200"/>
          <p14:tracePt t="69074" x="7162800" y="1346200"/>
          <p14:tracePt t="69090" x="7245350" y="1346200"/>
          <p14:tracePt t="69108" x="7302500" y="1346200"/>
          <p14:tracePt t="69124" x="7334250" y="1346200"/>
          <p14:tracePt t="69140" x="7353300" y="1346200"/>
          <p14:tracePt t="69157" x="7366000" y="1346200"/>
          <p14:tracePt t="69440" x="7378700" y="1346200"/>
          <p14:tracePt t="69448" x="7404100" y="1346200"/>
          <p14:tracePt t="69456" x="7512050" y="1346200"/>
          <p14:tracePt t="69474" x="7581900" y="1346200"/>
          <p14:tracePt t="69491" x="7645400" y="1346200"/>
          <p14:tracePt t="69507" x="7670800" y="1346200"/>
          <p14:tracePt t="69524" x="7683500" y="1346200"/>
          <p14:tracePt t="69760" x="7670800" y="1352550"/>
          <p14:tracePt t="69769" x="7658100" y="1358900"/>
          <p14:tracePt t="69772" x="7607300" y="1371600"/>
          <p14:tracePt t="69790" x="7524750" y="1390650"/>
          <p14:tracePt t="69808" x="7435850" y="1428750"/>
          <p14:tracePt t="69824" x="7289800" y="1466850"/>
          <p14:tracePt t="69841" x="7232650" y="1473200"/>
          <p14:tracePt t="69857" x="7226300" y="1479550"/>
          <p14:tracePt t="69945" x="7219950" y="1479550"/>
          <p14:tracePt t="69968" x="7207250" y="1479550"/>
          <p14:tracePt t="70000" x="7200900" y="1479550"/>
          <p14:tracePt t="70016" x="7194550" y="1479550"/>
          <p14:tracePt t="70033" x="7188200" y="1479550"/>
          <p14:tracePt t="70072" x="7181850" y="1479550"/>
          <p14:tracePt t="70473" x="7169150" y="1479550"/>
          <p14:tracePt t="70497" x="7162800" y="1479550"/>
          <p14:tracePt t="70504" x="7156450" y="1479550"/>
          <p14:tracePt t="70544" x="7150100" y="1473200"/>
          <p14:tracePt t="70648" x="7150100" y="1466850"/>
          <p14:tracePt t="70760" x="7143750" y="1466850"/>
          <p14:tracePt t="70784" x="7137400" y="1466850"/>
          <p14:tracePt t="70785" x="7124700" y="1466850"/>
          <p14:tracePt t="70807" x="7112000" y="1466850"/>
          <p14:tracePt t="70824" x="7092950" y="1466850"/>
          <p14:tracePt t="70840" x="7073900" y="1466850"/>
          <p14:tracePt t="70857" x="7054850" y="1466850"/>
          <p14:tracePt t="70874" x="7035800" y="1466850"/>
          <p14:tracePt t="70890" x="7023100" y="1466850"/>
          <p14:tracePt t="70907" x="7004050" y="1473200"/>
          <p14:tracePt t="70923" x="6991350" y="1473200"/>
          <p14:tracePt t="70940" x="6972300" y="1485900"/>
          <p14:tracePt t="70957" x="6953250" y="1485900"/>
          <p14:tracePt t="70973" x="6940550" y="1485900"/>
          <p14:tracePt t="70990" x="6921500" y="1498600"/>
          <p14:tracePt t="71007" x="6902450" y="1498600"/>
          <p14:tracePt t="71024" x="6883400" y="1498600"/>
          <p14:tracePt t="71041" x="6858000" y="1498600"/>
          <p14:tracePt t="71057" x="6845300" y="1498600"/>
          <p14:tracePt t="71074" x="6819900" y="1498600"/>
          <p14:tracePt t="71090" x="6788150" y="1498600"/>
          <p14:tracePt t="71107" x="6762750" y="1492250"/>
          <p14:tracePt t="71123" x="6731000" y="1473200"/>
          <p14:tracePt t="71140" x="6705600" y="1466850"/>
          <p14:tracePt t="71157" x="6680200" y="1466850"/>
          <p14:tracePt t="71174" x="6673850" y="1454150"/>
          <p14:tracePt t="71190" x="6661150" y="1447800"/>
          <p14:tracePt t="71207" x="6661150" y="1441450"/>
          <p14:tracePt t="71264" x="6648450" y="1435100"/>
          <p14:tracePt t="71280" x="6623050" y="1428750"/>
          <p14:tracePt t="71288" x="6572250" y="1428750"/>
          <p14:tracePt t="71299" x="6432550" y="1428750"/>
          <p14:tracePt t="71324" x="6343650" y="1428750"/>
          <p14:tracePt t="71340" x="6184900" y="1428750"/>
          <p14:tracePt t="71357" x="6083300" y="1416050"/>
          <p14:tracePt t="71374" x="5969000" y="1409700"/>
          <p14:tracePt t="71390" x="5842000" y="1409700"/>
          <p14:tracePt t="71407" x="5638800" y="1390650"/>
          <p14:tracePt t="71424" x="5149850" y="1308100"/>
          <p14:tracePt t="71440" x="4781550" y="1270000"/>
          <p14:tracePt t="71457" x="4381500" y="1244600"/>
          <p14:tracePt t="71474" x="4013200" y="1244600"/>
          <p14:tracePt t="71490" x="3498850" y="1231900"/>
          <p14:tracePt t="71507" x="2952750" y="1174750"/>
          <p14:tracePt t="71524" x="2432050" y="1130300"/>
          <p14:tracePt t="71540" x="2000250" y="1104900"/>
          <p14:tracePt t="71557" x="1714500" y="1104900"/>
          <p14:tracePt t="71575" x="1517650" y="1104900"/>
          <p14:tracePt t="71590" x="1346200" y="1104900"/>
          <p14:tracePt t="71607" x="1092200" y="1149350"/>
          <p14:tracePt t="71625" x="914400" y="1174750"/>
          <p14:tracePt t="71641" x="742950" y="1193800"/>
          <p14:tracePt t="71657" x="565150" y="1212850"/>
          <p14:tracePt t="71674" x="425450" y="1238250"/>
          <p14:tracePt t="71690" x="292100" y="1270000"/>
          <p14:tracePt t="71707" x="209550" y="1295400"/>
          <p14:tracePt t="71724" x="184150" y="1308100"/>
          <p14:tracePt t="71740" x="158750" y="1327150"/>
          <p14:tracePt t="71792" x="152400" y="1333500"/>
          <p14:tracePt t="71864" x="152400" y="1352550"/>
          <p14:tracePt t="71872" x="158750" y="1365250"/>
          <p14:tracePt t="71880" x="190500" y="1409700"/>
          <p14:tracePt t="71890" x="241300" y="1454150"/>
          <p14:tracePt t="71907" x="317500" y="1530350"/>
          <p14:tracePt t="71924" x="400050" y="1587500"/>
          <p14:tracePt t="71940" x="501650" y="1689100"/>
          <p14:tracePt t="71957" x="679450" y="1816100"/>
          <p14:tracePt t="71974" x="812800" y="1905000"/>
          <p14:tracePt t="71990" x="933450" y="1981200"/>
          <p14:tracePt t="72007" x="1079500" y="2038350"/>
          <p14:tracePt t="72024" x="1155700" y="2057400"/>
          <p14:tracePt t="72041" x="1193800" y="2057400"/>
          <p14:tracePt t="72057" x="1219200" y="2057400"/>
          <p14:tracePt t="72073" x="1250950" y="2057400"/>
          <p14:tracePt t="72091" x="1282700" y="2044700"/>
          <p14:tracePt t="72107" x="1314450" y="2032000"/>
          <p14:tracePt t="72124" x="1352550" y="2012950"/>
          <p14:tracePt t="72140" x="1384300" y="2000250"/>
          <p14:tracePt t="72157" x="1422400" y="1981200"/>
          <p14:tracePt t="72174" x="1460500" y="1968500"/>
          <p14:tracePt t="72190" x="1498600" y="1955800"/>
          <p14:tracePt t="72207" x="1549400" y="1924050"/>
          <p14:tracePt t="72223" x="1631950" y="1892300"/>
          <p14:tracePt t="72240" x="1682750" y="1873250"/>
          <p14:tracePt t="72257" x="1746250" y="1835150"/>
          <p14:tracePt t="72274" x="1797050" y="1822450"/>
          <p14:tracePt t="72290" x="1860550" y="1797050"/>
          <p14:tracePt t="72307" x="1911350" y="1765300"/>
          <p14:tracePt t="72324" x="1955800" y="1746250"/>
          <p14:tracePt t="72340" x="1987550" y="1733550"/>
          <p14:tracePt t="72357" x="2000250" y="1720850"/>
          <p14:tracePt t="72373" x="2025650" y="1701800"/>
          <p14:tracePt t="72390" x="2057400" y="1676400"/>
          <p14:tracePt t="72407" x="2082800" y="1657350"/>
          <p14:tracePt t="72423" x="2127250" y="1619250"/>
          <p14:tracePt t="72441" x="2152650" y="1587500"/>
          <p14:tracePt t="72457" x="2165350" y="1574800"/>
          <p14:tracePt t="72474" x="2184400" y="1555750"/>
          <p14:tracePt t="72490" x="2190750" y="1536700"/>
          <p14:tracePt t="72507" x="2197100" y="1524000"/>
          <p14:tracePt t="72523" x="2197100" y="1504950"/>
          <p14:tracePt t="72540" x="2203450" y="1485900"/>
          <p14:tracePt t="72557" x="2203450" y="1466850"/>
          <p14:tracePt t="72574" x="2203450" y="1454150"/>
          <p14:tracePt t="72591" x="2203450" y="1435100"/>
          <p14:tracePt t="72607" x="2203450" y="1416050"/>
          <p14:tracePt t="72623" x="2197100" y="1384300"/>
          <p14:tracePt t="72641" x="2178050" y="1352550"/>
          <p14:tracePt t="72657" x="2159000" y="1320800"/>
          <p14:tracePt t="72674" x="2127250" y="1282700"/>
          <p14:tracePt t="72690" x="2095500" y="1250950"/>
          <p14:tracePt t="72707" x="2076450" y="1238250"/>
          <p14:tracePt t="72724" x="2051050" y="1225550"/>
          <p14:tracePt t="72740" x="2025650" y="1212850"/>
          <p14:tracePt t="72757" x="2012950" y="1206500"/>
          <p14:tracePt t="72774" x="1993900" y="1206500"/>
          <p14:tracePt t="72790" x="1974850" y="1200150"/>
          <p14:tracePt t="72807" x="1955800" y="1200150"/>
          <p14:tracePt t="72807" x="1936750" y="1200150"/>
          <p14:tracePt t="72824" x="1911350" y="1193800"/>
          <p14:tracePt t="72840" x="1866900" y="1181100"/>
          <p14:tracePt t="72857" x="1841500" y="1181100"/>
          <p14:tracePt t="72874" x="1816100" y="1181100"/>
          <p14:tracePt t="72890" x="1778000" y="1181100"/>
          <p14:tracePt t="72907" x="1746250" y="1181100"/>
          <p14:tracePt t="72924" x="1714500" y="1181100"/>
          <p14:tracePt t="72940" x="1682750" y="1181100"/>
          <p14:tracePt t="72957" x="1638300" y="1181100"/>
          <p14:tracePt t="72974" x="1612900" y="1181100"/>
          <p14:tracePt t="72990" x="1581150" y="1181100"/>
          <p14:tracePt t="73007" x="1549400" y="1181100"/>
          <p14:tracePt t="73024" x="1511300" y="1181100"/>
          <p14:tracePt t="73040" x="1485900" y="1187450"/>
          <p14:tracePt t="73057" x="1460500" y="1193800"/>
          <p14:tracePt t="73074" x="1441450" y="1200150"/>
          <p14:tracePt t="73090" x="1422400" y="1200150"/>
          <p14:tracePt t="73107" x="1397000" y="1212850"/>
          <p14:tracePt t="73124" x="1384300" y="1212850"/>
          <p14:tracePt t="73140" x="1365250" y="1219200"/>
          <p14:tracePt t="73157" x="1352550" y="1231900"/>
          <p14:tracePt t="73174" x="1327150" y="1231900"/>
          <p14:tracePt t="73190" x="1320800" y="1244600"/>
          <p14:tracePt t="73207" x="1308100" y="1244600"/>
          <p14:tracePt t="73224" x="1276350" y="1257300"/>
          <p14:tracePt t="73241" x="1263650" y="1263650"/>
          <p14:tracePt t="73257" x="1238250" y="1270000"/>
          <p14:tracePt t="73274" x="1225550" y="1282700"/>
          <p14:tracePt t="73290" x="1219200" y="1282700"/>
          <p14:tracePt t="73307" x="1206500" y="1282700"/>
          <p14:tracePt t="73324" x="1200150" y="1295400"/>
          <p14:tracePt t="73340" x="1187450" y="1295400"/>
          <p14:tracePt t="73357" x="1168400" y="1301750"/>
          <p14:tracePt t="73374" x="1155700" y="1308100"/>
          <p14:tracePt t="73390" x="1143000" y="1314450"/>
          <p14:tracePt t="73407" x="1130300" y="1320800"/>
          <p14:tracePt t="73424" x="1117600" y="1333500"/>
          <p14:tracePt t="73441" x="1104900" y="1333500"/>
          <p14:tracePt t="73457" x="1098550" y="1339850"/>
          <p14:tracePt t="73474" x="1092200" y="1346200"/>
          <p14:tracePt t="73490" x="1079500" y="1346200"/>
          <p14:tracePt t="73507" x="1073150" y="1352550"/>
          <p14:tracePt t="73523" x="1066800" y="1352550"/>
          <p14:tracePt t="73540" x="1054100" y="1358900"/>
          <p14:tracePt t="73557" x="1047750" y="1365250"/>
          <p14:tracePt t="73594" x="1035050" y="1365250"/>
          <p14:tracePt t="73594" x="1028700" y="1371600"/>
          <p14:tracePt t="73607" x="1016000" y="1384300"/>
          <p14:tracePt t="73625" x="1003300" y="1403350"/>
          <p14:tracePt t="73641" x="1003300" y="1409700"/>
          <p14:tracePt t="73657" x="996950" y="1416050"/>
          <p14:tracePt t="73674" x="996950" y="1435100"/>
          <p14:tracePt t="73690" x="996950" y="1447800"/>
          <p14:tracePt t="73707" x="996950" y="1466850"/>
          <p14:tracePt t="73724" x="996950" y="1485900"/>
          <p14:tracePt t="73741" x="996950" y="1511300"/>
          <p14:tracePt t="73757" x="996950" y="1543050"/>
          <p14:tracePt t="73774" x="996950" y="1562100"/>
          <p14:tracePt t="73790" x="1003300" y="1568450"/>
          <p14:tracePt t="73807" x="1016000" y="1587500"/>
          <p14:tracePt t="73824" x="1047750" y="1612900"/>
          <p14:tracePt t="73840" x="1085850" y="1625600"/>
          <p14:tracePt t="73857" x="1149350" y="1651000"/>
          <p14:tracePt t="73874" x="1225550" y="1663700"/>
          <p14:tracePt t="73890" x="1314450" y="1689100"/>
          <p14:tracePt t="73907" x="1485900" y="1708150"/>
          <p14:tracePt t="73924" x="1587500" y="1727200"/>
          <p14:tracePt t="73940" x="1708150" y="1733550"/>
          <p14:tracePt t="73957" x="1778000" y="1746250"/>
          <p14:tracePt t="73974" x="1860550" y="1752600"/>
          <p14:tracePt t="73990" x="1898650" y="1752600"/>
          <p14:tracePt t="74007" x="1981200" y="1765300"/>
          <p14:tracePt t="74024" x="2044700" y="1765300"/>
          <p14:tracePt t="74041" x="2114550" y="1765300"/>
          <p14:tracePt t="74057" x="2178050" y="1752600"/>
          <p14:tracePt t="74074" x="2273300" y="1733550"/>
          <p14:tracePt t="74090" x="2336800" y="1714500"/>
          <p14:tracePt t="74107" x="2400300" y="1695450"/>
          <p14:tracePt t="74124" x="2457450" y="1676400"/>
          <p14:tracePt t="74141" x="2508250" y="1657350"/>
          <p14:tracePt t="74157" x="2559050" y="1644650"/>
          <p14:tracePt t="74174" x="2628900" y="1625600"/>
          <p14:tracePt t="74190" x="2717800" y="1593850"/>
          <p14:tracePt t="74207" x="2838450" y="1549400"/>
          <p14:tracePt t="74224" x="2882900" y="1530350"/>
          <p14:tracePt t="74241" x="2908300" y="1524000"/>
          <p14:tracePt t="74257" x="2921000" y="1517650"/>
          <p14:tracePt t="74361" x="2921000" y="1511300"/>
          <p14:tracePt t="74369" x="2921000" y="1504950"/>
          <p14:tracePt t="74370" x="2921000" y="1498600"/>
          <p14:tracePt t="74391" x="2921000" y="1485900"/>
          <p14:tracePt t="74408" x="2921000" y="1473200"/>
          <p14:tracePt t="74408" x="2921000" y="1460500"/>
          <p14:tracePt t="74426" x="2921000" y="1441450"/>
          <p14:tracePt t="74442" x="2908300" y="1428750"/>
          <p14:tracePt t="74458" x="2876550" y="1416050"/>
          <p14:tracePt t="74475" x="2870200" y="1409700"/>
          <p14:tracePt t="74491" x="2857500" y="1397000"/>
          <p14:tracePt t="74508" x="2844800" y="1390650"/>
          <p14:tracePt t="74525" x="2832100" y="1377950"/>
          <p14:tracePt t="74542" x="2806700" y="1365250"/>
          <p14:tracePt t="74558" x="2787650" y="1352550"/>
          <p14:tracePt t="74575" x="2749550" y="1333500"/>
          <p14:tracePt t="74591" x="2711450" y="1320800"/>
          <p14:tracePt t="74608" x="2667000" y="1301750"/>
          <p14:tracePt t="74608" x="2635250" y="1289050"/>
          <p14:tracePt t="74625" x="2597150" y="1282700"/>
          <p14:tracePt t="74641" x="2559050" y="1270000"/>
          <p14:tracePt t="74658" x="2527300" y="1263650"/>
          <p14:tracePt t="74675" x="2508250" y="1257300"/>
          <p14:tracePt t="74691" x="2482850" y="1257300"/>
          <p14:tracePt t="74708" x="2451100" y="1250950"/>
          <p14:tracePt t="74725" x="2413000" y="1250950"/>
          <p14:tracePt t="74741" x="2381250" y="1250950"/>
          <p14:tracePt t="74758" x="2349500" y="1250950"/>
          <p14:tracePt t="74775" x="2324100" y="1250950"/>
          <p14:tracePt t="74791" x="2305050" y="1250950"/>
          <p14:tracePt t="74808" x="2273300" y="1250950"/>
          <p14:tracePt t="74826" x="2241550" y="1250950"/>
          <p14:tracePt t="74841" x="2222500" y="1250950"/>
          <p14:tracePt t="74858" x="2190750" y="1257300"/>
          <p14:tracePt t="74875" x="2146300" y="1270000"/>
          <p14:tracePt t="74891" x="2108200" y="1289050"/>
          <p14:tracePt t="74908" x="2070100" y="1301750"/>
          <p14:tracePt t="74925" x="2038350" y="1314450"/>
          <p14:tracePt t="74941" x="2019300" y="1327150"/>
          <p14:tracePt t="74958" x="2006600" y="1327150"/>
          <p14:tracePt t="74975" x="2000250" y="1339850"/>
          <p14:tracePt t="75025" x="1993900" y="1339850"/>
          <p14:tracePt t="75049" x="1987550" y="1346200"/>
          <p14:tracePt t="75193" x="1987550" y="1358900"/>
          <p14:tracePt t="75201" x="1987550" y="1365250"/>
          <p14:tracePt t="75209" x="1987550" y="1384300"/>
          <p14:tracePt t="75209" x="1987550" y="1390650"/>
          <p14:tracePt t="75225" x="1987550" y="1397000"/>
          <p14:tracePt t="75241" x="1987550" y="1409700"/>
          <p14:tracePt t="75258" x="1987550" y="1416050"/>
          <p14:tracePt t="75275" x="1987550" y="1422400"/>
          <p14:tracePt t="75291" x="1987550" y="1435100"/>
          <p14:tracePt t="75308" x="2000250" y="1447800"/>
          <p14:tracePt t="75325" x="2032000" y="1473200"/>
          <p14:tracePt t="75341" x="2063750" y="1492250"/>
          <p14:tracePt t="75358" x="2120900" y="1530350"/>
          <p14:tracePt t="75375" x="2171700" y="1562100"/>
          <p14:tracePt t="75391" x="2241550" y="1581150"/>
          <p14:tracePt t="75408" x="2292350" y="1612900"/>
          <p14:tracePt t="75408" x="2324100" y="1619250"/>
          <p14:tracePt t="75425" x="2381250" y="1631950"/>
          <p14:tracePt t="75441" x="2432050" y="1651000"/>
          <p14:tracePt t="75458" x="2463800" y="1651000"/>
          <p14:tracePt t="75475" x="2482850" y="1651000"/>
          <p14:tracePt t="75491" x="2495550" y="1651000"/>
          <p14:tracePt t="75508" x="2501900" y="1651000"/>
          <p14:tracePt t="75525" x="2508250" y="1651000"/>
          <p14:tracePt t="75569" x="2520950" y="1651000"/>
          <p14:tracePt t="75593" x="2533650" y="1651000"/>
          <p14:tracePt t="75609" x="2540000" y="1651000"/>
          <p14:tracePt t="75610" x="2552700" y="1651000"/>
          <p14:tracePt t="75625" x="2565400" y="1644650"/>
          <p14:tracePt t="75642" x="2571750" y="1644650"/>
          <p14:tracePt t="75659" x="2578100" y="1638300"/>
          <p14:tracePt t="75697" x="2584450" y="1631950"/>
          <p14:tracePt t="75729" x="2590800" y="1631950"/>
          <p14:tracePt t="75745" x="2590800" y="1625600"/>
          <p14:tracePt t="75769" x="2597150" y="1625600"/>
          <p14:tracePt t="75889" x="2603500" y="1619250"/>
          <p14:tracePt t="75929" x="2609850" y="1619250"/>
          <p14:tracePt t="75953" x="2616200" y="1619250"/>
          <p14:tracePt t="75977" x="2622550" y="1619250"/>
          <p14:tracePt t="75983" x="2628900" y="1619250"/>
          <p14:tracePt t="75991" x="2635250" y="1619250"/>
          <p14:tracePt t="76007" x="2647950" y="1612900"/>
          <p14:tracePt t="76025" x="2660650" y="1606550"/>
          <p14:tracePt t="76025" x="2667000" y="1600200"/>
          <p14:tracePt t="76041" x="2673350" y="1600200"/>
          <p14:tracePt t="76057" x="2692400" y="1587500"/>
          <p14:tracePt t="76074" x="2698750" y="1587500"/>
          <p14:tracePt t="76385" x="2711450" y="1587500"/>
          <p14:tracePt t="76401" x="2717800" y="1587500"/>
          <p14:tracePt t="76401" x="2730500" y="1587500"/>
          <p14:tracePt t="76424" x="2736850" y="1587500"/>
          <p14:tracePt t="76441" x="2749550" y="1587500"/>
          <p14:tracePt t="76457" x="2755900" y="1587500"/>
          <p14:tracePt t="76498" x="2768600" y="1587500"/>
          <p14:tracePt t="76521" x="2781300" y="1587500"/>
          <p14:tracePt t="76537" x="2787650" y="1587500"/>
          <p14:tracePt t="76538" x="2819400" y="1587500"/>
          <p14:tracePt t="76558" x="2832100" y="1587500"/>
          <p14:tracePt t="76575" x="2863850" y="1587500"/>
          <p14:tracePt t="76591" x="2876550" y="1587500"/>
          <p14:tracePt t="76608" x="2882900" y="1587500"/>
          <p14:tracePt t="76624" x="2895600" y="1587500"/>
          <p14:tracePt t="76833" x="2901950" y="1587500"/>
          <p14:tracePt t="76841" x="2908300" y="1587500"/>
          <p14:tracePt t="76842" x="2927350" y="1587500"/>
          <p14:tracePt t="76858" x="2940050" y="1587500"/>
          <p14:tracePt t="76875" x="2965450" y="1593850"/>
          <p14:tracePt t="76891" x="2990850" y="1593850"/>
          <p14:tracePt t="76908" x="3022600" y="1606550"/>
          <p14:tracePt t="76925" x="3092450" y="1638300"/>
          <p14:tracePt t="76941" x="3168650" y="1676400"/>
          <p14:tracePt t="76958" x="3263900" y="1701800"/>
          <p14:tracePt t="76975" x="3409950" y="1746250"/>
          <p14:tracePt t="76991" x="3556000" y="1778000"/>
          <p14:tracePt t="77008" x="3740150" y="1847850"/>
          <p14:tracePt t="77025" x="3867150" y="1905000"/>
          <p14:tracePt t="77042" x="3956050" y="1943100"/>
          <p14:tracePt t="77058" x="4019550" y="1962150"/>
          <p14:tracePt t="77075" x="4038600" y="1962150"/>
          <p14:tracePt t="77091" x="4044950" y="1968500"/>
          <p14:tracePt t="77361" x="4051300" y="1968500"/>
          <p14:tracePt t="77369" x="4064000" y="1968500"/>
          <p14:tracePt t="77374" x="4083050" y="1962150"/>
          <p14:tracePt t="77391" x="4102100" y="1943100"/>
          <p14:tracePt t="77408" x="4121150" y="1924050"/>
          <p14:tracePt t="77408" x="4127500" y="1924050"/>
          <p14:tracePt t="77426" x="4140200" y="1911350"/>
          <p14:tracePt t="77441" x="4152900" y="1905000"/>
          <p14:tracePt t="77458" x="4159250" y="1905000"/>
          <p14:tracePt t="77561" x="4159250" y="1898650"/>
          <p14:tracePt t="77577" x="4165600" y="1898650"/>
          <p14:tracePt t="77584" x="4171950" y="1885950"/>
          <p14:tracePt t="77608" x="4184650" y="1879600"/>
          <p14:tracePt t="77625" x="4191000" y="1873250"/>
          <p14:tracePt t="77641" x="4203700" y="1873250"/>
          <p14:tracePt t="77658" x="4203700" y="1866900"/>
          <p14:tracePt t="77675" x="4216400" y="1860550"/>
          <p14:tracePt t="77691" x="4229100" y="1854200"/>
          <p14:tracePt t="77708" x="4248150" y="1841500"/>
          <p14:tracePt t="77725" x="4273550" y="1816100"/>
          <p14:tracePt t="77741" x="4311650" y="1790700"/>
          <p14:tracePt t="77758" x="4356100" y="1771650"/>
          <p14:tracePt t="77775" x="4406900" y="1746250"/>
          <p14:tracePt t="77791" x="4457700" y="1720850"/>
          <p14:tracePt t="77808" x="4508500" y="1701800"/>
          <p14:tracePt t="77808" x="4533900" y="1682750"/>
          <p14:tracePt t="77825" x="4584700" y="1663700"/>
          <p14:tracePt t="77842" x="4635500" y="1651000"/>
          <p14:tracePt t="77859" x="4679950" y="1631950"/>
          <p14:tracePt t="77875" x="4718050" y="1625600"/>
          <p14:tracePt t="77891" x="4762500" y="1612900"/>
          <p14:tracePt t="77908" x="4813300" y="1612900"/>
          <p14:tracePt t="77925" x="4857750" y="1600200"/>
          <p14:tracePt t="77941" x="4908550" y="1600200"/>
          <p14:tracePt t="77958" x="4959350" y="1600200"/>
          <p14:tracePt t="77975" x="5022850" y="1600200"/>
          <p14:tracePt t="77991" x="5092700" y="1600200"/>
          <p14:tracePt t="78008" x="5162550" y="1600200"/>
          <p14:tracePt t="78025" x="5264150" y="1600200"/>
          <p14:tracePt t="78041" x="5340350" y="1619250"/>
          <p14:tracePt t="78058" x="5441950" y="1631950"/>
          <p14:tracePt t="78075" x="5537200" y="1638300"/>
          <p14:tracePt t="78091" x="5638800" y="1657350"/>
          <p14:tracePt t="78108" x="5721350" y="1676400"/>
          <p14:tracePt t="78125" x="5835650" y="1714500"/>
          <p14:tracePt t="78141" x="5911850" y="1733550"/>
          <p14:tracePt t="78158" x="5969000" y="1752600"/>
          <p14:tracePt t="78176" x="6045200" y="1771650"/>
          <p14:tracePt t="78191" x="6108700" y="1784350"/>
          <p14:tracePt t="78208" x="6165850" y="1803400"/>
          <p14:tracePt t="78225" x="6242050" y="1809750"/>
          <p14:tracePt t="78241" x="6305550" y="1822450"/>
          <p14:tracePt t="78258" x="6369050" y="1835150"/>
          <p14:tracePt t="78275" x="6445250" y="1841500"/>
          <p14:tracePt t="78291" x="6521450" y="1854200"/>
          <p14:tracePt t="78308" x="6597650" y="1860550"/>
          <p14:tracePt t="78325" x="6667500" y="1873250"/>
          <p14:tracePt t="78341" x="6737350" y="1879600"/>
          <p14:tracePt t="78358" x="6819900" y="1892300"/>
          <p14:tracePt t="78375" x="6902450" y="1892300"/>
          <p14:tracePt t="78391" x="7010400" y="1892300"/>
          <p14:tracePt t="78409" x="7112000" y="1892300"/>
          <p14:tracePt t="78425" x="7251700" y="1911350"/>
          <p14:tracePt t="78442" x="7340600" y="1917700"/>
          <p14:tracePt t="78458" x="7404100" y="1936750"/>
          <p14:tracePt t="78475" x="7461250" y="1936750"/>
          <p14:tracePt t="78491" x="7505700" y="1949450"/>
          <p14:tracePt t="78508" x="7556500" y="1949450"/>
          <p14:tracePt t="78524" x="7594600" y="1962150"/>
          <p14:tracePt t="78541" x="7626350" y="1962150"/>
          <p14:tracePt t="78558" x="7664450" y="1968500"/>
          <p14:tracePt t="78575" x="7696200" y="1968500"/>
          <p14:tracePt t="78591" x="7721600" y="1968500"/>
          <p14:tracePt t="78608" x="7734300" y="1968500"/>
          <p14:tracePt t="78608" x="7753350" y="1968500"/>
          <p14:tracePt t="78626" x="7766050" y="1968500"/>
          <p14:tracePt t="78641" x="7778750" y="1968500"/>
          <p14:tracePt t="78658" x="7791450" y="1968500"/>
          <p14:tracePt t="78674" x="7804150" y="1968500"/>
          <p14:tracePt t="78692" x="7810500" y="1968500"/>
          <p14:tracePt t="79185" x="7810500" y="1974850"/>
          <p14:tracePt t="79193" x="7804150" y="1981200"/>
          <p14:tracePt t="79201" x="7804150" y="1987550"/>
          <p14:tracePt t="79206" x="7766050" y="1987550"/>
          <p14:tracePt t="79223" x="7702550" y="2000250"/>
          <p14:tracePt t="79240" x="7639050" y="2006600"/>
          <p14:tracePt t="79256" x="7556500" y="2025650"/>
          <p14:tracePt t="79273" x="7486650" y="2038350"/>
          <p14:tracePt t="79290" x="7435850" y="2038350"/>
          <p14:tracePt t="79307" x="7366000" y="2044700"/>
          <p14:tracePt t="79323" x="7283450" y="2057400"/>
          <p14:tracePt t="79340" x="7188200" y="2057400"/>
          <p14:tracePt t="79356" x="7054850" y="2057400"/>
          <p14:tracePt t="79373" x="6934200" y="2057400"/>
          <p14:tracePt t="79390" x="6832600" y="2057400"/>
          <p14:tracePt t="79406" x="6724650" y="2057400"/>
          <p14:tracePt t="79423" x="6623050" y="2051050"/>
          <p14:tracePt t="79440" x="6515100" y="2032000"/>
          <p14:tracePt t="79456" x="6318250" y="2006600"/>
          <p14:tracePt t="79474" x="6191250" y="1993900"/>
          <p14:tracePt t="79490" x="6051550" y="1968500"/>
          <p14:tracePt t="79507" x="5918200" y="1949450"/>
          <p14:tracePt t="79523" x="5791200" y="1930400"/>
          <p14:tracePt t="79540" x="5664200" y="1905000"/>
          <p14:tracePt t="79556" x="5530850" y="1892300"/>
          <p14:tracePt t="79573" x="5384800" y="1841500"/>
          <p14:tracePt t="79589" x="5245100" y="1822450"/>
          <p14:tracePt t="79607" x="5105400" y="1784350"/>
          <p14:tracePt t="79623" x="4972050" y="1758950"/>
          <p14:tracePt t="79640" x="4864100" y="1714500"/>
          <p14:tracePt t="79656" x="4686300" y="1651000"/>
          <p14:tracePt t="79673" x="4584700" y="1619250"/>
          <p14:tracePt t="79691" x="4502150" y="1593850"/>
          <p14:tracePt t="79708" x="4406900" y="1555750"/>
          <p14:tracePt t="79725" x="4330700" y="1524000"/>
          <p14:tracePt t="79741" x="4279900" y="1504950"/>
          <p14:tracePt t="79758" x="4229100" y="1485900"/>
          <p14:tracePt t="79776" x="4191000" y="1473200"/>
          <p14:tracePt t="79792" x="4159250" y="1466850"/>
          <p14:tracePt t="79807" x="4127500" y="1460500"/>
          <p14:tracePt t="79824" x="4083050" y="1441450"/>
          <p14:tracePt t="79842" x="4070350" y="1441450"/>
          <p14:tracePt t="79859" x="4044950" y="1441450"/>
          <p14:tracePt t="79875" x="4032250" y="1441450"/>
          <p14:tracePt t="79892" x="4019550" y="1441450"/>
          <p14:tracePt t="79908" x="4000500" y="1441450"/>
          <p14:tracePt t="79925" x="3981450" y="1428750"/>
          <p14:tracePt t="79942" x="3943350" y="1422400"/>
          <p14:tracePt t="79959" x="3905250" y="1409700"/>
          <p14:tracePt t="79975" x="3854450" y="1409700"/>
          <p14:tracePt t="79992" x="3803650" y="1397000"/>
          <p14:tracePt t="80009" x="3721100" y="1390650"/>
          <p14:tracePt t="80025" x="3676650" y="1390650"/>
          <p14:tracePt t="80042" x="3638550" y="1390650"/>
          <p14:tracePt t="80059" x="3600450" y="1390650"/>
          <p14:tracePt t="80075" x="3568700" y="1390650"/>
          <p14:tracePt t="80092" x="3524250" y="1384300"/>
          <p14:tracePt t="80109" x="3492500" y="1377950"/>
          <p14:tracePt t="80125" x="3441700" y="1365250"/>
          <p14:tracePt t="80142" x="3403600" y="1358900"/>
          <p14:tracePt t="80158" x="3359150" y="1352550"/>
          <p14:tracePt t="80175" x="3321050" y="1346200"/>
          <p14:tracePt t="80192" x="3302000" y="1333500"/>
          <p14:tracePt t="80208" x="3276600" y="1333500"/>
          <p14:tracePt t="80228" x="3270250" y="1333500"/>
          <p14:tracePt t="80242" x="3263900" y="1333500"/>
          <p14:tracePt t="80259" x="3257550" y="1320800"/>
          <p14:tracePt t="80276" x="3244850" y="1320800"/>
          <p14:tracePt t="80292" x="3232150" y="1320800"/>
          <p14:tracePt t="80308" x="3225800" y="1320800"/>
          <p14:tracePt t="80326" x="3213100" y="1320800"/>
          <p14:tracePt t="80342" x="3206750" y="1320800"/>
          <p14:tracePt t="80359" x="3194050" y="1320800"/>
          <p14:tracePt t="80376" x="3181350" y="1320800"/>
          <p14:tracePt t="80392" x="3155950" y="1320800"/>
          <p14:tracePt t="80408" x="3117850" y="1320800"/>
          <p14:tracePt t="80426" x="3079750" y="1320800"/>
          <p14:tracePt t="80442" x="3041650" y="1320800"/>
          <p14:tracePt t="80458" x="3003550" y="1320800"/>
          <p14:tracePt t="80476" x="2978150" y="1320800"/>
          <p14:tracePt t="80492" x="2952750" y="1320800"/>
          <p14:tracePt t="80508" x="2933700" y="1320800"/>
          <p14:tracePt t="80525" x="2921000" y="1320800"/>
          <p14:tracePt t="80542" x="2914650" y="1320800"/>
          <p14:tracePt t="80559" x="2901950" y="1320800"/>
          <p14:tracePt t="80602" x="2895600" y="1320800"/>
          <p14:tracePt t="80657" x="2889250" y="1320800"/>
          <p14:tracePt t="80729" x="2882900" y="1320800"/>
          <p14:tracePt t="80746" x="2876550" y="1327150"/>
          <p14:tracePt t="80757" x="2870200" y="1333500"/>
          <p14:tracePt t="80758" x="2863850" y="1346200"/>
          <p14:tracePt t="80817" x="2863850" y="1352550"/>
          <p14:tracePt t="80841" x="2857500" y="1365250"/>
          <p14:tracePt t="80854" x="2851150" y="1365250"/>
          <p14:tracePt t="80858" x="2851150" y="1371600"/>
          <p14:tracePt t="80874" x="2844800" y="1390650"/>
          <p14:tracePt t="80891" x="2838450" y="1409700"/>
          <p14:tracePt t="80907" x="2825750" y="1428750"/>
          <p14:tracePt t="80924" x="2825750" y="1441450"/>
          <p14:tracePt t="80941" x="2819400" y="1454150"/>
          <p14:tracePt t="81897" x="2832100" y="1454150"/>
          <p14:tracePt t="81916" x="2838450" y="1454150"/>
          <p14:tracePt t="81917" x="2838450" y="1447800"/>
          <p14:tracePt t="81969" x="2844800" y="1441450"/>
          <p14:tracePt t="84897" x="2851150" y="1441450"/>
          <p14:tracePt t="84907" x="2857500" y="1441450"/>
          <p14:tracePt t="85313" x="2863850" y="1441450"/>
          <p14:tracePt t="85329" x="2870200" y="1441450"/>
          <p14:tracePt t="85554" x="2876550" y="1441450"/>
          <p14:tracePt t="85578" x="2882900" y="1441450"/>
          <p14:tracePt t="85595" x="2889250" y="1441450"/>
          <p14:tracePt t="85609" x="2895600" y="1441450"/>
          <p14:tracePt t="85649" x="2901950" y="1441450"/>
          <p14:tracePt t="85665" x="2908300" y="1441450"/>
          <p14:tracePt t="85684" x="2914650" y="1441450"/>
          <p14:tracePt t="85685" x="2921000" y="1447800"/>
          <p14:tracePt t="85708" x="2933700" y="1447800"/>
          <p14:tracePt t="85725" x="2946400" y="1447800"/>
          <p14:tracePt t="85741" x="2952750" y="1447800"/>
          <p14:tracePt t="85758" x="2965450" y="1447800"/>
          <p14:tracePt t="85775" x="2978150" y="1447800"/>
          <p14:tracePt t="85792" x="2990850" y="1447800"/>
          <p14:tracePt t="85849" x="3003550" y="1447800"/>
          <p14:tracePt t="86273" x="3009900" y="1447800"/>
          <p14:tracePt t="86313" x="3009900" y="1454150"/>
          <p14:tracePt t="86337" x="3009900" y="1460500"/>
          <p14:tracePt t="86338" x="2997200" y="1466850"/>
          <p14:tracePt t="86359" x="2990850" y="1473200"/>
          <p14:tracePt t="86393" x="2978150" y="1473200"/>
          <p14:tracePt t="86394" x="2965450" y="1479550"/>
          <p14:tracePt t="86408" x="2952750" y="1485900"/>
          <p14:tracePt t="86425" x="2940050" y="1485900"/>
          <p14:tracePt t="86442" x="2933700" y="1485900"/>
          <p14:tracePt t="86458" x="2927350" y="1485900"/>
          <p14:tracePt t="86475" x="2921000" y="1492250"/>
          <p14:tracePt t="86491" x="2914650" y="1492250"/>
          <p14:tracePt t="86508" x="2908300" y="1492250"/>
          <p14:tracePt t="86525" x="2889250" y="1498600"/>
          <p14:tracePt t="86542" x="2882900" y="1498600"/>
          <p14:tracePt t="86558" x="2870200" y="1504950"/>
          <p14:tracePt t="86575" x="2857500" y="1504950"/>
          <p14:tracePt t="86591" x="2844800" y="1504950"/>
          <p14:tracePt t="86608" x="2838450" y="1511300"/>
          <p14:tracePt t="86625" x="2832100" y="1511300"/>
          <p14:tracePt t="86642" x="2825750" y="1517650"/>
          <p14:tracePt t="86689" x="2819400" y="1517650"/>
          <p14:tracePt t="86700" x="2813050" y="1517650"/>
          <p14:tracePt t="86701" x="2806700" y="1517650"/>
          <p14:tracePt t="86724" x="2800350" y="1524000"/>
          <p14:tracePt t="87065" x="2787650" y="1524000"/>
          <p14:tracePt t="87089" x="2781300" y="1530350"/>
          <p14:tracePt t="88881" x="2781300" y="1536700"/>
          <p14:tracePt t="88953" x="2787650" y="1536700"/>
          <p14:tracePt t="88993" x="2800350" y="1536700"/>
          <p14:tracePt t="89017" x="2806700" y="1536700"/>
          <p14:tracePt t="89057" x="2813050" y="1536700"/>
          <p14:tracePt t="89113" x="2819400" y="1536700"/>
          <p14:tracePt t="89121" x="2825750" y="1536700"/>
          <p14:tracePt t="89134" x="2825750" y="1530350"/>
          <p14:tracePt t="89141" x="2838450" y="1530350"/>
          <p14:tracePt t="89158" x="2844800" y="1530350"/>
          <p14:tracePt t="89194" x="2857500" y="1530350"/>
          <p14:tracePt t="89195" x="2857500" y="1524000"/>
          <p14:tracePt t="89208" x="2882900" y="1524000"/>
          <p14:tracePt t="89225" x="2914650" y="1517650"/>
          <p14:tracePt t="89242" x="2959100" y="1517650"/>
          <p14:tracePt t="89258" x="2997200" y="1517650"/>
          <p14:tracePt t="89275" x="3028950" y="1517650"/>
          <p14:tracePt t="89292" x="3060700" y="1517650"/>
          <p14:tracePt t="89308" x="3086100" y="1517650"/>
          <p14:tracePt t="89325" x="3117850" y="1517650"/>
          <p14:tracePt t="89343" x="3143250" y="1517650"/>
          <p14:tracePt t="89358" x="3187700" y="1517650"/>
          <p14:tracePt t="89375" x="3213100" y="1517650"/>
          <p14:tracePt t="89391" x="3257550" y="1517650"/>
          <p14:tracePt t="89408" x="3314700" y="1517650"/>
          <p14:tracePt t="89426" x="3365500" y="1517650"/>
          <p14:tracePt t="89442" x="3403600" y="1517650"/>
          <p14:tracePt t="89458" x="3448050" y="1517650"/>
          <p14:tracePt t="89475" x="3473450" y="1517650"/>
          <p14:tracePt t="89491" x="3511550" y="1517650"/>
          <p14:tracePt t="89508" x="3530600" y="1517650"/>
          <p14:tracePt t="89525" x="3549650" y="1517650"/>
          <p14:tracePt t="89541" x="3562350" y="1517650"/>
          <p14:tracePt t="89558" x="3581400" y="1524000"/>
          <p14:tracePt t="89575" x="3594100" y="1524000"/>
          <p14:tracePt t="89592" x="3613150" y="1536700"/>
          <p14:tracePt t="89592" x="3619500" y="1536700"/>
          <p14:tracePt t="89609" x="3632200" y="1536700"/>
          <p14:tracePt t="89628" x="3651250" y="1549400"/>
          <p14:tracePt t="89642" x="3663950" y="1549400"/>
          <p14:tracePt t="89657" x="3676650" y="1549400"/>
          <p14:tracePt t="89673" x="3689350" y="1562100"/>
          <p14:tracePt t="89690" x="3708400" y="1568450"/>
          <p14:tracePt t="89706" x="3721100" y="1574800"/>
          <p14:tracePt t="89723" x="3733800" y="1581150"/>
          <p14:tracePt t="89761" x="3746500" y="1581150"/>
          <p14:tracePt t="89769" x="3765550" y="1581150"/>
          <p14:tracePt t="89790" x="3771900" y="1587500"/>
          <p14:tracePt t="89790" x="3784600" y="1587500"/>
          <p14:tracePt t="89806" x="3803650" y="1587500"/>
          <p14:tracePt t="89823" x="3822700" y="1593850"/>
          <p14:tracePt t="89840" x="3835400" y="1593850"/>
          <p14:tracePt t="89856" x="3860800" y="1593850"/>
          <p14:tracePt t="89874" x="3873500" y="1600200"/>
          <p14:tracePt t="89890" x="3892550" y="1606550"/>
          <p14:tracePt t="89929" x="3898900" y="1606550"/>
          <p14:tracePt t="90049" x="3911600" y="1606550"/>
          <p14:tracePt t="90074" x="3911600" y="1612900"/>
          <p14:tracePt t="90473" x="3911600" y="1619250"/>
          <p14:tracePt t="90497" x="3911600" y="1625600"/>
          <p14:tracePt t="91075" x="3917950" y="1625600"/>
          <p14:tracePt t="91089" x="3924300" y="1638300"/>
          <p14:tracePt t="91095" x="3930650" y="1638300"/>
          <p14:tracePt t="91108" x="3943350" y="1638300"/>
          <p14:tracePt t="91125" x="3956050" y="1638300"/>
          <p14:tracePt t="91141" x="3975100" y="1644650"/>
          <p14:tracePt t="91158" x="3987800" y="1651000"/>
          <p14:tracePt t="91175" x="3994150" y="1651000"/>
          <p14:tracePt t="91191" x="4000500" y="1651000"/>
          <p14:tracePt t="91242" x="4006850" y="1651000"/>
          <p14:tracePt t="91265" x="4019550" y="1651000"/>
          <p14:tracePt t="91273" x="4032250" y="1651000"/>
          <p14:tracePt t="91284" x="4070350" y="1651000"/>
          <p14:tracePt t="91309" x="4102100" y="1651000"/>
          <p14:tracePt t="91325" x="4127500" y="1651000"/>
          <p14:tracePt t="91342" x="4171950" y="1651000"/>
          <p14:tracePt t="91359" x="4197350" y="1651000"/>
          <p14:tracePt t="91375" x="4222750" y="1651000"/>
          <p14:tracePt t="91392" x="4254500" y="1651000"/>
          <p14:tracePt t="91408" x="4305300" y="1657350"/>
          <p14:tracePt t="91425" x="4324350" y="1663700"/>
          <p14:tracePt t="91442" x="4349750" y="1663700"/>
          <p14:tracePt t="91459" x="4381500" y="1676400"/>
          <p14:tracePt t="91475" x="4406900" y="1676400"/>
          <p14:tracePt t="91491" x="4432300" y="1676400"/>
          <p14:tracePt t="91508" x="4457700" y="1676400"/>
          <p14:tracePt t="91525" x="4483100" y="1689100"/>
          <p14:tracePt t="91542" x="4514850" y="1695450"/>
          <p14:tracePt t="91558" x="4540250" y="1695450"/>
          <p14:tracePt t="91575" x="4578350" y="1701800"/>
          <p14:tracePt t="91592" x="4603750" y="1708150"/>
          <p14:tracePt t="91608" x="4660900" y="1727200"/>
          <p14:tracePt t="91626" x="4686300" y="1733550"/>
          <p14:tracePt t="91642" x="4718050" y="1746250"/>
          <p14:tracePt t="91658" x="4749800" y="1752600"/>
          <p14:tracePt t="91675" x="4781550" y="1765300"/>
          <p14:tracePt t="91692" x="4819650" y="1771650"/>
          <p14:tracePt t="91708" x="4857750" y="1784350"/>
          <p14:tracePt t="91725" x="4902200" y="1803400"/>
          <p14:tracePt t="91742" x="4953000" y="1816100"/>
          <p14:tracePt t="91758" x="5016500" y="1835150"/>
          <p14:tracePt t="91775" x="5092700" y="1854200"/>
          <p14:tracePt t="91792" x="5168900" y="1879600"/>
          <p14:tracePt t="91808" x="5257800" y="1892300"/>
          <p14:tracePt t="91825" x="5340350" y="1905000"/>
          <p14:tracePt t="91842" x="5403850" y="1905000"/>
          <p14:tracePt t="91858" x="5454650" y="1905000"/>
          <p14:tracePt t="91876" x="5473700" y="1905000"/>
          <p14:tracePt t="91891" x="5480050" y="1905000"/>
          <p14:tracePt t="91946" x="5486400" y="1905000"/>
          <p14:tracePt t="91953" x="5492750" y="1905000"/>
          <p14:tracePt t="91954" x="5499100" y="1905000"/>
          <p14:tracePt t="91974" x="5511800" y="1905000"/>
          <p14:tracePt t="91990" x="5524500" y="1905000"/>
          <p14:tracePt t="92007" x="5530850" y="1905000"/>
          <p14:tracePt t="92024" x="5543550" y="1905000"/>
          <p14:tracePt t="92041" x="5562600" y="1892300"/>
          <p14:tracePt t="92057" x="5581650" y="1892300"/>
          <p14:tracePt t="92074" x="5607050" y="1892300"/>
          <p14:tracePt t="92090" x="5638800" y="1879600"/>
          <p14:tracePt t="92107" x="5670550" y="1879600"/>
          <p14:tracePt t="92124" x="5695950" y="1879600"/>
          <p14:tracePt t="92140" x="5715000" y="1879600"/>
          <p14:tracePt t="92157" x="5727700" y="1879600"/>
          <p14:tracePt t="92174" x="5734050" y="1879600"/>
          <p14:tracePt t="92190" x="5746750" y="1879600"/>
          <p14:tracePt t="92207" x="5759450" y="1879600"/>
          <p14:tracePt t="92224" x="5765800" y="1879600"/>
          <p14:tracePt t="92240" x="5772150" y="1879600"/>
          <p14:tracePt t="92257" x="5778500" y="1879600"/>
          <p14:tracePt t="92417" x="5784850" y="1873250"/>
          <p14:tracePt t="92449" x="5784850" y="1866900"/>
          <p14:tracePt t="92459" x="5791200" y="1866900"/>
          <p14:tracePt t="92466" x="5803900" y="1866900"/>
          <p14:tracePt t="92510" x="5816600" y="1860550"/>
          <p14:tracePt t="92753" x="5822950" y="1860550"/>
          <p14:tracePt t="92761" x="5829300" y="1860550"/>
          <p14:tracePt t="92769" x="5842000" y="1854200"/>
          <p14:tracePt t="92790" x="5854700" y="1854200"/>
          <p14:tracePt t="92807" x="5861050" y="1854200"/>
          <p14:tracePt t="92824" x="5867400" y="1854200"/>
          <p14:tracePt t="92840" x="5873750" y="1854200"/>
          <p14:tracePt t="92857" x="5886450" y="1854200"/>
          <p14:tracePt t="92874" x="5899150" y="1854200"/>
          <p14:tracePt t="92891" x="5911850" y="1854200"/>
          <p14:tracePt t="92929" x="5924550" y="1854200"/>
          <p14:tracePt t="92937" x="5937250" y="1854200"/>
          <p14:tracePt t="92961" x="5949950" y="1854200"/>
          <p14:tracePt t="92961" x="5956300" y="1854200"/>
          <p14:tracePt t="92994" x="5962650" y="1854200"/>
          <p14:tracePt t="92994" x="5969000" y="1854200"/>
          <p14:tracePt t="93007" x="5988050" y="1854200"/>
          <p14:tracePt t="93024" x="6007100" y="1854200"/>
          <p14:tracePt t="93024" x="6013450" y="1854200"/>
          <p14:tracePt t="93041" x="6032500" y="1854200"/>
          <p14:tracePt t="93058" x="6064250" y="1854200"/>
          <p14:tracePt t="93074" x="6070600" y="1854200"/>
          <p14:tracePt t="93091" x="6102350" y="1854200"/>
          <p14:tracePt t="93107" x="6127750" y="1854200"/>
          <p14:tracePt t="93124" x="6165850" y="1854200"/>
          <p14:tracePt t="93141" x="6203950" y="1860550"/>
          <p14:tracePt t="93157" x="6248400" y="1866900"/>
          <p14:tracePt t="93174" x="6305550" y="1873250"/>
          <p14:tracePt t="93191" x="6375400" y="1885950"/>
          <p14:tracePt t="93207" x="6451600" y="1892300"/>
          <p14:tracePt t="93224" x="6521450" y="1905000"/>
          <p14:tracePt t="93224" x="6546850" y="1911350"/>
          <p14:tracePt t="93241" x="6623050" y="1924050"/>
          <p14:tracePt t="93257" x="6654800" y="1924050"/>
          <p14:tracePt t="93275" x="6692900" y="1930400"/>
          <p14:tracePt t="93293" x="6705600" y="1930400"/>
          <p14:tracePt t="93369" x="6711950" y="1930400"/>
          <p14:tracePt t="93377" x="6718300" y="1930400"/>
          <p14:tracePt t="93385" x="6731000" y="1930400"/>
          <p14:tracePt t="93385" x="6743700" y="1930400"/>
          <p14:tracePt t="93393" x="6762750" y="1930400"/>
          <p14:tracePt t="93408" x="6832600" y="1930400"/>
          <p14:tracePt t="93442" x="6883400" y="1930400"/>
          <p14:tracePt t="93443" x="6959600" y="1930400"/>
          <p14:tracePt t="93458" x="7010400" y="1930400"/>
          <p14:tracePt t="93476" x="7080250" y="1930400"/>
          <p14:tracePt t="93492" x="7137400" y="1930400"/>
          <p14:tracePt t="93508" x="7213600" y="1924050"/>
          <p14:tracePt t="93525" x="7283450" y="1924050"/>
          <p14:tracePt t="93542" x="7385050" y="1924050"/>
          <p14:tracePt t="93559" x="7518400" y="1924050"/>
          <p14:tracePt t="93575" x="7645400" y="1930400"/>
          <p14:tracePt t="93592" x="7740650" y="1943100"/>
          <p14:tracePt t="93592" x="7791450" y="1949450"/>
          <p14:tracePt t="93609" x="7829550" y="1962150"/>
          <p14:tracePt t="93609" x="7867650" y="1962150"/>
          <p14:tracePt t="93625" x="7937500" y="1981200"/>
          <p14:tracePt t="93642" x="7988300" y="1981200"/>
          <p14:tracePt t="93659" x="8045450" y="1987550"/>
          <p14:tracePt t="93692" x="8083550" y="2000250"/>
          <p14:tracePt t="93693" x="8108950" y="2000250"/>
          <p14:tracePt t="93709" x="8115300" y="2000250"/>
          <p14:tracePt t="93725" x="8134350" y="2000250"/>
          <p14:tracePt t="93742" x="8140700" y="2000250"/>
          <p14:tracePt t="93759" x="8147050" y="2000250"/>
          <p14:tracePt t="94210" x="8147050" y="2006600"/>
          <p14:tracePt t="94218" x="8140700" y="2012950"/>
          <p14:tracePt t="94219" x="8121650" y="2025650"/>
          <p14:tracePt t="94409" x="8115300" y="2032000"/>
          <p14:tracePt t="94422" x="8102600" y="2038350"/>
          <p14:tracePt t="94434" x="8089900" y="2044700"/>
          <p14:tracePt t="94458" x="8083550" y="2051050"/>
          <p14:tracePt t="94475" x="8070850" y="2057400"/>
          <p14:tracePt t="94491" x="8064500" y="2063750"/>
          <p14:tracePt t="94509" x="8058150" y="2063750"/>
          <p14:tracePt t="94865" x="8058150" y="2070100"/>
          <p14:tracePt t="94881" x="8058150" y="2076450"/>
          <p14:tracePt t="94929" x="8058150" y="2082800"/>
          <p14:tracePt t="94945" x="8051800" y="2082800"/>
          <p14:tracePt t="94977" x="8039100" y="2095500"/>
          <p14:tracePt t="95033" x="8032750" y="2095500"/>
          <p14:tracePt t="95040" x="8032750" y="2101850"/>
          <p14:tracePt t="95153" x="8026400" y="2101850"/>
          <p14:tracePt t="95177" x="8020050" y="2101850"/>
          <p14:tracePt t="95193" x="8013700" y="2101850"/>
          <p14:tracePt t="95199" x="8013700" y="2108200"/>
          <p14:tracePt t="95281" x="8007350" y="2114550"/>
          <p14:tracePt t="95297" x="8001000" y="2114550"/>
          <p14:tracePt t="95321" x="7994650" y="2120900"/>
          <p14:tracePt t="95325" x="7988300" y="2120900"/>
          <p14:tracePt t="95334" x="7975600" y="2127250"/>
          <p14:tracePt t="95359" x="7950200" y="2133600"/>
          <p14:tracePt t="95375" x="7924800" y="2133600"/>
          <p14:tracePt t="95392" x="7893050" y="2133600"/>
          <p14:tracePt t="95392" x="7880350" y="2133600"/>
          <p14:tracePt t="95410" x="7861300" y="2133600"/>
          <p14:tracePt t="95426" x="7848600" y="2133600"/>
          <p14:tracePt t="95442" x="7842250" y="2139950"/>
          <p14:tracePt t="95459" x="7829550" y="2139950"/>
          <p14:tracePt t="95475" x="7810500" y="2139950"/>
          <p14:tracePt t="95492" x="7785100" y="2139950"/>
          <p14:tracePt t="95509" x="7753350" y="2139950"/>
          <p14:tracePt t="95526" x="7721600" y="2139950"/>
          <p14:tracePt t="95542" x="7696200" y="2139950"/>
          <p14:tracePt t="95559" x="7670800" y="2139950"/>
          <p14:tracePt t="95575" x="7645400" y="2139950"/>
          <p14:tracePt t="95592" x="7620000" y="2133600"/>
          <p14:tracePt t="95608" x="7581900" y="2114550"/>
          <p14:tracePt t="95642" x="7556500" y="2095500"/>
          <p14:tracePt t="95643" x="7543800" y="2082800"/>
          <p14:tracePt t="95658" x="7531100" y="2070100"/>
          <p14:tracePt t="95675" x="7518400" y="2063750"/>
          <p14:tracePt t="95692" x="7512050" y="2057400"/>
          <p14:tracePt t="95961" x="7512050" y="2044700"/>
          <p14:tracePt t="95961" x="7512050" y="2032000"/>
          <p14:tracePt t="95977" x="7512050" y="2025650"/>
          <p14:tracePt t="95978" x="7512050" y="2012950"/>
          <p14:tracePt t="95991" x="7512050" y="1993900"/>
          <p14:tracePt t="96009" x="7512050" y="1981200"/>
          <p14:tracePt t="100097" x="7512050" y="1974850"/>
          <p14:tracePt t="100113" x="7512050" y="1968500"/>
          <p14:tracePt t="100154" x="7512050" y="1962150"/>
          <p14:tracePt t="101161" x="7505700" y="1962150"/>
          <p14:tracePt t="101171" x="7493000" y="1949450"/>
          <p14:tracePt t="101201" x="7486650" y="1949450"/>
          <p14:tracePt t="101217" x="7480300" y="1949450"/>
          <p14:tracePt t="101225" x="7473950" y="1943100"/>
          <p14:tracePt t="101234" x="7461250" y="1936750"/>
          <p14:tracePt t="101258" x="7448550" y="1936750"/>
          <p14:tracePt t="101275" x="7442200" y="1936750"/>
          <p14:tracePt t="101353" x="7435850" y="1936750"/>
          <p14:tracePt t="101369" x="7429500" y="1936750"/>
          <p14:tracePt t="101393" x="7423150" y="1936750"/>
          <p14:tracePt t="101473" x="7416800" y="1936750"/>
          <p14:tracePt t="101489" x="7410450" y="1936750"/>
          <p14:tracePt t="101490" x="7385050" y="1936750"/>
          <p14:tracePt t="101508" x="7359650" y="1936750"/>
          <p14:tracePt t="101525" x="7327900" y="1936750"/>
          <p14:tracePt t="101541" x="7315200" y="1936750"/>
          <p14:tracePt t="101558" x="7296150" y="1936750"/>
          <p14:tracePt t="101595" x="7283450" y="1936750"/>
          <p14:tracePt t="101595" x="7277100" y="1930400"/>
          <p14:tracePt t="101608" x="7258050" y="1930400"/>
          <p14:tracePt t="101608" x="7245350" y="1924050"/>
          <p14:tracePt t="101625" x="7207250" y="1924050"/>
          <p14:tracePt t="101642" x="7175500" y="1911350"/>
          <p14:tracePt t="101658" x="7118350" y="1911350"/>
          <p14:tracePt t="101675" x="7092950" y="1911350"/>
          <p14:tracePt t="101691" x="7048500" y="1898650"/>
          <p14:tracePt t="101708" x="7035800" y="1898650"/>
          <p14:tracePt t="101777" x="7029450" y="1898650"/>
          <p14:tracePt t="101785" x="7023100" y="1898650"/>
          <p14:tracePt t="101796" x="7010400" y="1898650"/>
          <p14:tracePt t="101808" x="6991350" y="1898650"/>
          <p14:tracePt t="101825" x="6978650" y="1898650"/>
          <p14:tracePt t="101842" x="6965950" y="1898650"/>
          <p14:tracePt t="101858" x="6953250" y="1898650"/>
          <p14:tracePt t="101875" x="6946900" y="1898650"/>
          <p14:tracePt t="101891" x="6940550" y="1898650"/>
          <p14:tracePt t="101908" x="6927850" y="1898650"/>
          <p14:tracePt t="101925" x="6902450" y="1905000"/>
          <p14:tracePt t="101941" x="6877050" y="1905000"/>
          <p14:tracePt t="101958" x="6845300" y="1911350"/>
          <p14:tracePt t="101975" x="6832600" y="1911350"/>
          <p14:tracePt t="101991" x="6807200" y="1917700"/>
          <p14:tracePt t="102008" x="6769100" y="1917700"/>
          <p14:tracePt t="102025" x="6731000" y="1917700"/>
          <p14:tracePt t="102042" x="6686550" y="1917700"/>
          <p14:tracePt t="102058" x="6661150" y="1917700"/>
          <p14:tracePt t="102075" x="6610350" y="1917700"/>
          <p14:tracePt t="102091" x="6591300" y="1917700"/>
          <p14:tracePt t="102108" x="6565900" y="1917700"/>
          <p14:tracePt t="102125" x="6553200" y="1917700"/>
          <p14:tracePt t="102141" x="6540500" y="1917700"/>
          <p14:tracePt t="102158" x="6527800" y="1917700"/>
          <p14:tracePt t="102175" x="6515100" y="1917700"/>
          <p14:tracePt t="102191" x="6489700" y="1917700"/>
          <p14:tracePt t="102208" x="6451600" y="1917700"/>
          <p14:tracePt t="102225" x="6318250" y="1898650"/>
          <p14:tracePt t="102241" x="6216650" y="1866900"/>
          <p14:tracePt t="102258" x="6108700" y="1841500"/>
          <p14:tracePt t="102275" x="6051550" y="1822450"/>
          <p14:tracePt t="102291" x="6019800" y="1809750"/>
          <p14:tracePt t="102308" x="5981700" y="1803400"/>
          <p14:tracePt t="102326" x="5975350" y="1797050"/>
          <p14:tracePt t="102341" x="5956300" y="1797050"/>
          <p14:tracePt t="102358" x="5949950" y="1797050"/>
          <p14:tracePt t="102375" x="5930900" y="1784350"/>
          <p14:tracePt t="102391" x="5911850" y="1784350"/>
          <p14:tracePt t="102408" x="5892800" y="1784350"/>
          <p14:tracePt t="102408" x="5880100" y="1778000"/>
          <p14:tracePt t="102425" x="5842000" y="1778000"/>
          <p14:tracePt t="102442" x="5810250" y="1771650"/>
          <p14:tracePt t="102458" x="5784850" y="1765300"/>
          <p14:tracePt t="102475" x="5759450" y="1765300"/>
          <p14:tracePt t="102492" x="5740400" y="1765300"/>
          <p14:tracePt t="102508" x="5715000" y="1758950"/>
          <p14:tracePt t="102525" x="5695950" y="1758950"/>
          <p14:tracePt t="102541" x="5676900" y="1758950"/>
          <p14:tracePt t="102558" x="5657850" y="1752600"/>
          <p14:tracePt t="102575" x="5638800" y="1752600"/>
          <p14:tracePt t="102591" x="5626100" y="1752600"/>
          <p14:tracePt t="102608" x="5607050" y="1752600"/>
          <p14:tracePt t="102625" x="5575300" y="1752600"/>
          <p14:tracePt t="102642" x="5549900" y="1752600"/>
          <p14:tracePt t="102658" x="5537200" y="1752600"/>
          <p14:tracePt t="102675" x="5518150" y="1752600"/>
          <p14:tracePt t="102691" x="5505450" y="1752600"/>
          <p14:tracePt t="102708" x="5486400" y="1752600"/>
          <p14:tracePt t="102724" x="5480050" y="1752600"/>
          <p14:tracePt t="102741" x="5461000" y="1752600"/>
          <p14:tracePt t="102758" x="5448300" y="1752600"/>
          <p14:tracePt t="102774" x="5435600" y="1758950"/>
          <p14:tracePt t="102791" x="5422900" y="1758950"/>
          <p14:tracePt t="102808" x="5416550" y="1765300"/>
          <p14:tracePt t="102945" x="5410200" y="1765300"/>
          <p14:tracePt t="103601" x="5397500" y="1765300"/>
          <p14:tracePt t="103609" x="5365750" y="1765300"/>
          <p14:tracePt t="103617" x="5327650" y="1765300"/>
          <p14:tracePt t="103625" x="5168900" y="1739900"/>
          <p14:tracePt t="103642" x="5067300" y="1720850"/>
          <p14:tracePt t="103658" x="4978400" y="1701800"/>
          <p14:tracePt t="103675" x="4927600" y="1689100"/>
          <p14:tracePt t="103691" x="4914900" y="1689100"/>
          <p14:tracePt t="104137" x="4921250" y="1689100"/>
          <p14:tracePt t="104143" x="4933950" y="1689100"/>
          <p14:tracePt t="104149" x="4959350" y="1689100"/>
          <p14:tracePt t="104174" x="4978400" y="1689100"/>
          <p14:tracePt t="104191" x="5003800" y="1689100"/>
          <p14:tracePt t="104208" x="5041900" y="1689100"/>
          <p14:tracePt t="104224" x="5099050" y="1689100"/>
          <p14:tracePt t="104241" x="5137150" y="1689100"/>
          <p14:tracePt t="104257" x="5175250" y="1689100"/>
          <p14:tracePt t="104274" x="5213350" y="1689100"/>
          <p14:tracePt t="104291" x="5219700" y="1689100"/>
          <p14:tracePt t="104308" x="5232400" y="1689100"/>
          <p14:tracePt t="104377" x="5238750" y="1689100"/>
          <p14:tracePt t="104394" x="5245100" y="1689100"/>
          <p14:tracePt t="104593" x="5251450" y="1689100"/>
          <p14:tracePt t="104629" x="5251450" y="1701800"/>
          <p14:tracePt t="104673" x="5251450" y="1708150"/>
          <p14:tracePt t="104706" x="5251450" y="1714500"/>
          <p14:tracePt t="104721" x="5251450" y="1720850"/>
          <p14:tracePt t="104741" x="5251450" y="1727200"/>
          <p14:tracePt t="104742" x="5251450" y="1733550"/>
          <p14:tracePt t="104757" x="5251450" y="1739900"/>
          <p14:tracePt t="104775" x="5245100" y="1739900"/>
          <p14:tracePt t="104791" x="5238750" y="1746250"/>
          <p14:tracePt t="104807" x="5232400" y="1752600"/>
          <p14:tracePt t="104850" x="5226050" y="1758950"/>
          <p14:tracePt t="104914" x="5219700" y="1758950"/>
          <p14:tracePt t="104921" x="5213350" y="1758950"/>
          <p14:tracePt t="104922" x="5200650" y="1765300"/>
          <p14:tracePt t="104941" x="5187950" y="1771650"/>
          <p14:tracePt t="104957" x="5162550" y="1784350"/>
          <p14:tracePt t="104974" x="5156200" y="1790700"/>
          <p14:tracePt t="104991" x="5149850" y="1790700"/>
          <p14:tracePt t="105007" x="5143500" y="1790700"/>
          <p14:tracePt t="105154" x="5143500" y="1797050"/>
          <p14:tracePt t="105169" x="5137150" y="1797050"/>
          <p14:tracePt t="105183" x="5137150" y="1803400"/>
          <p14:tracePt t="105184" x="5124450" y="1803400"/>
          <p14:tracePt t="105234" x="5118100" y="1803400"/>
          <p14:tracePt t="105241" x="5105400" y="1809750"/>
          <p14:tracePt t="105250" x="5099050" y="1816100"/>
          <p14:tracePt t="105276" x="5080000" y="1822450"/>
          <p14:tracePt t="105292" x="5060950" y="1822450"/>
          <p14:tracePt t="105308" x="5035550" y="1822450"/>
          <p14:tracePt t="105325" x="5010150" y="1822450"/>
          <p14:tracePt t="105342" x="4959350" y="1822450"/>
          <p14:tracePt t="105358" x="4914900" y="1822450"/>
          <p14:tracePt t="105375" x="4845050" y="1822450"/>
          <p14:tracePt t="105392" x="4781550" y="1822450"/>
          <p14:tracePt t="105408" x="4699000" y="1809750"/>
          <p14:tracePt t="105426" x="4648200" y="1797050"/>
          <p14:tracePt t="105442" x="4597400" y="1790700"/>
          <p14:tracePt t="105458" x="4546600" y="1771650"/>
          <p14:tracePt t="105475" x="4483100" y="1752600"/>
          <p14:tracePt t="105492" x="4406900" y="1733550"/>
          <p14:tracePt t="105508" x="4273550" y="1695450"/>
          <p14:tracePt t="105525" x="4121150" y="1651000"/>
          <p14:tracePt t="105541" x="3956050" y="1593850"/>
          <p14:tracePt t="105558" x="3810000" y="1543050"/>
          <p14:tracePt t="105576" x="3638550" y="1498600"/>
          <p14:tracePt t="105591" x="3479800" y="1454150"/>
          <p14:tracePt t="105608" x="3321050" y="1390650"/>
          <p14:tracePt t="105608" x="3232150" y="1365250"/>
          <p14:tracePt t="105626" x="3073400" y="1314450"/>
          <p14:tracePt t="105642" x="2927350" y="1257300"/>
          <p14:tracePt t="105658" x="2781300" y="1200150"/>
          <p14:tracePt t="105675" x="2654300" y="1149350"/>
          <p14:tracePt t="105691" x="2559050" y="1117600"/>
          <p14:tracePt t="105708" x="2463800" y="1098550"/>
          <p14:tracePt t="105725" x="2381250" y="1073150"/>
          <p14:tracePt t="105741" x="2330450" y="1066800"/>
          <p14:tracePt t="105758" x="2260600" y="1054100"/>
          <p14:tracePt t="105775" x="2197100" y="1047750"/>
          <p14:tracePt t="105792" x="2152650" y="1041400"/>
          <p14:tracePt t="105809" x="2095500" y="1035050"/>
          <p14:tracePt t="105809" x="2076450" y="1035050"/>
          <p14:tracePt t="105825" x="2032000" y="1035050"/>
          <p14:tracePt t="105842" x="1981200" y="1028700"/>
          <p14:tracePt t="105858" x="1943100" y="1028700"/>
          <p14:tracePt t="105875" x="1892300" y="1028700"/>
          <p14:tracePt t="105891" x="1841500" y="1028700"/>
          <p14:tracePt t="105908" x="1797050" y="1028700"/>
          <p14:tracePt t="105925" x="1752600" y="1028700"/>
          <p14:tracePt t="105941" x="1708150" y="1028700"/>
          <p14:tracePt t="105958" x="1663700" y="1028700"/>
          <p14:tracePt t="105975" x="1593850" y="1028700"/>
          <p14:tracePt t="105992" x="1504950" y="1028700"/>
          <p14:tracePt t="106008" x="1371600" y="1016000"/>
          <p14:tracePt t="106025" x="1231900" y="1003300"/>
          <p14:tracePt t="106042" x="1130300" y="984250"/>
          <p14:tracePt t="106058" x="1035050" y="965200"/>
          <p14:tracePt t="106075" x="933450" y="939800"/>
          <p14:tracePt t="106092" x="831850" y="895350"/>
          <p14:tracePt t="106108" x="711200" y="844550"/>
          <p14:tracePt t="106125" x="590550" y="793750"/>
          <p14:tracePt t="106142" x="476250" y="730250"/>
          <p14:tracePt t="106158" x="355600" y="673100"/>
          <p14:tracePt t="106175" x="228600" y="609600"/>
          <p14:tracePt t="106192" x="95250" y="552450"/>
          <p14:tracePt t="106208" x="0" y="457200"/>
          <p14:tracePt t="106225" x="0" y="400050"/>
          <p14:tracePt t="106242" x="0" y="349250"/>
          <p14:tracePt t="106258" x="0" y="317500"/>
          <p14:tracePt t="106297" x="0" y="311150"/>
          <p14:tracePt t="106449" x="0" y="304800"/>
          <p14:tracePt t="106467" x="0" y="292100"/>
          <p14:tracePt t="106468" x="0" y="266700"/>
          <p14:tracePt t="106491" x="0" y="247650"/>
          <p14:tracePt t="106508" x="0" y="228600"/>
          <p14:tracePt t="106525" x="0" y="209550"/>
          <p14:tracePt t="106541" x="0" y="177800"/>
          <p14:tracePt t="106558" x="0" y="171450"/>
          <p14:tracePt t="106575" x="0" y="158750"/>
          <p14:tracePt t="106977" x="0" y="165100"/>
          <p14:tracePt t="106993" x="6350" y="177800"/>
          <p14:tracePt t="107008" x="25400" y="177800"/>
          <p14:tracePt t="107009" x="44450" y="177800"/>
          <p14:tracePt t="107024" x="88900" y="184150"/>
          <p14:tracePt t="107042" x="133350" y="184150"/>
          <p14:tracePt t="107058" x="190500" y="196850"/>
          <p14:tracePt t="107075" x="254000" y="196850"/>
          <p14:tracePt t="107092" x="330200" y="209550"/>
          <p14:tracePt t="107108" x="412750" y="215900"/>
          <p14:tracePt t="107125" x="501650" y="234950"/>
          <p14:tracePt t="107141" x="615950" y="254000"/>
          <p14:tracePt t="107158" x="666750" y="260350"/>
          <p14:tracePt t="107175" x="723900" y="273050"/>
          <p14:tracePt t="107191" x="768350" y="292100"/>
          <p14:tracePt t="107208" x="793750" y="298450"/>
          <p14:tracePt t="107225" x="800100" y="304800"/>
          <p14:tracePt t="107298" x="806450" y="304800"/>
          <p14:tracePt t="107305" x="825500" y="323850"/>
          <p14:tracePt t="107317" x="838200" y="342900"/>
          <p14:tracePt t="107341" x="850900" y="355600"/>
          <p14:tracePt t="107358" x="857250" y="374650"/>
          <p14:tracePt t="107376" x="876300" y="387350"/>
          <p14:tracePt t="107391" x="882650" y="406400"/>
          <p14:tracePt t="107408" x="895350" y="425450"/>
          <p14:tracePt t="107408" x="895350" y="438150"/>
          <p14:tracePt t="107425" x="901700" y="457200"/>
          <p14:tracePt t="107442" x="908050" y="469900"/>
          <p14:tracePt t="107458" x="920750" y="476250"/>
          <p14:tracePt t="107475" x="920750" y="488950"/>
          <p14:tracePt t="107617" x="920750" y="495300"/>
          <p14:tracePt t="107623" x="933450" y="508000"/>
          <p14:tracePt t="107634" x="933450" y="533400"/>
          <p14:tracePt t="107658" x="933450" y="565150"/>
          <p14:tracePt t="107675" x="933450" y="584200"/>
          <p14:tracePt t="107691" x="933450" y="615950"/>
          <p14:tracePt t="107708" x="933450" y="654050"/>
          <p14:tracePt t="107725" x="933450" y="692150"/>
          <p14:tracePt t="107741" x="933450" y="736600"/>
          <p14:tracePt t="107758" x="920750" y="787400"/>
          <p14:tracePt t="107775" x="914400" y="831850"/>
          <p14:tracePt t="107791" x="914400" y="869950"/>
          <p14:tracePt t="107808" x="914400" y="901700"/>
          <p14:tracePt t="107825" x="914400" y="933450"/>
          <p14:tracePt t="107842" x="914400" y="958850"/>
          <p14:tracePt t="107858" x="914400" y="977900"/>
          <p14:tracePt t="107875" x="914400" y="1009650"/>
          <p14:tracePt t="107891" x="914400" y="1054100"/>
          <p14:tracePt t="107908" x="914400" y="1079500"/>
          <p14:tracePt t="107925" x="920750" y="1123950"/>
          <p14:tracePt t="107942" x="933450" y="1168400"/>
          <p14:tracePt t="107958" x="933450" y="1219200"/>
          <p14:tracePt t="107975" x="946150" y="1276350"/>
          <p14:tracePt t="107991" x="952500" y="1327150"/>
          <p14:tracePt t="108008" x="958850" y="1358900"/>
          <p14:tracePt t="108008" x="965200" y="1377950"/>
          <p14:tracePt t="108025" x="971550" y="1422400"/>
          <p14:tracePt t="108042" x="977900" y="1435100"/>
          <p14:tracePt t="108058" x="984250" y="1466850"/>
          <p14:tracePt t="108075" x="990600" y="1485900"/>
          <p14:tracePt t="108092" x="996950" y="1511300"/>
          <p14:tracePt t="108108" x="1003300" y="1530350"/>
          <p14:tracePt t="108125" x="1003300" y="1568450"/>
          <p14:tracePt t="108142" x="1009650" y="1587500"/>
          <p14:tracePt t="108158" x="1009650" y="1612900"/>
          <p14:tracePt t="108175" x="1009650" y="1670050"/>
          <p14:tracePt t="108191" x="1009650" y="1733550"/>
          <p14:tracePt t="108208" x="1009650" y="1784350"/>
          <p14:tracePt t="108208" x="1009650" y="1809750"/>
          <p14:tracePt t="108225" x="1009650" y="1847850"/>
          <p14:tracePt t="108242" x="1016000" y="1898650"/>
          <p14:tracePt t="108258" x="1022350" y="1917700"/>
          <p14:tracePt t="108275" x="1022350" y="1936750"/>
          <p14:tracePt t="108291" x="1047750" y="1968500"/>
          <p14:tracePt t="108308" x="1060450" y="2000250"/>
          <p14:tracePt t="108325" x="1079500" y="2025650"/>
          <p14:tracePt t="108341" x="1104900" y="2051050"/>
          <p14:tracePt t="108358" x="1187450" y="2089150"/>
          <p14:tracePt t="108375" x="1371600" y="2133600"/>
          <p14:tracePt t="108391" x="1587500" y="2203450"/>
          <p14:tracePt t="108408" x="2012950" y="2324100"/>
          <p14:tracePt t="108426" x="2311400" y="2444750"/>
          <p14:tracePt t="108441" x="2571750" y="2559050"/>
          <p14:tracePt t="108458" x="2825750" y="2679700"/>
          <p14:tracePt t="108475" x="3003550" y="2762250"/>
          <p14:tracePt t="108491" x="3124200" y="2794000"/>
          <p14:tracePt t="108508" x="3206750" y="2800350"/>
          <p14:tracePt t="108524" x="3238500" y="2800350"/>
          <p14:tracePt t="108541" x="3263900" y="2800350"/>
          <p14:tracePt t="108558" x="3282950" y="2800350"/>
          <p14:tracePt t="108575" x="3289300" y="2800350"/>
          <p14:tracePt t="108591" x="3302000" y="2800350"/>
          <p14:tracePt t="108609" x="3308350" y="2800350"/>
          <p14:tracePt t="108624" x="3321050" y="2787650"/>
          <p14:tracePt t="108817" x="3327400" y="2787650"/>
          <p14:tracePt t="108825" x="3327400" y="2768600"/>
          <p14:tracePt t="108834" x="3327400" y="2736850"/>
          <p14:tracePt t="108858" x="3327400" y="2717800"/>
          <p14:tracePt t="108875" x="3340100" y="2711450"/>
          <p14:tracePt t="108891" x="3340100" y="2698750"/>
          <p14:tracePt t="108908" x="3340100" y="2686050"/>
          <p14:tracePt t="109145" x="3333750" y="2686050"/>
          <p14:tracePt t="109154" x="3327400" y="2686050"/>
          <p14:tracePt t="109154" x="3263900" y="2686050"/>
          <p14:tracePt t="109175" x="3175000" y="2686050"/>
          <p14:tracePt t="109191" x="2946400" y="2686050"/>
          <p14:tracePt t="109208" x="2736850" y="2730500"/>
          <p14:tracePt t="109226" x="2590800" y="2794000"/>
          <p14:tracePt t="109241" x="2482850" y="2863850"/>
          <p14:tracePt t="109258" x="2400300" y="2921000"/>
          <p14:tracePt t="109275" x="2387600" y="2933700"/>
          <p14:tracePt t="109329" x="2381250" y="2933700"/>
          <p14:tracePt t="109345" x="2368550" y="2933700"/>
          <p14:tracePt t="109353" x="2349500" y="2933700"/>
          <p14:tracePt t="109358" x="2298700" y="2914650"/>
          <p14:tracePt t="109375" x="2254250" y="2901950"/>
          <p14:tracePt t="109391" x="2209800" y="2882900"/>
          <p14:tracePt t="109408" x="2178050" y="2882900"/>
          <p14:tracePt t="109425" x="2171700" y="2882900"/>
          <p14:tracePt t="109441" x="2159000" y="2882900"/>
          <p14:tracePt t="109458" x="2146300" y="2882900"/>
          <p14:tracePt t="109475" x="2133600" y="2882900"/>
          <p14:tracePt t="109491" x="2114550" y="2882900"/>
          <p14:tracePt t="109508" x="2089150" y="2882900"/>
          <p14:tracePt t="109524" x="2025650" y="2863850"/>
          <p14:tracePt t="109541" x="1930400" y="2825750"/>
          <p14:tracePt t="109558" x="1765300" y="2781300"/>
          <p14:tracePt t="109575" x="1663700" y="2743200"/>
          <p14:tracePt t="109591" x="1587500" y="2724150"/>
          <p14:tracePt t="109608" x="1454150" y="2717800"/>
          <p14:tracePt t="109626" x="1333500" y="2717800"/>
          <p14:tracePt t="109642" x="1187450" y="2749550"/>
          <p14:tracePt t="109658" x="933450" y="2819400"/>
          <p14:tracePt t="109675" x="660400" y="2876550"/>
          <p14:tracePt t="109691" x="412750" y="2933700"/>
          <p14:tracePt t="109708" x="247650" y="2971800"/>
          <p14:tracePt t="109725" x="158750" y="2984500"/>
          <p14:tracePt t="109742" x="133350" y="2997200"/>
          <p14:tracePt t="109905" x="127000" y="2997200"/>
          <p14:tracePt t="109929" x="127000" y="2990850"/>
          <p14:tracePt t="109941" x="127000" y="2978150"/>
          <p14:tracePt t="109945" x="127000" y="2959100"/>
          <p14:tracePt t="109958" x="139700" y="2927350"/>
          <p14:tracePt t="109975" x="165100" y="2901950"/>
          <p14:tracePt t="109991" x="190500" y="2876550"/>
          <p14:tracePt t="110008" x="222250" y="2844800"/>
          <p14:tracePt t="110008" x="234950" y="2832100"/>
          <p14:tracePt t="110025" x="273050" y="2806700"/>
          <p14:tracePt t="110042" x="323850" y="2774950"/>
          <p14:tracePt t="110058" x="381000" y="2749550"/>
          <p14:tracePt t="110075" x="457200" y="2711450"/>
          <p14:tracePt t="110091" x="546100" y="2667000"/>
          <p14:tracePt t="110108" x="673100" y="2616200"/>
          <p14:tracePt t="110125" x="749300" y="2571750"/>
          <p14:tracePt t="110142" x="819150" y="2533650"/>
          <p14:tracePt t="110158" x="857250" y="2501900"/>
          <p14:tracePt t="110175" x="901700" y="2470150"/>
          <p14:tracePt t="110191" x="908050" y="2463800"/>
          <p14:tracePt t="110208" x="933450" y="2451100"/>
          <p14:tracePt t="110225" x="933450" y="2444750"/>
          <p14:tracePt t="110241" x="952500" y="2432050"/>
          <p14:tracePt t="110258" x="965200" y="2419350"/>
          <p14:tracePt t="110274" x="996950" y="2381250"/>
          <p14:tracePt t="110291" x="1028700" y="2343150"/>
          <p14:tracePt t="110308" x="1098550" y="2254250"/>
          <p14:tracePt t="110324" x="1143000" y="2184400"/>
          <p14:tracePt t="110342" x="1212850" y="2082800"/>
          <p14:tracePt t="110358" x="1257300" y="1968500"/>
          <p14:tracePt t="110375" x="1295400" y="1911350"/>
          <p14:tracePt t="110391" x="1327150" y="1847850"/>
          <p14:tracePt t="110408" x="1365250" y="1771650"/>
          <p14:tracePt t="110426" x="1403350" y="1714500"/>
          <p14:tracePt t="110442" x="1428750" y="1670050"/>
          <p14:tracePt t="110458" x="1441450" y="1651000"/>
          <p14:tracePt t="110475" x="1441450" y="1644650"/>
          <p14:tracePt t="110491" x="1447800" y="1638300"/>
          <p14:tracePt t="110609" x="1454150" y="1631950"/>
          <p14:tracePt t="110609" x="1460500" y="1625600"/>
          <p14:tracePt t="110626" x="1466850" y="1625600"/>
          <p14:tracePt t="110633" x="1485900" y="1612900"/>
          <p14:tracePt t="110641" x="1504950" y="1593850"/>
          <p14:tracePt t="110659" x="1549400" y="1581150"/>
          <p14:tracePt t="110675" x="1581150" y="1562100"/>
          <p14:tracePt t="110691" x="1600200" y="1555750"/>
          <p14:tracePt t="110708" x="1612900" y="1543050"/>
          <p14:tracePt t="110725" x="1631950" y="1524000"/>
          <p14:tracePt t="110741" x="1644650" y="1524000"/>
          <p14:tracePt t="110758" x="1651000" y="1524000"/>
          <p14:tracePt t="110775" x="1657350" y="1517650"/>
          <p14:tracePt t="111057" x="1644650" y="1517650"/>
          <p14:tracePt t="111065" x="1638300" y="1517650"/>
          <p14:tracePt t="111073" x="1619250" y="1517650"/>
          <p14:tracePt t="111090" x="1600200" y="1524000"/>
          <p14:tracePt t="111106" x="1581150" y="1524000"/>
          <p14:tracePt t="111123" x="1555750" y="1530350"/>
          <p14:tracePt t="111140" x="1536700" y="1530350"/>
          <p14:tracePt t="111157" x="1517650" y="1536700"/>
          <p14:tracePt t="111173" x="1511300" y="1536700"/>
          <p14:tracePt t="111190" x="1504950" y="1536700"/>
          <p14:tracePt t="111206" x="1492250" y="1536700"/>
          <p14:tracePt t="111223" x="1485900" y="1536700"/>
          <p14:tracePt t="111240" x="1466850" y="1543050"/>
          <p14:tracePt t="111256" x="1441450" y="1543050"/>
          <p14:tracePt t="111274" x="1422400" y="1549400"/>
          <p14:tracePt t="111290" x="1409700" y="1549400"/>
          <p14:tracePt t="111306" x="1390650" y="1555750"/>
          <p14:tracePt t="111324" x="1384300" y="1555750"/>
          <p14:tracePt t="111340" x="1377950" y="1555750"/>
          <p14:tracePt t="111356" x="1371600" y="1555750"/>
          <p14:tracePt t="111393" x="1365250" y="1555750"/>
          <p14:tracePt t="111401" x="1358900" y="1555750"/>
          <p14:tracePt t="111423" x="1352550" y="1562100"/>
          <p14:tracePt t="111441" x="1346200" y="1562100"/>
          <p14:tracePt t="111457" x="1339850" y="1562100"/>
          <p14:tracePt t="111458" x="1333500" y="1562100"/>
          <p14:tracePt t="111537" x="1320800" y="1562100"/>
          <p14:tracePt t="111577" x="1314450" y="1562100"/>
          <p14:tracePt t="111601" x="1308100" y="1562100"/>
          <p14:tracePt t="111609" x="1301750" y="1562100"/>
          <p14:tracePt t="111617" x="1289050" y="1562100"/>
          <p14:tracePt t="111642" x="1276350" y="1562100"/>
          <p14:tracePt t="111660" x="1270000" y="1562100"/>
          <p14:tracePt t="111676" x="1263650" y="1562100"/>
          <p14:tracePt t="111692" x="1250950" y="1562100"/>
          <p14:tracePt t="111709" x="1244600" y="1568450"/>
          <p14:tracePt t="111745" x="1238250" y="1568450"/>
          <p14:tracePt t="111769" x="1231900" y="1568450"/>
          <p14:tracePt t="111786" x="1231900" y="1574800"/>
          <p14:tracePt t="112081" x="1231900" y="1581150"/>
          <p14:tracePt t="112090" x="1225550" y="1581150"/>
          <p14:tracePt t="112091" x="1193800" y="1600200"/>
          <p14:tracePt t="112108" x="1130300" y="1619250"/>
          <p14:tracePt t="112125" x="1079500" y="1631950"/>
          <p14:tracePt t="112142" x="1041400" y="1638300"/>
          <p14:tracePt t="112158" x="1035050" y="1638300"/>
          <p14:tracePt t="112175" x="1022350" y="1644650"/>
          <p14:tracePt t="112365" x="1022350" y="1651000"/>
          <p14:tracePt t="112385" x="1016000" y="1651000"/>
          <p14:tracePt t="112433" x="1009650" y="1651000"/>
          <p14:tracePt t="112449" x="1003300" y="1651000"/>
          <p14:tracePt t="112689" x="1003300" y="1644650"/>
          <p14:tracePt t="112699" x="1009650" y="1638300"/>
          <p14:tracePt t="112704" x="1035050" y="1612900"/>
          <p14:tracePt t="112724" x="1054100" y="1600200"/>
          <p14:tracePt t="112741" x="1066800" y="1587500"/>
          <p14:tracePt t="112758" x="1079500" y="1587500"/>
          <p14:tracePt t="112774" x="1092200" y="1574800"/>
          <p14:tracePt t="112809" x="1098550" y="1574800"/>
          <p14:tracePt t="112810" x="1111250" y="1568450"/>
          <p14:tracePt t="112824" x="1136650" y="1562100"/>
          <p14:tracePt t="112841" x="1149350" y="1555750"/>
          <p14:tracePt t="112914" x="1155700" y="1549400"/>
          <p14:tracePt t="112921" x="1162050" y="1549400"/>
          <p14:tracePt t="112941" x="1168400" y="1549400"/>
          <p14:tracePt t="112958" x="1181100" y="1549400"/>
          <p14:tracePt t="112958" x="1200150" y="1549400"/>
          <p14:tracePt t="112974" x="1206500" y="1549400"/>
          <p14:tracePt t="113009" x="1212850" y="1543050"/>
          <p14:tracePt t="113073" x="1219200" y="1543050"/>
          <p14:tracePt t="113081" x="1231900" y="1543050"/>
          <p14:tracePt t="113089" x="1301750" y="1543050"/>
          <p14:tracePt t="113108" x="1371600" y="1549400"/>
          <p14:tracePt t="113124" x="1428750" y="1555750"/>
          <p14:tracePt t="113141" x="1492250" y="1555750"/>
          <p14:tracePt t="113157" x="1530350" y="1555750"/>
          <p14:tracePt t="113174" x="1562100" y="1555750"/>
          <p14:tracePt t="113191" x="1568450" y="1555750"/>
          <p14:tracePt t="113228" x="1574800" y="1549400"/>
          <p14:tracePt t="113457" x="1581150" y="1549400"/>
          <p14:tracePt t="113474" x="1600200" y="1549400"/>
          <p14:tracePt t="113484" x="1612900" y="1549400"/>
          <p14:tracePt t="113507" x="1619250" y="1549400"/>
          <p14:tracePt t="113523" x="1631950" y="1543050"/>
          <p14:tracePt t="113540" x="1644650" y="1543050"/>
          <p14:tracePt t="113558" x="1657350" y="1536700"/>
          <p14:tracePt t="113575" x="1670050" y="1536700"/>
          <p14:tracePt t="113591" x="1689100" y="1530350"/>
          <p14:tracePt t="113607" x="1701800" y="1530350"/>
          <p14:tracePt t="113624" x="1714500" y="1524000"/>
          <p14:tracePt t="113624" x="1720850" y="1524000"/>
          <p14:tracePt t="113689" x="1727200" y="1524000"/>
          <p14:tracePt t="113713" x="1739900" y="1524000"/>
          <p14:tracePt t="113713" x="1752600" y="1524000"/>
          <p14:tracePt t="113735" x="1765300" y="1524000"/>
          <p14:tracePt t="113740" x="1771650" y="1524000"/>
          <p14:tracePt t="113777" x="1784350" y="1517650"/>
          <p14:tracePt t="113897" x="1790700" y="1517650"/>
          <p14:tracePt t="113905" x="1803400" y="1517650"/>
          <p14:tracePt t="113916" x="1822450" y="1504950"/>
          <p14:tracePt t="113941" x="1828800" y="1504950"/>
          <p14:tracePt t="114049" x="1835150" y="1504950"/>
          <p14:tracePt t="114817" x="1841500" y="1504950"/>
          <p14:tracePt t="116481" x="1847850" y="1504950"/>
          <p14:tracePt t="116489" x="1854200" y="1504950"/>
          <p14:tracePt t="116857" x="1860550" y="1504950"/>
          <p14:tracePt t="116913" x="1866900" y="1504950"/>
          <p14:tracePt t="116985" x="1873250" y="1504950"/>
          <p14:tracePt t="117961" x="1866900" y="1504950"/>
          <p14:tracePt t="117969" x="1860550" y="1504950"/>
          <p14:tracePt t="117970" x="1854200" y="1511300"/>
          <p14:tracePt t="117991" x="1841500" y="1517650"/>
          <p14:tracePt t="118169" x="1835150" y="1517650"/>
          <p14:tracePt t="118201" x="1822450" y="1517650"/>
          <p14:tracePt t="118225" x="1809750" y="1524000"/>
          <p14:tracePt t="118297" x="1803400" y="1524000"/>
          <p14:tracePt t="118305" x="1797050" y="1524000"/>
          <p14:tracePt t="118346" x="1790700" y="1524000"/>
          <p14:tracePt t="118361" x="1784350" y="1530350"/>
          <p14:tracePt t="118385" x="1778000" y="1530350"/>
          <p14:tracePt t="118386" x="1771650" y="1536700"/>
          <p14:tracePt t="118473" x="1765300" y="1536700"/>
          <p14:tracePt t="118505" x="1758950" y="1536700"/>
          <p14:tracePt t="118521" x="1752600" y="1536700"/>
          <p14:tracePt t="118529" x="1752600" y="1543050"/>
          <p14:tracePt t="118541" x="1739900" y="1543050"/>
          <p14:tracePt t="118558" x="1727200" y="1543050"/>
          <p14:tracePt t="118574" x="1720850" y="1549400"/>
          <p14:tracePt t="118591" x="1714500" y="1549400"/>
          <p14:tracePt t="119369" x="1714500" y="1536700"/>
          <p14:tracePt t="119377" x="1727200" y="1530350"/>
          <p14:tracePt t="119384" x="1758950" y="1498600"/>
          <p14:tracePt t="119408" x="1778000" y="1485900"/>
          <p14:tracePt t="119424" x="1790700" y="1473200"/>
          <p14:tracePt t="119569" x="1797050" y="1473200"/>
          <p14:tracePt t="119849" x="1809750" y="1473200"/>
          <p14:tracePt t="119865" x="1816100" y="1473200"/>
          <p14:tracePt t="119868" x="1816100" y="1479550"/>
          <p14:tracePt t="119874" x="1822450" y="1498600"/>
          <p14:tracePt t="119891" x="1822450" y="1517650"/>
          <p14:tracePt t="119908" x="1822450" y="1530350"/>
          <p14:tracePt t="119924" x="1822450" y="1536700"/>
          <p14:tracePt t="119941" x="1822450" y="1543050"/>
          <p14:tracePt t="119958" x="1822450" y="1549400"/>
          <p14:tracePt t="119975" x="1822450" y="1555750"/>
          <p14:tracePt t="119991" x="1809750" y="1555750"/>
          <p14:tracePt t="120008" x="1778000" y="1555750"/>
          <p14:tracePt t="120024" x="1739900" y="1555750"/>
          <p14:tracePt t="120041" x="1714500" y="1555750"/>
          <p14:tracePt t="120097" x="1708150" y="1555750"/>
          <p14:tracePt t="120113" x="1695450" y="1555750"/>
          <p14:tracePt t="120137" x="1689100" y="1555750"/>
          <p14:tracePt t="120145" x="1682750" y="1555750"/>
          <p14:tracePt t="120153" x="1657350" y="1536700"/>
          <p14:tracePt t="120174" x="1651000" y="1530350"/>
          <p14:tracePt t="120191" x="1644650" y="1524000"/>
          <p14:tracePt t="120250" x="1638300" y="1517650"/>
          <p14:tracePt t="120257" x="1638300" y="1511300"/>
          <p14:tracePt t="120267" x="1638300" y="1485900"/>
          <p14:tracePt t="120291" x="1638300" y="1460500"/>
          <p14:tracePt t="120307" x="1638300" y="1447800"/>
          <p14:tracePt t="120324" x="1638300" y="1422400"/>
          <p14:tracePt t="120341" x="1638300" y="1409700"/>
          <p14:tracePt t="120358" x="1638300" y="1397000"/>
          <p14:tracePt t="120375" x="1651000" y="1384300"/>
          <p14:tracePt t="120391" x="1663700" y="1377950"/>
          <p14:tracePt t="120407" x="1682750" y="1365250"/>
          <p14:tracePt t="120424" x="1708150" y="1358900"/>
          <p14:tracePt t="120441" x="1720850" y="1358900"/>
          <p14:tracePt t="120458" x="1739900" y="1352550"/>
          <p14:tracePt t="120474" x="1752600" y="1352550"/>
          <p14:tracePt t="120491" x="1765300" y="1352550"/>
          <p14:tracePt t="120508" x="1790700" y="1352550"/>
          <p14:tracePt t="120524" x="1809750" y="1339850"/>
          <p14:tracePt t="120541" x="1828800" y="1339850"/>
          <p14:tracePt t="120558" x="1854200" y="1339850"/>
          <p14:tracePt t="120575" x="1866900" y="1339850"/>
          <p14:tracePt t="120591" x="1873250" y="1339850"/>
          <p14:tracePt t="120673" x="1879600" y="1339850"/>
          <p14:tracePt t="120674" x="1885950" y="1339850"/>
          <p14:tracePt t="120683" x="1892300" y="1339850"/>
          <p14:tracePt t="120785" x="1898650" y="1346200"/>
          <p14:tracePt t="120799" x="1898650" y="1358900"/>
          <p14:tracePt t="120800" x="1911350" y="1403350"/>
          <p14:tracePt t="120824" x="1911350" y="1460500"/>
          <p14:tracePt t="120841" x="1911350" y="1492250"/>
          <p14:tracePt t="120858" x="1911350" y="1504950"/>
          <p14:tracePt t="120874" x="1911350" y="1524000"/>
          <p14:tracePt t="120891" x="1911350" y="1543050"/>
          <p14:tracePt t="120908" x="1911350" y="1555750"/>
          <p14:tracePt t="120924" x="1905000" y="1574800"/>
          <p14:tracePt t="120941" x="1898650" y="1587500"/>
          <p14:tracePt t="120958" x="1885950" y="1593850"/>
          <p14:tracePt t="121129" x="1892300" y="1593850"/>
          <p14:tracePt t="121145" x="1905000" y="1593850"/>
          <p14:tracePt t="121151" x="1911350" y="1593850"/>
          <p14:tracePt t="121161" x="1924050" y="1593850"/>
          <p14:tracePt t="121174" x="1936750" y="1593850"/>
          <p14:tracePt t="121191" x="1949450" y="1593850"/>
          <p14:tracePt t="121207" x="1981200" y="1593850"/>
          <p14:tracePt t="121225" x="2032000" y="1619250"/>
          <p14:tracePt t="121241" x="2057400" y="1625600"/>
          <p14:tracePt t="121258" x="2076450" y="1638300"/>
          <p14:tracePt t="121274" x="2082800" y="1638300"/>
          <p14:tracePt t="121833" x="2089150" y="1644650"/>
          <p14:tracePt t="121865" x="2082800" y="1651000"/>
          <p14:tracePt t="121873" x="2063750" y="1651000"/>
          <p14:tracePt t="121883" x="2006600" y="1676400"/>
          <p14:tracePt t="121906" x="1955800" y="1695450"/>
          <p14:tracePt t="121924" x="1892300" y="1727200"/>
          <p14:tracePt t="121940" x="1816100" y="1765300"/>
          <p14:tracePt t="121956" x="1727200" y="1809750"/>
          <p14:tracePt t="121973" x="1651000" y="1847850"/>
          <p14:tracePt t="121990" x="1568450" y="1885950"/>
          <p14:tracePt t="122007" x="1498600" y="1911350"/>
          <p14:tracePt t="122024" x="1447800" y="1930400"/>
          <p14:tracePt t="122041" x="1397000" y="1943100"/>
          <p14:tracePt t="122057" x="1352550" y="1962150"/>
          <p14:tracePt t="122074" x="1301750" y="1974850"/>
          <p14:tracePt t="122090" x="1225550" y="2019300"/>
          <p14:tracePt t="122106" x="1143000" y="2032000"/>
          <p14:tracePt t="122123" x="1022350" y="2057400"/>
          <p14:tracePt t="122141" x="901700" y="2095500"/>
          <p14:tracePt t="122157" x="781050" y="2139950"/>
          <p14:tracePt t="122175" x="698500" y="2159000"/>
          <p14:tracePt t="122191" x="603250" y="2190750"/>
          <p14:tracePt t="122208" x="520700" y="2209800"/>
          <p14:tracePt t="122226" x="469900" y="2209800"/>
          <p14:tracePt t="122242" x="431800" y="2209800"/>
          <p14:tracePt t="122258" x="419100" y="2209800"/>
          <p14:tracePt t="122275" x="406400" y="2209800"/>
          <p14:tracePt t="122681" x="406400" y="2216150"/>
          <p14:tracePt t="122809" x="406400" y="2222500"/>
          <p14:tracePt t="122833" x="412750" y="2222500"/>
          <p14:tracePt t="122839" x="419100" y="2222500"/>
          <p14:tracePt t="122850" x="469900" y="2190750"/>
          <p14:tracePt t="122875" x="533400" y="2133600"/>
          <p14:tracePt t="122891" x="603250" y="2063750"/>
          <p14:tracePt t="122908" x="692150" y="1968500"/>
          <p14:tracePt t="122925" x="819150" y="1816100"/>
          <p14:tracePt t="122942" x="889000" y="1714500"/>
          <p14:tracePt t="122958" x="933450" y="1657350"/>
          <p14:tracePt t="122975" x="971550" y="1612900"/>
          <p14:tracePt t="122991" x="984250" y="1600200"/>
          <p14:tracePt t="123008" x="984250" y="1593850"/>
          <p14:tracePt t="123233" x="990600" y="1593850"/>
          <p14:tracePt t="123241" x="1028700" y="1593850"/>
          <p14:tracePt t="123250" x="1206500" y="1568450"/>
          <p14:tracePt t="123275" x="1339850" y="1549400"/>
          <p14:tracePt t="123291" x="1460500" y="1549400"/>
          <p14:tracePt t="123309" x="1530350" y="1549400"/>
          <p14:tracePt t="123325" x="1555750" y="1549400"/>
          <p14:tracePt t="123341" x="1574800" y="1549400"/>
          <p14:tracePt t="123393" x="1581150" y="1549400"/>
          <p14:tracePt t="123406" x="1600200" y="1549400"/>
          <p14:tracePt t="123417" x="1708150" y="1549400"/>
          <p14:tracePt t="123442" x="1733550" y="1549400"/>
          <p14:tracePt t="123458" x="1746250" y="1549400"/>
          <p14:tracePt t="123555" x="1752600" y="1549400"/>
          <p14:tracePt t="123577" x="1758950" y="1555750"/>
          <p14:tracePt t="123594" x="1758950" y="1562100"/>
          <p14:tracePt t="123595" x="1758950" y="1568450"/>
          <p14:tracePt t="123608" x="1758950" y="1581150"/>
          <p14:tracePt t="123625" x="1752600" y="1600200"/>
          <p14:tracePt t="123642" x="1739900" y="1612900"/>
          <p14:tracePt t="123658" x="1714500" y="1625600"/>
          <p14:tracePt t="123675" x="1676400" y="1651000"/>
          <p14:tracePt t="123691" x="1644650" y="1676400"/>
          <p14:tracePt t="123708" x="1600200" y="1701800"/>
          <p14:tracePt t="123725" x="1574800" y="1714500"/>
          <p14:tracePt t="123742" x="1549400" y="1727200"/>
          <p14:tracePt t="123758" x="1530350" y="1733550"/>
          <p14:tracePt t="123775" x="1504950" y="1739900"/>
          <p14:tracePt t="123791" x="1473200" y="1752600"/>
          <p14:tracePt t="123808" x="1435100" y="1771650"/>
          <p14:tracePt t="123808" x="1403350" y="1778000"/>
          <p14:tracePt t="123826" x="1346200" y="1803400"/>
          <p14:tracePt t="123842" x="1282700" y="1822450"/>
          <p14:tracePt t="123858" x="1206500" y="1847850"/>
          <p14:tracePt t="123875" x="1117600" y="1866900"/>
          <p14:tracePt t="123891" x="1028700" y="1892300"/>
          <p14:tracePt t="123908" x="908050" y="1930400"/>
          <p14:tracePt t="123925" x="812800" y="1968500"/>
          <p14:tracePt t="123941" x="730250" y="1987550"/>
          <p14:tracePt t="123958" x="647700" y="2019300"/>
          <p14:tracePt t="123975" x="565150" y="2044700"/>
          <p14:tracePt t="123991" x="469900" y="2082800"/>
          <p14:tracePt t="124008" x="374650" y="2139950"/>
          <p14:tracePt t="124026" x="317500" y="2178050"/>
          <p14:tracePt t="124042" x="273050" y="2197100"/>
          <p14:tracePt t="124058" x="266700" y="2209800"/>
          <p14:tracePt t="124075" x="260350" y="2209800"/>
          <p14:tracePt t="124249" x="260350" y="2216150"/>
          <p14:tracePt t="124266" x="260350" y="2222500"/>
          <p14:tracePt t="124267" x="273050" y="2228850"/>
          <p14:tracePt t="124291" x="298450" y="2254250"/>
          <p14:tracePt t="124308" x="317500" y="2273300"/>
          <p14:tracePt t="124325" x="361950" y="2305050"/>
          <p14:tracePt t="124342" x="393700" y="2336800"/>
          <p14:tracePt t="124358" x="425450" y="2355850"/>
          <p14:tracePt t="124375" x="444500" y="2381250"/>
          <p14:tracePt t="124392" x="469900" y="2393950"/>
          <p14:tracePt t="124408" x="495300" y="2413000"/>
          <p14:tracePt t="124425" x="508000" y="2419350"/>
          <p14:tracePt t="124442" x="527050" y="2432050"/>
          <p14:tracePt t="124458" x="533400" y="2432050"/>
          <p14:tracePt t="124475" x="552450" y="2432050"/>
          <p14:tracePt t="124491" x="558800" y="2438400"/>
          <p14:tracePt t="124508" x="565150" y="2438400"/>
          <p14:tracePt t="124525" x="577850" y="2444750"/>
          <p14:tracePt t="124561" x="590550" y="2451100"/>
          <p14:tracePt t="124577" x="596900" y="2451100"/>
          <p14:tracePt t="124578" x="609600" y="2457450"/>
          <p14:tracePt t="124591" x="622300" y="2457450"/>
          <p14:tracePt t="124608" x="641350" y="2470150"/>
          <p14:tracePt t="124625" x="660400" y="2470150"/>
          <p14:tracePt t="124642" x="679450" y="2470150"/>
          <p14:tracePt t="124658" x="685800" y="2470150"/>
          <p14:tracePt t="124675" x="692150" y="2470150"/>
          <p14:tracePt t="124691" x="698500" y="2470150"/>
          <p14:tracePt t="125409" x="704850" y="2470150"/>
          <p14:tracePt t="125409" x="711200" y="2470150"/>
          <p14:tracePt t="125425" x="717550" y="2470150"/>
          <p14:tracePt t="125449" x="723900" y="2470150"/>
          <p14:tracePt t="125450" x="730250" y="2470150"/>
          <p14:tracePt t="125475" x="736600" y="2470150"/>
          <p14:tracePt t="125825" x="749300" y="2470150"/>
          <p14:tracePt t="126617" x="755650" y="2470150"/>
          <p14:tracePt t="126634" x="762000" y="2470150"/>
          <p14:tracePt t="126809" x="768350" y="2470150"/>
          <p14:tracePt t="126817" x="774700" y="2470150"/>
          <p14:tracePt t="126818" x="793750" y="2470150"/>
          <p14:tracePt t="126842" x="800100" y="2470150"/>
          <p14:tracePt t="126858" x="806450" y="2470150"/>
          <p14:tracePt t="126875" x="819150" y="2470150"/>
          <p14:tracePt t="126891" x="825500" y="2470150"/>
          <p14:tracePt t="126908" x="831850" y="2470150"/>
          <p14:tracePt t="126925" x="844550" y="2470150"/>
          <p14:tracePt t="126941" x="857250" y="2470150"/>
          <p14:tracePt t="126958" x="863600" y="2470150"/>
          <p14:tracePt t="126975" x="882650" y="2470150"/>
          <p14:tracePt t="126991" x="908050" y="2470150"/>
          <p14:tracePt t="127008" x="920750" y="2470150"/>
          <p14:tracePt t="127041" x="927100" y="2470150"/>
          <p14:tracePt t="127042" x="939800" y="2470150"/>
          <p14:tracePt t="127082" x="946150" y="2470150"/>
          <p14:tracePt t="127089" x="958850" y="2463800"/>
          <p14:tracePt t="127100" x="965200" y="2463800"/>
          <p14:tracePt t="127125" x="977900" y="2463800"/>
          <p14:tracePt t="127141" x="984250" y="2463800"/>
          <p14:tracePt t="127158" x="990600" y="2463800"/>
          <p14:tracePt t="127217" x="996950" y="2463800"/>
          <p14:tracePt t="127266" x="1009650" y="2463800"/>
          <p14:tracePt t="127297" x="1016000" y="2463800"/>
          <p14:tracePt t="127313" x="1022350" y="2463800"/>
          <p14:tracePt t="127337" x="1028700" y="2463800"/>
          <p14:tracePt t="127361" x="1035050" y="2463800"/>
          <p14:tracePt t="127376" x="1041400" y="2463800"/>
          <p14:tracePt t="127394" x="1047750" y="2463800"/>
          <p14:tracePt t="127410" x="1054100" y="2463800"/>
          <p14:tracePt t="127410" x="1060450" y="2470150"/>
          <p14:tracePt t="127465" x="1066800" y="2470150"/>
          <p14:tracePt t="127529" x="1079500" y="2470150"/>
          <p14:tracePt t="127569" x="1085850" y="2470150"/>
          <p14:tracePt t="127593" x="1092200" y="2470150"/>
          <p14:tracePt t="127609" x="1098550" y="2470150"/>
          <p14:tracePt t="127617" x="1117600" y="2470150"/>
          <p14:tracePt t="127642" x="1130300" y="2470150"/>
          <p14:tracePt t="127658" x="1143000" y="2470150"/>
          <p14:tracePt t="127675" x="1168400" y="2470150"/>
          <p14:tracePt t="127692" x="1200150" y="2482850"/>
          <p14:tracePt t="127708" x="1250950" y="2489200"/>
          <p14:tracePt t="127725" x="1314450" y="2489200"/>
          <p14:tracePt t="127741" x="1358900" y="2489200"/>
          <p14:tracePt t="127758" x="1422400" y="2501900"/>
          <p14:tracePt t="127775" x="1479550" y="2514600"/>
          <p14:tracePt t="127791" x="1517650" y="2514600"/>
          <p14:tracePt t="127808" x="1543050" y="2514600"/>
          <p14:tracePt t="127825" x="1549400" y="2514600"/>
          <p14:tracePt t="128113" x="1555750" y="2520950"/>
          <p14:tracePt t="128169" x="1549400" y="2527300"/>
          <p14:tracePt t="128185" x="1543050" y="2527300"/>
          <p14:tracePt t="128186" x="1530350" y="2533650"/>
          <p14:tracePt t="128208" x="1504950" y="2533650"/>
          <p14:tracePt t="128225" x="1460500" y="2533650"/>
          <p14:tracePt t="128242" x="1416050" y="2533650"/>
          <p14:tracePt t="128259" x="1390650" y="2533650"/>
          <p14:tracePt t="128275" x="1371600" y="2533650"/>
          <p14:tracePt t="128361" x="1365250" y="2533650"/>
          <p14:tracePt t="128378" x="1358900" y="2533650"/>
          <p14:tracePt t="128379" x="1346200" y="2527300"/>
          <p14:tracePt t="128392" x="1339850" y="2520950"/>
          <p14:tracePt t="128408" x="1333500" y="2520950"/>
          <p14:tracePt t="128465" x="1327150" y="2520950"/>
          <p14:tracePt t="128497" x="1320800" y="2514600"/>
          <p14:tracePt t="128505" x="1314450" y="2514600"/>
          <p14:tracePt t="128516" x="1295400" y="2514600"/>
          <p14:tracePt t="128541" x="1282700" y="2508250"/>
          <p14:tracePt t="128558" x="1270000" y="2501900"/>
          <p14:tracePt t="128601" x="1263650" y="2501900"/>
          <p14:tracePt t="128713" x="1257300" y="2501900"/>
          <p14:tracePt t="128731" x="1250950" y="2501900"/>
          <p14:tracePt t="128741" x="1244600" y="2501900"/>
          <p14:tracePt t="128777" x="1231900" y="2501900"/>
          <p14:tracePt t="128825" x="1231900" y="2495550"/>
          <p14:tracePt t="128857" x="1225550" y="2495550"/>
          <p14:tracePt t="128873" x="1219200" y="2495550"/>
          <p14:tracePt t="128884" x="1206500" y="2495550"/>
          <p14:tracePt t="128908" x="1200150" y="2495550"/>
          <p14:tracePt t="128924" x="1193800" y="2495550"/>
          <p14:tracePt t="128941" x="1187450" y="2495550"/>
          <p14:tracePt t="129056" x="1174750" y="2495550"/>
          <p14:tracePt t="129353" x="1181100" y="2495550"/>
          <p14:tracePt t="129368" x="1193800" y="2495550"/>
          <p14:tracePt t="129369" x="1206500" y="2495550"/>
          <p14:tracePt t="129391" x="1225550" y="2495550"/>
          <p14:tracePt t="129407" x="1244600" y="2495550"/>
          <p14:tracePt t="129424" x="1276350" y="2495550"/>
          <p14:tracePt t="129441" x="1314450" y="2495550"/>
          <p14:tracePt t="129457" x="1352550" y="2495550"/>
          <p14:tracePt t="129474" x="1384300" y="2495550"/>
          <p14:tracePt t="129490" x="1422400" y="2495550"/>
          <p14:tracePt t="129507" x="1460500" y="2495550"/>
          <p14:tracePt t="129524" x="1485900" y="2495550"/>
          <p14:tracePt t="129540" x="1492250" y="2495550"/>
          <p14:tracePt t="129557" x="1498600" y="2495550"/>
          <p14:tracePt t="130713" x="1504950" y="2495550"/>
          <p14:tracePt t="130713" x="1517650" y="2495550"/>
          <p14:tracePt t="130753" x="1530350" y="2495550"/>
          <p14:tracePt t="131017" x="1536700" y="2495550"/>
          <p14:tracePt t="131025" x="1543050" y="2495550"/>
          <p14:tracePt t="131033" x="1549400" y="2495550"/>
          <p14:tracePt t="131033" x="1555750" y="2495550"/>
          <p14:tracePt t="131041" x="1574800" y="2495550"/>
          <p14:tracePt t="131058" x="1587500" y="2495550"/>
          <p14:tracePt t="131076" x="1600200" y="2495550"/>
          <p14:tracePt t="131093" x="1612900" y="2495550"/>
          <p14:tracePt t="131108" x="1625600" y="2495550"/>
          <p14:tracePt t="131126" x="1638300" y="2495550"/>
          <p14:tracePt t="131142" x="1657350" y="2495550"/>
          <p14:tracePt t="131158" x="1663700" y="2495550"/>
          <p14:tracePt t="131249" x="1670050" y="2495550"/>
          <p14:tracePt t="131505" x="1676400" y="2495550"/>
          <p14:tracePt t="131586" x="1670050" y="2495550"/>
          <p14:tracePt t="131593" x="1657350" y="2495550"/>
          <p14:tracePt t="131601" x="1600200" y="2495550"/>
          <p14:tracePt t="131625" x="1581150" y="2495550"/>
          <p14:tracePt t="131642" x="1574800" y="2495550"/>
          <p14:tracePt t="131713" x="1568450" y="2495550"/>
          <p14:tracePt t="132097" x="1562100" y="2495550"/>
          <p14:tracePt t="132105" x="1555750" y="2495550"/>
          <p14:tracePt t="132120" x="1549400" y="2495550"/>
          <p14:tracePt t="132145" x="1543050" y="2495550"/>
          <p14:tracePt t="132185" x="1530350" y="2495550"/>
          <p14:tracePt t="132193" x="1524000" y="2508250"/>
          <p14:tracePt t="132199" x="1504950" y="2520950"/>
          <p14:tracePt t="132241" x="1492250" y="2520950"/>
          <p14:tracePt t="132241" x="1485900" y="2527300"/>
          <p14:tracePt t="132257" x="1479550" y="2533650"/>
          <p14:tracePt t="132369" x="1473200" y="2533650"/>
          <p14:tracePt t="132385" x="1466850" y="2533650"/>
          <p14:tracePt t="132409" x="1460500" y="2533650"/>
          <p14:tracePt t="132449" x="1454150" y="2533650"/>
          <p14:tracePt t="132457" x="1447800" y="2533650"/>
          <p14:tracePt t="132609" x="1441450" y="2533650"/>
          <p14:tracePt t="132633" x="1435100" y="2533650"/>
          <p14:tracePt t="132641" x="1428750" y="2533650"/>
          <p14:tracePt t="132665" x="1422400" y="2533650"/>
          <p14:tracePt t="133441" x="1416050" y="2533650"/>
          <p14:tracePt t="134785" x="1409700" y="2533650"/>
          <p14:tracePt t="134825" x="1403350" y="2533650"/>
          <p14:tracePt t="134889" x="1397000" y="2527300"/>
          <p14:tracePt t="134905" x="1390650" y="2527300"/>
          <p14:tracePt t="135849" x="1384300" y="2527300"/>
          <p14:tracePt t="135857" x="1346200" y="2527300"/>
          <p14:tracePt t="135866" x="1314450" y="2527300"/>
          <p14:tracePt t="135891" x="1295400" y="2527300"/>
          <p14:tracePt t="135908" x="1289050" y="2527300"/>
          <p14:tracePt t="136009" x="1282700" y="2520950"/>
          <p14:tracePt t="136017" x="1263650" y="2514600"/>
          <p14:tracePt t="136018" x="1225550" y="2489200"/>
          <p14:tracePt t="136042" x="1206500" y="2470150"/>
          <p14:tracePt t="136058" x="1206500" y="2463800"/>
          <p14:tracePt t="136075" x="1200150" y="2457450"/>
          <p14:tracePt t="136113" x="1200150" y="2451100"/>
          <p14:tracePt t="136117" x="1200150" y="2444750"/>
          <p14:tracePt t="136125" x="1200150" y="2406650"/>
          <p14:tracePt t="136141" x="1193800" y="2387600"/>
          <p14:tracePt t="136158" x="1187450" y="2362200"/>
          <p14:tracePt t="136175" x="1181100" y="2343150"/>
          <p14:tracePt t="136191" x="1181100" y="2324100"/>
          <p14:tracePt t="136209" x="1181100" y="2305050"/>
          <p14:tracePt t="136226" x="1181100" y="2286000"/>
          <p14:tracePt t="136265" x="1187450" y="2273300"/>
          <p14:tracePt t="136281" x="1187450" y="2266950"/>
          <p14:tracePt t="136289" x="1200150" y="2254250"/>
          <p14:tracePt t="136299" x="1206500" y="2247900"/>
          <p14:tracePt t="136325" x="1225550" y="2228850"/>
          <p14:tracePt t="136342" x="1250950" y="2222500"/>
          <p14:tracePt t="136359" x="1257300" y="2222500"/>
          <p14:tracePt t="136376" x="1270000" y="2216150"/>
          <p14:tracePt t="136392" x="1282700" y="2209800"/>
          <p14:tracePt t="136392" x="1289050" y="2209800"/>
          <p14:tracePt t="136441" x="1301750" y="2209800"/>
          <p14:tracePt t="136473" x="1314450" y="2209800"/>
          <p14:tracePt t="136505" x="1320800" y="2209800"/>
          <p14:tracePt t="136518" x="1333500" y="2209800"/>
          <p14:tracePt t="136561" x="1333500" y="2216150"/>
          <p14:tracePt t="136569" x="1339850" y="2222500"/>
          <p14:tracePt t="136577" x="1346200" y="2228850"/>
          <p14:tracePt t="136591" x="1352550" y="2228850"/>
          <p14:tracePt t="136608" x="1352550" y="2235200"/>
          <p14:tracePt t="136714" x="1365250" y="2241550"/>
          <p14:tracePt t="136721" x="1365250" y="2254250"/>
          <p14:tracePt t="136729" x="1365250" y="2260600"/>
          <p14:tracePt t="136741" x="1377950" y="2286000"/>
          <p14:tracePt t="136758" x="1377950" y="2305050"/>
          <p14:tracePt t="136774" x="1397000" y="2330450"/>
          <p14:tracePt t="136791" x="1403350" y="2349500"/>
          <p14:tracePt t="136808" x="1403350" y="2368550"/>
          <p14:tracePt t="136808" x="1409700" y="2381250"/>
          <p14:tracePt t="136825" x="1416050" y="2393950"/>
          <p14:tracePt t="136841" x="1416050" y="2425700"/>
          <p14:tracePt t="136858" x="1422400" y="2438400"/>
          <p14:tracePt t="136874" x="1422400" y="2463800"/>
          <p14:tracePt t="136891" x="1428750" y="2476500"/>
          <p14:tracePt t="136908" x="1428750" y="2489200"/>
          <p14:tracePt t="136924" x="1428750" y="2501900"/>
          <p14:tracePt t="136941" x="1428750" y="2514600"/>
          <p14:tracePt t="136958" x="1428750" y="2527300"/>
          <p14:tracePt t="136974" x="1428750" y="2546350"/>
          <p14:tracePt t="136991" x="1428750" y="2559050"/>
          <p14:tracePt t="137008" x="1428750" y="2571750"/>
          <p14:tracePt t="137024" x="1435100" y="2578100"/>
          <p14:tracePt t="137041" x="1435100" y="2584450"/>
          <p14:tracePt t="137081" x="1435100" y="2590800"/>
          <p14:tracePt t="137099" x="1441450" y="2597150"/>
          <p14:tracePt t="137100" x="1447800" y="2603500"/>
          <p14:tracePt t="137124" x="1460500" y="2603500"/>
          <p14:tracePt t="137142" x="1473200" y="2609850"/>
          <p14:tracePt t="137177" x="1485900" y="2609850"/>
          <p14:tracePt t="137178" x="1485900" y="2616200"/>
          <p14:tracePt t="137192" x="1492250" y="2616200"/>
          <p14:tracePt t="137208" x="1504950" y="2616200"/>
          <p14:tracePt t="137226" x="1511300" y="2616200"/>
          <p14:tracePt t="137241" x="1517650" y="2616200"/>
          <p14:tracePt t="137258" x="1524000" y="2616200"/>
          <p14:tracePt t="137305" x="1530350" y="2616200"/>
          <p14:tracePt t="137337" x="1543050" y="2616200"/>
          <p14:tracePt t="137385" x="1549400" y="2616200"/>
          <p14:tracePt t="137410" x="1555750" y="2616200"/>
          <p14:tracePt t="137425" x="1562100" y="2616200"/>
          <p14:tracePt t="137451" x="1568450" y="2616200"/>
          <p14:tracePt t="137490" x="1574800" y="2616200"/>
          <p14:tracePt t="137745" x="1581150" y="2616200"/>
          <p14:tracePt t="137785" x="1581150" y="2609850"/>
          <p14:tracePt t="137801" x="1581150" y="2603500"/>
          <p14:tracePt t="137802" x="1581150" y="2597150"/>
          <p14:tracePt t="137850" x="1581150" y="2584450"/>
          <p14:tracePt t="137865" x="1581150" y="2578100"/>
          <p14:tracePt t="137869" x="1581150" y="2559050"/>
          <p14:tracePt t="137875" x="1574800" y="2552700"/>
          <p14:tracePt t="137892" x="1574800" y="2546350"/>
          <p14:tracePt t="137908" x="1568450" y="2540000"/>
          <p14:tracePt t="137945" x="1568450" y="2533650"/>
          <p14:tracePt t="137946" x="1562100" y="2520950"/>
          <p14:tracePt t="137978" x="1562100" y="2514600"/>
          <p14:tracePt t="137978" x="1562100" y="2508250"/>
          <p14:tracePt t="137991" x="1562100" y="2501900"/>
          <p14:tracePt t="138008" x="1555750" y="2495550"/>
          <p14:tracePt t="138008" x="1555750" y="2489200"/>
          <p14:tracePt t="138081" x="1555750" y="2482850"/>
          <p14:tracePt t="138273" x="1549400" y="2476500"/>
          <p14:tracePt t="138289" x="1549400" y="2470150"/>
          <p14:tracePt t="138290" x="1549400" y="2457450"/>
          <p14:tracePt t="138308" x="1555750" y="2444750"/>
          <p14:tracePt t="138325" x="1568450" y="2419350"/>
          <p14:tracePt t="138341" x="1574800" y="2419350"/>
          <p14:tracePt t="138358" x="1587500" y="2406650"/>
          <p14:tracePt t="138375" x="1593850" y="2400300"/>
          <p14:tracePt t="138391" x="1600200" y="2387600"/>
          <p14:tracePt t="138408" x="1612900" y="2387600"/>
          <p14:tracePt t="138457" x="1625600" y="2387600"/>
          <p14:tracePt t="138505" x="1638300" y="2387600"/>
          <p14:tracePt t="138529" x="1644650" y="2387600"/>
          <p14:tracePt t="138540" x="1651000" y="2387600"/>
          <p14:tracePt t="138549" x="1657350" y="2387600"/>
          <p14:tracePt t="138594" x="1663700" y="2387600"/>
          <p14:tracePt t="138595" x="1670050" y="2387600"/>
          <p14:tracePt t="138608" x="1682750" y="2387600"/>
          <p14:tracePt t="138626" x="1695450" y="2393950"/>
          <p14:tracePt t="138642" x="1701800" y="2393950"/>
          <p14:tracePt t="138745" x="1701800" y="2400300"/>
          <p14:tracePt t="138753" x="1708150" y="2400300"/>
          <p14:tracePt t="138754" x="1714500" y="2400300"/>
          <p14:tracePt t="138775" x="1720850" y="2400300"/>
          <p14:tracePt t="138792" x="1733550" y="2406650"/>
          <p14:tracePt t="138808" x="1739900" y="2406650"/>
          <p14:tracePt t="138841" x="1746250" y="2406650"/>
          <p14:tracePt t="138842" x="1752600" y="2413000"/>
          <p14:tracePt t="138913" x="1765300" y="2413000"/>
          <p14:tracePt t="138921" x="1771650" y="2413000"/>
          <p14:tracePt t="138926" x="1797050" y="2425700"/>
          <p14:tracePt t="138941" x="1816100" y="2438400"/>
          <p14:tracePt t="138958" x="1847850" y="2451100"/>
          <p14:tracePt t="138974" x="1873250" y="2457450"/>
          <p14:tracePt t="138992" x="1905000" y="2476500"/>
          <p14:tracePt t="139008" x="1924050" y="2482850"/>
          <p14:tracePt t="139025" x="1949450" y="2489200"/>
          <p14:tracePt t="139042" x="1955800" y="2495550"/>
          <p14:tracePt t="139081" x="1962150" y="2495550"/>
          <p14:tracePt t="139113" x="1968500" y="2501900"/>
          <p14:tracePt t="139121" x="1974850" y="2501900"/>
          <p14:tracePt t="139133" x="1981200" y="2501900"/>
          <p14:tracePt t="139140" x="2006600" y="2508250"/>
          <p14:tracePt t="139157" x="2032000" y="2514600"/>
          <p14:tracePt t="139175" x="2057400" y="2514600"/>
          <p14:tracePt t="139192" x="2076450" y="2514600"/>
          <p14:tracePt t="139207" x="2082800" y="2520950"/>
          <p14:tracePt t="139313" x="2095500" y="2520950"/>
          <p14:tracePt t="139337" x="2108200" y="2520950"/>
          <p14:tracePt t="139353" x="2114550" y="2520950"/>
          <p14:tracePt t="139361" x="2127250" y="2520950"/>
          <p14:tracePt t="139374" x="2133600" y="2520950"/>
          <p14:tracePt t="139392" x="2139950" y="2520950"/>
          <p14:tracePt t="139409" x="2146300" y="2520950"/>
          <p14:tracePt t="139449" x="2152650" y="2520950"/>
          <p14:tracePt t="139457" x="2159000" y="2514600"/>
          <p14:tracePt t="139468" x="2171700" y="2501900"/>
          <p14:tracePt t="139491" x="2178050" y="2489200"/>
          <p14:tracePt t="139508" x="2184400" y="2489200"/>
          <p14:tracePt t="139524" x="2190750" y="2482850"/>
          <p14:tracePt t="139593" x="2190750" y="2476500"/>
          <p14:tracePt t="139601" x="2197100" y="2476500"/>
          <p14:tracePt t="139602" x="2203450" y="2463800"/>
          <p14:tracePt t="139624" x="2209800" y="2463800"/>
          <p14:tracePt t="139674" x="2222500" y="2451100"/>
          <p14:tracePt t="139922" x="2222500" y="2457450"/>
          <p14:tracePt t="139922" x="2228850" y="2457450"/>
          <p14:tracePt t="139933" x="2228850" y="2463800"/>
          <p14:tracePt t="139960" x="2228850" y="2482850"/>
          <p14:tracePt t="139976" x="2235200" y="2489200"/>
          <p14:tracePt t="140008" x="2235200" y="2495550"/>
          <p14:tracePt t="140417" x="2235200" y="2501900"/>
          <p14:tracePt t="140425" x="2235200" y="2508250"/>
          <p14:tracePt t="140426" x="2228850" y="2508250"/>
          <p14:tracePt t="140441" x="2178050" y="2508250"/>
          <p14:tracePt t="140458" x="2139950" y="2520950"/>
          <p14:tracePt t="140474" x="2108200" y="2527300"/>
          <p14:tracePt t="140491" x="2070100" y="2540000"/>
          <p14:tracePt t="140508" x="2051050" y="2540000"/>
          <p14:tracePt t="140524" x="2032000" y="2552700"/>
          <p14:tracePt t="140541" x="2012950" y="2552700"/>
          <p14:tracePt t="140558" x="2006600" y="2552700"/>
          <p14:tracePt t="140574" x="1993900" y="2565400"/>
          <p14:tracePt t="140591" x="1981200" y="2565400"/>
          <p14:tracePt t="140608" x="1955800" y="2578100"/>
          <p14:tracePt t="140624" x="1943100" y="2578100"/>
          <p14:tracePt t="140641" x="1924050" y="2590800"/>
          <p14:tracePt t="140658" x="1911350" y="2597150"/>
          <p14:tracePt t="140745" x="1911350" y="2603500"/>
          <p14:tracePt t="140753" x="1905000" y="2603500"/>
          <p14:tracePt t="140756" x="1892300" y="2603500"/>
          <p14:tracePt t="140774" x="1873250" y="2609850"/>
          <p14:tracePt t="140791" x="1854200" y="2616200"/>
          <p14:tracePt t="140808" x="1835150" y="2628900"/>
          <p14:tracePt t="140824" x="1803400" y="2628900"/>
          <p14:tracePt t="140841" x="1771650" y="2628900"/>
          <p14:tracePt t="140858" x="1746250" y="2628900"/>
          <p14:tracePt t="140874" x="1708150" y="2628900"/>
          <p14:tracePt t="140891" x="1676400" y="2628900"/>
          <p14:tracePt t="140907" x="1644650" y="2628900"/>
          <p14:tracePt t="140925" x="1619250" y="2628900"/>
          <p14:tracePt t="140941" x="1606550" y="2628900"/>
          <p14:tracePt t="140985" x="1600200" y="2628900"/>
          <p14:tracePt t="141065" x="1593850" y="2628900"/>
          <p14:tracePt t="141073" x="1587500" y="2628900"/>
          <p14:tracePt t="141081" x="1581150" y="2628900"/>
          <p14:tracePt t="141092" x="1562100" y="2622550"/>
          <p14:tracePt t="141107" x="1543050" y="2609850"/>
          <p14:tracePt t="141124" x="1536700" y="2603500"/>
          <p14:tracePt t="141141" x="1524000" y="2597150"/>
          <p14:tracePt t="141158" x="1504950" y="2590800"/>
          <p14:tracePt t="141174" x="1498600" y="2584450"/>
          <p14:tracePt t="141191" x="1485900" y="2578100"/>
          <p14:tracePt t="141208" x="1479550" y="2578100"/>
          <p14:tracePt t="141224" x="1466850" y="2565400"/>
          <p14:tracePt t="141241" x="1460500" y="2559050"/>
          <p14:tracePt t="141258" x="1447800" y="2552700"/>
          <p14:tracePt t="141274" x="1435100" y="2546350"/>
          <p14:tracePt t="141291" x="1428750" y="2533650"/>
          <p14:tracePt t="141308" x="1416050" y="2533650"/>
          <p14:tracePt t="141324" x="1409700" y="2520950"/>
          <p14:tracePt t="141361" x="1403350" y="2520950"/>
          <p14:tracePt t="141377" x="1397000" y="2514600"/>
          <p14:tracePt t="141417" x="1390650" y="2508250"/>
          <p14:tracePt t="141434" x="1384300" y="2501900"/>
          <p14:tracePt t="141435" x="1371600" y="2495550"/>
          <p14:tracePt t="141458" x="1352550" y="2489200"/>
          <p14:tracePt t="141475" x="1339850" y="2482850"/>
          <p14:tracePt t="141491" x="1327150" y="2476500"/>
          <p14:tracePt t="141507" x="1270000" y="2457450"/>
          <p14:tracePt t="141524" x="1212850" y="2438400"/>
          <p14:tracePt t="141541" x="1111250" y="2419350"/>
          <p14:tracePt t="141558" x="1022350" y="2393950"/>
          <p14:tracePt t="141574" x="882650" y="2381250"/>
          <p14:tracePt t="141591" x="831850" y="2374900"/>
          <p14:tracePt t="141608" x="787400" y="2362200"/>
          <p14:tracePt t="141624" x="774700" y="2362200"/>
          <p14:tracePt t="141929" x="768350" y="2362200"/>
          <p14:tracePt t="141977" x="774700" y="2362200"/>
          <p14:tracePt t="141985" x="787400" y="2362200"/>
          <p14:tracePt t="141993" x="831850" y="2362200"/>
          <p14:tracePt t="142008" x="889000" y="2362200"/>
          <p14:tracePt t="142008" x="933450" y="2362200"/>
          <p14:tracePt t="142025" x="1016000" y="2362200"/>
          <p14:tracePt t="142042" x="1098550" y="2362200"/>
          <p14:tracePt t="142058" x="1219200" y="2362200"/>
          <p14:tracePt t="142075" x="1282700" y="2362200"/>
          <p14:tracePt t="142091" x="1314450" y="2362200"/>
          <p14:tracePt t="142108" x="1339850" y="2362200"/>
          <p14:tracePt t="142125" x="1358900" y="2362200"/>
          <p14:tracePt t="142141" x="1371600" y="2362200"/>
          <p14:tracePt t="142159" x="1384300" y="2362200"/>
          <p14:tracePt t="142175" x="1390650" y="2349500"/>
          <p14:tracePt t="142191" x="1397000" y="2349500"/>
          <p14:tracePt t="142425" x="1403350" y="2355850"/>
          <p14:tracePt t="142426" x="1390650" y="2362200"/>
          <p14:tracePt t="142434" x="1320800" y="2393950"/>
          <p14:tracePt t="142458" x="1219200" y="2432050"/>
          <p14:tracePt t="142476" x="1060450" y="2432050"/>
          <p14:tracePt t="142493" x="933450" y="2432050"/>
          <p14:tracePt t="142508" x="838200" y="2432050"/>
          <p14:tracePt t="142525" x="774700" y="2432050"/>
          <p14:tracePt t="142542" x="749300" y="2432050"/>
          <p14:tracePt t="142558" x="736600" y="2432050"/>
          <p14:tracePt t="142576" x="723900" y="2425700"/>
          <p14:tracePt t="143105" x="723900" y="2419350"/>
          <p14:tracePt t="143129" x="736600" y="2419350"/>
          <p14:tracePt t="143145" x="749300" y="2419350"/>
          <p14:tracePt t="143145" x="762000" y="2419350"/>
          <p14:tracePt t="143161" x="774700" y="2419350"/>
          <p14:tracePt t="143169" x="793750" y="2419350"/>
          <p14:tracePt t="143177" x="831850" y="2419350"/>
          <p14:tracePt t="143190" x="895350" y="2419350"/>
          <p14:tracePt t="143207" x="977900" y="2419350"/>
          <p14:tracePt t="143224" x="1079500" y="2419350"/>
          <p14:tracePt t="143240" x="1225550" y="2419350"/>
          <p14:tracePt t="143257" x="1301750" y="2419350"/>
          <p14:tracePt t="143274" x="1327150" y="2419350"/>
          <p14:tracePt t="143337" x="1333500" y="2419350"/>
          <p14:tracePt t="143345" x="1339850" y="2419350"/>
          <p14:tracePt t="143353" x="1352550" y="2419350"/>
          <p14:tracePt t="143361" x="1365250" y="2419350"/>
          <p14:tracePt t="143375" x="1397000" y="2419350"/>
          <p14:tracePt t="143392" x="1409700" y="2419350"/>
          <p14:tracePt t="143408" x="1441450" y="2419350"/>
          <p14:tracePt t="143426" x="1473200" y="2419350"/>
          <p14:tracePt t="143442" x="1517650" y="2419350"/>
          <p14:tracePt t="143458" x="1574800" y="2419350"/>
          <p14:tracePt t="143474" x="1644650" y="2419350"/>
          <p14:tracePt t="143491" x="1689100" y="2419350"/>
          <p14:tracePt t="143507" x="1739900" y="2419350"/>
          <p14:tracePt t="143524" x="1752600" y="2419350"/>
          <p14:tracePt t="143541" x="1765300" y="2419350"/>
          <p14:tracePt t="143557" x="1778000" y="2419350"/>
          <p14:tracePt t="143574" x="1790700" y="2419350"/>
          <p14:tracePt t="143591" x="1797050" y="2419350"/>
          <p14:tracePt t="143608" x="1816100" y="2419350"/>
          <p14:tracePt t="143624" x="1828800" y="2419350"/>
          <p14:tracePt t="143641" x="1847850" y="2419350"/>
          <p14:tracePt t="143658" x="1879600" y="2425700"/>
          <p14:tracePt t="143674" x="1905000" y="2438400"/>
          <p14:tracePt t="143691" x="1936750" y="2451100"/>
          <p14:tracePt t="143708" x="1962150" y="2463800"/>
          <p14:tracePt t="143724" x="1993900" y="2476500"/>
          <p14:tracePt t="143741" x="2006600" y="2489200"/>
          <p14:tracePt t="143777" x="2019300" y="2495550"/>
          <p14:tracePt t="143849" x="2025650" y="2501900"/>
          <p14:tracePt t="143873" x="2032000" y="2501900"/>
          <p14:tracePt t="144545" x="2032000" y="2508250"/>
          <p14:tracePt t="144561" x="2025650" y="2514600"/>
          <p14:tracePt t="144574" x="2019300" y="2514600"/>
          <p14:tracePt t="144745" x="2025650" y="2514600"/>
          <p14:tracePt t="144761" x="2038350" y="2508250"/>
          <p14:tracePt t="144769" x="2038350" y="2501900"/>
          <p14:tracePt t="144777" x="2051050" y="2501900"/>
          <p14:tracePt t="144791" x="2070100" y="2495550"/>
          <p14:tracePt t="144808" x="2076450" y="2489200"/>
          <p14:tracePt t="144824" x="2095500" y="2482850"/>
          <p14:tracePt t="144841" x="2108200" y="2476500"/>
          <p14:tracePt t="145121" x="2120900" y="2476500"/>
          <p14:tracePt t="145133" x="2127250" y="2476500"/>
          <p14:tracePt t="145137" x="2146300" y="2470150"/>
          <p14:tracePt t="145157" x="2159000" y="2470150"/>
          <p14:tracePt t="145176" x="2165350" y="2457450"/>
          <p14:tracePt t="145305" x="2171700" y="2457450"/>
          <p14:tracePt t="145345" x="2171700" y="2463800"/>
          <p14:tracePt t="145354" x="2171700" y="2470150"/>
          <p14:tracePt t="145355" x="2152650" y="2495550"/>
          <p14:tracePt t="145375" x="2127250" y="2527300"/>
          <p14:tracePt t="145392" x="2101850" y="2552700"/>
          <p14:tracePt t="145392" x="2089150" y="2578100"/>
          <p14:tracePt t="145410" x="2070100" y="2597150"/>
          <p14:tracePt t="145425" x="2063750" y="2609850"/>
          <p14:tracePt t="145608" x="2070100" y="2609850"/>
          <p14:tracePt t="145618" x="2082800" y="2603500"/>
          <p14:tracePt t="145619" x="2101850" y="2603500"/>
          <p14:tracePt t="145643" x="2108200" y="2590800"/>
          <p14:tracePt t="145659" x="2127250" y="2584450"/>
          <p14:tracePt t="145675" x="2133600" y="2584450"/>
          <p14:tracePt t="145692" x="2139950" y="2571750"/>
          <p14:tracePt t="145730" x="2146300" y="2565400"/>
          <p14:tracePt t="145748" x="2152650" y="2565400"/>
          <p14:tracePt t="145849" x="2159000" y="2559050"/>
          <p14:tracePt t="145881" x="2159000" y="2552700"/>
          <p14:tracePt t="145900" x="2171700" y="2546350"/>
          <p14:tracePt t="145901" x="2178050" y="2533650"/>
          <p14:tracePt t="145925" x="2190750" y="2527300"/>
          <p14:tracePt t="145942" x="2197100" y="2520950"/>
          <p14:tracePt t="145958" x="2216150" y="2508250"/>
          <p14:tracePt t="145976" x="2216150" y="2501900"/>
          <p14:tracePt t="145991" x="2216150" y="2495550"/>
          <p14:tracePt t="146008" x="2228850" y="2495550"/>
          <p14:tracePt t="146026" x="2235200" y="2495550"/>
          <p14:tracePt t="146075" x="2241550" y="2495550"/>
          <p14:tracePt t="146097" x="2247900" y="2495550"/>
          <p14:tracePt t="146112" x="2247900" y="2489200"/>
          <p14:tracePt t="146145" x="2254250" y="2489200"/>
          <p14:tracePt t="146169" x="2260600" y="2489200"/>
          <p14:tracePt t="146193" x="2266950" y="2489200"/>
          <p14:tracePt t="146233" x="2273300" y="2489200"/>
          <p14:tracePt t="146257" x="2279650" y="2489200"/>
          <p14:tracePt t="146473" x="2298700" y="2495550"/>
          <p14:tracePt t="146489" x="2305050" y="2508250"/>
          <p14:tracePt t="146490" x="2330450" y="2540000"/>
          <p14:tracePt t="146508" x="2349500" y="2559050"/>
          <p14:tracePt t="146525" x="2362200" y="2571750"/>
          <p14:tracePt t="146542" x="2387600" y="2578100"/>
          <p14:tracePt t="146558" x="2400300" y="2584450"/>
          <p14:tracePt t="146575" x="2432050" y="2590800"/>
          <p14:tracePt t="146592" x="2444750" y="2590800"/>
          <p14:tracePt t="146608" x="2470150" y="2590800"/>
          <p14:tracePt t="146849" x="2470150" y="2597150"/>
          <p14:tracePt t="146876" x="2470150" y="2603500"/>
          <p14:tracePt t="146884" x="2470150" y="2609850"/>
          <p14:tracePt t="146885" x="2457450" y="2616200"/>
          <p14:tracePt t="146908" x="2457450" y="2622550"/>
          <p14:tracePt t="147137" x="2451100" y="2622550"/>
          <p14:tracePt t="147209" x="2451100" y="2628900"/>
          <p14:tracePt t="147241" x="2457450" y="2628900"/>
          <p14:tracePt t="147393" x="2463800" y="2628900"/>
          <p14:tracePt t="147401" x="2470150" y="2628900"/>
          <p14:tracePt t="147410" x="2482850" y="2628900"/>
          <p14:tracePt t="147481" x="2489200" y="2628900"/>
          <p14:tracePt t="147490" x="2495550" y="2622550"/>
          <p14:tracePt t="147500" x="2501900" y="2616200"/>
          <p14:tracePt t="147526" x="2508250" y="2616200"/>
          <p14:tracePt t="147542" x="2514600" y="2603500"/>
          <p14:tracePt t="147558" x="2527300" y="2590800"/>
          <p14:tracePt t="147575" x="2546350" y="2584450"/>
          <p14:tracePt t="147592" x="2571750" y="2571750"/>
          <p14:tracePt t="147608" x="2603500" y="2552700"/>
          <p14:tracePt t="147625" x="2647950" y="2533650"/>
          <p14:tracePt t="147642" x="2692400" y="2508250"/>
          <p14:tracePt t="147659" x="2730500" y="2495550"/>
          <p14:tracePt t="147675" x="2781300" y="2476500"/>
          <p14:tracePt t="147691" x="2806700" y="2470150"/>
          <p14:tracePt t="147708" x="2844800" y="2463800"/>
          <p14:tracePt t="147725" x="2870200" y="2463800"/>
          <p14:tracePt t="147741" x="2895600" y="2463800"/>
          <p14:tracePt t="147759" x="2908300" y="2457450"/>
          <p14:tracePt t="147775" x="2914650" y="2457450"/>
          <p14:tracePt t="147791" x="2927350" y="2457450"/>
          <p14:tracePt t="147791" x="2933700" y="2457450"/>
          <p14:tracePt t="147809" x="2946400" y="2457450"/>
          <p14:tracePt t="147826" x="2965450" y="2457450"/>
          <p14:tracePt t="147842" x="2990850" y="2457450"/>
          <p14:tracePt t="147859" x="3028950" y="2457450"/>
          <p14:tracePt t="147875" x="3067050" y="2457450"/>
          <p14:tracePt t="147892" x="3105150" y="2457450"/>
          <p14:tracePt t="147909" x="3143250" y="2457450"/>
          <p14:tracePt t="147925" x="3187700" y="2457450"/>
          <p14:tracePt t="147942" x="3238500" y="2463800"/>
          <p14:tracePt t="147958" x="3282950" y="2476500"/>
          <p14:tracePt t="147975" x="3340100" y="2495550"/>
          <p14:tracePt t="147992" x="3403600" y="2514600"/>
          <p14:tracePt t="148009" x="3511550" y="2546350"/>
          <p14:tracePt t="148025" x="3594100" y="2565400"/>
          <p14:tracePt t="148042" x="3663950" y="2584450"/>
          <p14:tracePt t="148059" x="3771900" y="2609850"/>
          <p14:tracePt t="148075" x="3873500" y="2641600"/>
          <p14:tracePt t="148094" x="3987800" y="2667000"/>
          <p14:tracePt t="148109" x="4089400" y="2705100"/>
          <p14:tracePt t="148125" x="4216400" y="2730500"/>
          <p14:tracePt t="148142" x="4324350" y="2762250"/>
          <p14:tracePt t="148158" x="4438650" y="2794000"/>
          <p14:tracePt t="148175" x="4540250" y="2825750"/>
          <p14:tracePt t="148192" x="4622800" y="2844800"/>
          <p14:tracePt t="148208" x="4749800" y="2870200"/>
          <p14:tracePt t="148226" x="4787900" y="2876550"/>
          <p14:tracePt t="148242" x="4826000" y="2876550"/>
          <p14:tracePt t="148258" x="4864100" y="2882900"/>
          <p14:tracePt t="148275" x="4902200" y="2895600"/>
          <p14:tracePt t="148292" x="4940300" y="2895600"/>
          <p14:tracePt t="148308" x="4984750" y="2895600"/>
          <p14:tracePt t="148326" x="5054600" y="2895600"/>
          <p14:tracePt t="148342" x="5137150" y="2914650"/>
          <p14:tracePt t="148358" x="5232400" y="2914650"/>
          <p14:tracePt t="148375" x="5391150" y="2914650"/>
          <p14:tracePt t="148391" x="5524500" y="2921000"/>
          <p14:tracePt t="148408" x="5759450" y="2933700"/>
          <p14:tracePt t="148426" x="5886450" y="2959100"/>
          <p14:tracePt t="148442" x="6007100" y="2978150"/>
          <p14:tracePt t="148458" x="6115050" y="2984500"/>
          <p14:tracePt t="148475" x="6235700" y="3003550"/>
          <p14:tracePt t="148492" x="6350000" y="3022600"/>
          <p14:tracePt t="148508" x="6477000" y="3041650"/>
          <p14:tracePt t="148525" x="6610350" y="3041650"/>
          <p14:tracePt t="148542" x="6794500" y="3041650"/>
          <p14:tracePt t="148559" x="7029450" y="3022600"/>
          <p14:tracePt t="148575" x="7245350" y="3003550"/>
          <p14:tracePt t="148591" x="7416800" y="2978150"/>
          <p14:tracePt t="148609" x="7581900" y="2965450"/>
          <p14:tracePt t="148627" x="7626350" y="2959100"/>
          <p14:tracePt t="148642" x="7677150" y="2952750"/>
          <p14:tracePt t="148659" x="7715250" y="2940050"/>
          <p14:tracePt t="148676" x="7766050" y="2927350"/>
          <p14:tracePt t="148691" x="7816850" y="2908300"/>
          <p14:tracePt t="148709" x="7842250" y="2895600"/>
          <p14:tracePt t="148725" x="7874000" y="2882900"/>
          <p14:tracePt t="148742" x="7899400" y="2863850"/>
          <p14:tracePt t="148758" x="7912100" y="2851150"/>
          <p14:tracePt t="148775" x="7918450" y="2838450"/>
          <p14:tracePt t="148792" x="7924800" y="2838450"/>
          <p14:tracePt t="148808" x="7924800" y="2832100"/>
          <p14:tracePt t="148825" x="7931150" y="2825750"/>
          <p14:tracePt t="148841" x="7931150" y="2819400"/>
          <p14:tracePt t="148881" x="7943850" y="2800350"/>
          <p14:tracePt t="148883" x="7943850" y="2794000"/>
          <p14:tracePt t="148892" x="7943850" y="2781300"/>
          <p14:tracePt t="148909" x="7950200" y="2774950"/>
          <p14:tracePt t="149033" x="7950200" y="2762250"/>
          <p14:tracePt t="149049" x="7943850" y="2762250"/>
          <p14:tracePt t="149067" x="7937500" y="2755900"/>
          <p14:tracePt t="149068" x="7899400" y="2755900"/>
          <p14:tracePt t="149092" x="7886700" y="2755900"/>
          <p14:tracePt t="149108" x="7854950" y="2755900"/>
          <p14:tracePt t="149126" x="7842250" y="2755900"/>
          <p14:tracePt t="149142" x="7816850" y="2755900"/>
          <p14:tracePt t="149158" x="7791450" y="2755900"/>
          <p14:tracePt t="149176" x="7772400" y="2755900"/>
          <p14:tracePt t="149192" x="7747000" y="2755900"/>
          <p14:tracePt t="149208" x="7708900" y="2755900"/>
          <p14:tracePt t="149226" x="7677150" y="2755900"/>
          <p14:tracePt t="149242" x="7651750" y="2755900"/>
          <p14:tracePt t="149258" x="7613650" y="2755900"/>
          <p14:tracePt t="149275" x="7581900" y="2755900"/>
          <p14:tracePt t="149292" x="7550150" y="2755900"/>
          <p14:tracePt t="149308" x="7531100" y="2755900"/>
          <p14:tracePt t="149325" x="7499350" y="2755900"/>
          <p14:tracePt t="149341" x="7473950" y="2755900"/>
          <p14:tracePt t="149359" x="7442200" y="2755900"/>
          <p14:tracePt t="149375" x="7410450" y="2755900"/>
          <p14:tracePt t="149391" x="7378700" y="2755900"/>
          <p14:tracePt t="149409" x="7334250" y="2755900"/>
          <p14:tracePt t="149426" x="7302500" y="2755900"/>
          <p14:tracePt t="149442" x="7289800" y="2755900"/>
          <p14:tracePt t="149458" x="7277100" y="2762250"/>
          <p14:tracePt t="149475" x="7270750" y="2762250"/>
          <p14:tracePt t="149858" x="7264400" y="2762250"/>
          <p14:tracePt t="149866" x="7245350" y="2762250"/>
          <p14:tracePt t="149867" x="7181850" y="2762250"/>
          <p14:tracePt t="149892" x="7143750" y="2762250"/>
          <p14:tracePt t="149908" x="7118350" y="2774950"/>
          <p14:tracePt t="149926" x="7112000" y="2774950"/>
          <p14:tracePt t="150155" x="7105650" y="2774950"/>
          <p14:tracePt t="150161" x="7099300" y="2774950"/>
          <p14:tracePt t="150172" x="7092950" y="2774950"/>
          <p14:tracePt t="150192" x="7080250" y="2774950"/>
          <p14:tracePt t="150208" x="7073900" y="2774950"/>
          <p14:tracePt t="150265" x="7067550" y="2781300"/>
          <p14:tracePt t="151657" x="7067550" y="2774950"/>
          <p14:tracePt t="151674" x="7067550" y="2768600"/>
          <p14:tracePt t="151698" x="7061200" y="2768600"/>
          <p14:tracePt t="151721" x="7054850" y="2768600"/>
          <p14:tracePt t="151739" x="7048500" y="2768600"/>
          <p14:tracePt t="151745" x="7048500" y="2762250"/>
          <p14:tracePt t="151758" x="7042150" y="2762250"/>
          <p14:tracePt t="151775" x="7035800" y="2762250"/>
          <p14:tracePt t="151826" x="7029450" y="2762250"/>
          <p14:tracePt t="151850" x="7023100" y="2755900"/>
          <p14:tracePt t="151945" x="7010400" y="2755900"/>
          <p14:tracePt t="151961" x="7004050" y="2755900"/>
          <p14:tracePt t="151969" x="6997700" y="2755900"/>
          <p14:tracePt t="152145" x="6991350" y="2755900"/>
          <p14:tracePt t="152157" x="6985000" y="2755900"/>
          <p14:tracePt t="152166" x="6978650" y="2755900"/>
          <p14:tracePt t="152210" x="6972300" y="2755900"/>
          <p14:tracePt t="152233" x="6965950" y="2755900"/>
          <p14:tracePt t="152249" x="6953250" y="2749550"/>
          <p14:tracePt t="152273" x="6946900" y="2743200"/>
          <p14:tracePt t="152297" x="6940550" y="2743200"/>
          <p14:tracePt t="152307" x="6934200" y="2743200"/>
          <p14:tracePt t="152311" x="6927850" y="2743200"/>
          <p14:tracePt t="152324" x="6921500" y="2743200"/>
          <p14:tracePt t="152341" x="6915150" y="2743200"/>
          <p14:tracePt t="152357" x="6908800" y="2736850"/>
          <p14:tracePt t="152374" x="6896100" y="2736850"/>
          <p14:tracePt t="152391" x="6883400" y="2736850"/>
          <p14:tracePt t="152408" x="6858000" y="2730500"/>
          <p14:tracePt t="152424" x="6832600" y="2730500"/>
          <p14:tracePt t="152441" x="6807200" y="2724150"/>
          <p14:tracePt t="152458" x="6781800" y="2724150"/>
          <p14:tracePt t="152475" x="6762750" y="2724150"/>
          <p14:tracePt t="152491" x="6743700" y="2717800"/>
          <p14:tracePt t="152508" x="6731000" y="2717800"/>
          <p14:tracePt t="152524" x="6711950" y="2717800"/>
          <p14:tracePt t="152541" x="6699250" y="2717800"/>
          <p14:tracePt t="152558" x="6680200" y="2717800"/>
          <p14:tracePt t="152574" x="6667500" y="2717800"/>
          <p14:tracePt t="152591" x="6654800" y="2717800"/>
          <p14:tracePt t="152608" x="6629400" y="2717800"/>
          <p14:tracePt t="152624" x="6604000" y="2717800"/>
          <p14:tracePt t="152641" x="6597650" y="2717800"/>
          <p14:tracePt t="152658" x="6572250" y="2717800"/>
          <p14:tracePt t="152674" x="6559550" y="2717800"/>
          <p14:tracePt t="152691" x="6540500" y="2717800"/>
          <p14:tracePt t="152708" x="6515100" y="2717800"/>
          <p14:tracePt t="152724" x="6502400" y="2717800"/>
          <p14:tracePt t="152741" x="6477000" y="2717800"/>
          <p14:tracePt t="152758" x="6464300" y="2717800"/>
          <p14:tracePt t="152774" x="6438900" y="2717800"/>
          <p14:tracePt t="152791" x="6432550" y="2717800"/>
          <p14:tracePt t="152808" x="6413500" y="2717800"/>
          <p14:tracePt t="152824" x="6394450" y="2717800"/>
          <p14:tracePt t="152841" x="6381750" y="2717800"/>
          <p14:tracePt t="152858" x="6369050" y="2717800"/>
          <p14:tracePt t="152874" x="6356350" y="2717800"/>
          <p14:tracePt t="152891" x="6343650" y="2717800"/>
          <p14:tracePt t="152908" x="6330950" y="2717800"/>
          <p14:tracePt t="152924" x="6318250" y="2717800"/>
          <p14:tracePt t="152941" x="6292850" y="2717800"/>
          <p14:tracePt t="152958" x="6286500" y="2717800"/>
          <p14:tracePt t="152974" x="6280150" y="2717800"/>
          <p14:tracePt t="152991" x="6267450" y="2717800"/>
          <p14:tracePt t="153008" x="6254750" y="2717800"/>
          <p14:tracePt t="153024" x="6235700" y="2717800"/>
          <p14:tracePt t="153041" x="6216650" y="2717800"/>
          <p14:tracePt t="153058" x="6197600" y="2717800"/>
          <p14:tracePt t="153074" x="6184900" y="2717800"/>
          <p14:tracePt t="153091" x="6165850" y="2717800"/>
          <p14:tracePt t="153108" x="6159500" y="2717800"/>
          <p14:tracePt t="153217" x="6153150" y="2717800"/>
          <p14:tracePt t="153225" x="6146800" y="2717800"/>
          <p14:tracePt t="153233" x="6140450" y="2711450"/>
          <p14:tracePt t="153425" x="6134100" y="2705100"/>
          <p14:tracePt t="153457" x="6127750" y="2705100"/>
          <p14:tracePt t="153465" x="6121400" y="2705100"/>
          <p14:tracePt t="153545" x="6121400" y="2698750"/>
          <p14:tracePt t="153553" x="6115050" y="2698750"/>
          <p14:tracePt t="154057" x="6102350" y="2698750"/>
          <p14:tracePt t="154081" x="6096000" y="2698750"/>
          <p14:tracePt t="154161" x="6089650" y="2698750"/>
          <p14:tracePt t="154201" x="6083300" y="2698750"/>
          <p14:tracePt t="154385" x="6076950" y="2698750"/>
          <p14:tracePt t="154400" x="6064250" y="2698750"/>
          <p14:tracePt t="154401" x="6045200" y="2692400"/>
          <p14:tracePt t="154424" x="6019800" y="2692400"/>
          <p14:tracePt t="154424" x="6007100" y="2686050"/>
          <p14:tracePt t="154459" x="5994400" y="2686050"/>
          <p14:tracePt t="154460" x="5981700" y="2686050"/>
          <p14:tracePt t="154474" x="5975350" y="2679700"/>
          <p14:tracePt t="154969" x="5969000" y="2679700"/>
          <p14:tracePt t="155300" x="5956300" y="2679700"/>
          <p14:tracePt t="155305" x="5943600" y="2679700"/>
          <p14:tracePt t="155317" x="5899150" y="2679700"/>
          <p14:tracePt t="155341" x="5854700" y="2679700"/>
          <p14:tracePt t="155358" x="5822950" y="2679700"/>
          <p14:tracePt t="155375" x="5778500" y="2679700"/>
          <p14:tracePt t="155392" x="5746750" y="2673350"/>
          <p14:tracePt t="155408" x="5727700" y="2667000"/>
          <p14:tracePt t="155425" x="5721350" y="2667000"/>
          <p14:tracePt t="155945" x="5721350" y="2660650"/>
          <p14:tracePt t="156001" x="5721350" y="2654300"/>
          <p14:tracePt t="156034" x="5727700" y="2647950"/>
          <p14:tracePt t="156041" x="5734050" y="2647950"/>
          <p14:tracePt t="156058" x="5740400" y="2647950"/>
          <p14:tracePt t="156059" x="5753100" y="2647950"/>
          <p14:tracePt t="156075" x="5765800" y="2647950"/>
          <p14:tracePt t="156091" x="5778500" y="2641600"/>
          <p14:tracePt t="156108" x="5791200" y="2641600"/>
          <p14:tracePt t="156125" x="5797550" y="2635250"/>
          <p14:tracePt t="156141" x="5810250" y="2628900"/>
          <p14:tracePt t="156159" x="5816600" y="2628900"/>
          <p14:tracePt t="156175" x="5829300" y="2628900"/>
          <p14:tracePt t="156192" x="5842000" y="2628900"/>
          <p14:tracePt t="156208" x="5848350" y="2628900"/>
          <p14:tracePt t="156225" x="5861050" y="2622550"/>
          <p14:tracePt t="156242" x="5867400" y="2622550"/>
          <p14:tracePt t="156258" x="5880100" y="2622550"/>
          <p14:tracePt t="156275" x="5892800" y="2622550"/>
          <p14:tracePt t="156292" x="5899150" y="2622550"/>
          <p14:tracePt t="156308" x="5905500" y="2622550"/>
          <p14:tracePt t="156345" x="5918200" y="2622550"/>
          <p14:tracePt t="156361" x="5924550" y="2622550"/>
          <p14:tracePt t="156364" x="5937250" y="2622550"/>
          <p14:tracePt t="156375" x="5956300" y="2622550"/>
          <p14:tracePt t="156391" x="5988050" y="2622550"/>
          <p14:tracePt t="156408" x="6019800" y="2622550"/>
          <p14:tracePt t="156408" x="6026150" y="2622550"/>
          <p14:tracePt t="156425" x="6038850" y="2628900"/>
          <p14:tracePt t="156442" x="6045200" y="2628900"/>
          <p14:tracePt t="156553" x="6045200" y="2635250"/>
          <p14:tracePt t="156729" x="6045200" y="2647950"/>
          <p14:tracePt t="156753" x="6038850" y="2654300"/>
          <p14:tracePt t="156761" x="6038850" y="2660650"/>
          <p14:tracePt t="156769" x="6038850" y="2667000"/>
          <p14:tracePt t="156776" x="6026150" y="2686050"/>
          <p14:tracePt t="156792" x="6019800" y="2692400"/>
          <p14:tracePt t="156808" x="5975350" y="2698750"/>
          <p14:tracePt t="156826" x="5930900" y="2698750"/>
          <p14:tracePt t="156842" x="5867400" y="2698750"/>
          <p14:tracePt t="156858" x="5816600" y="2698750"/>
          <p14:tracePt t="156875" x="5784850" y="2698750"/>
          <p14:tracePt t="156891" x="5765800" y="2698750"/>
          <p14:tracePt t="156908" x="5753100" y="2698750"/>
          <p14:tracePt t="156953" x="5746750" y="2698750"/>
          <p14:tracePt t="156957" x="5740400" y="2698750"/>
          <p14:tracePt t="156966" x="5727700" y="2698750"/>
          <p14:tracePt t="156991" x="5721350" y="2698750"/>
          <p14:tracePt t="156991" x="5715000" y="2698750"/>
          <p14:tracePt t="157025" x="5708650" y="2698750"/>
          <p14:tracePt t="157026" x="5702300" y="2698750"/>
          <p14:tracePt t="157041" x="5695950" y="2698750"/>
          <p14:tracePt t="157081" x="5683250" y="2698750"/>
          <p14:tracePt t="157105" x="5670550" y="2698750"/>
          <p14:tracePt t="157117" x="5657850" y="2698750"/>
          <p14:tracePt t="157117" x="5632450" y="2698750"/>
          <p14:tracePt t="157141" x="5619750" y="2698750"/>
          <p14:tracePt t="157158" x="5607050" y="2698750"/>
          <p14:tracePt t="157175" x="5600700" y="2698750"/>
          <p14:tracePt t="157191" x="5594350" y="2698750"/>
          <p14:tracePt t="157208" x="5575300" y="2698750"/>
          <p14:tracePt t="157225" x="5549900" y="2698750"/>
          <p14:tracePt t="157242" x="5518150" y="2698750"/>
          <p14:tracePt t="157258" x="5486400" y="2698750"/>
          <p14:tracePt t="157275" x="5448300" y="2698750"/>
          <p14:tracePt t="157292" x="5422900" y="2698750"/>
          <p14:tracePt t="157308" x="5391150" y="2698750"/>
          <p14:tracePt t="157325" x="5359400" y="2698750"/>
          <p14:tracePt t="157342" x="5314950" y="2698750"/>
          <p14:tracePt t="157358" x="5283200" y="2705100"/>
          <p14:tracePt t="157375" x="5257800" y="2705100"/>
          <p14:tracePt t="157391" x="5219700" y="2711450"/>
          <p14:tracePt t="157408" x="5194300" y="2711450"/>
          <p14:tracePt t="157408" x="5175250" y="2711450"/>
          <p14:tracePt t="157425" x="5149850" y="2711450"/>
          <p14:tracePt t="157442" x="5118100" y="2724150"/>
          <p14:tracePt t="157458" x="5080000" y="2724150"/>
          <p14:tracePt t="157475" x="5048250" y="2724150"/>
          <p14:tracePt t="157491" x="5003800" y="2724150"/>
          <p14:tracePt t="157509" x="4972050" y="2724150"/>
          <p14:tracePt t="157525" x="4946650" y="2724150"/>
          <p14:tracePt t="157541" x="4921250" y="2724150"/>
          <p14:tracePt t="157558" x="4902200" y="2724150"/>
          <p14:tracePt t="157575" x="4883150" y="2724150"/>
          <p14:tracePt t="157591" x="4864100" y="2724150"/>
          <p14:tracePt t="157608" x="4826000" y="2724150"/>
          <p14:tracePt t="157626" x="4800600" y="2711450"/>
          <p14:tracePt t="157642" x="4787900" y="2711450"/>
          <p14:tracePt t="158089" x="4787900" y="2705100"/>
          <p14:tracePt t="158569" x="4787900" y="2698750"/>
          <p14:tracePt t="158584" x="4787900" y="2679700"/>
          <p14:tracePt t="158586" x="4800600" y="2673350"/>
          <p14:tracePt t="158608" x="4889500" y="2641600"/>
          <p14:tracePt t="158625" x="4965700" y="2635250"/>
          <p14:tracePt t="158642" x="5041900" y="2635250"/>
          <p14:tracePt t="158659" x="5111750" y="2635250"/>
          <p14:tracePt t="158675" x="5213350" y="2635250"/>
          <p14:tracePt t="158692" x="5276850" y="2628900"/>
          <p14:tracePt t="158708" x="5314950" y="2628900"/>
          <p14:tracePt t="158725" x="5334000" y="2628900"/>
          <p14:tracePt t="158742" x="5359400" y="2628900"/>
          <p14:tracePt t="158758" x="5372100" y="2628900"/>
          <p14:tracePt t="158775" x="5397500" y="2628900"/>
          <p14:tracePt t="158791" x="5429250" y="2628900"/>
          <p14:tracePt t="158808" x="5492750" y="2635250"/>
          <p14:tracePt t="158826" x="5543550" y="2660650"/>
          <p14:tracePt t="158842" x="5613400" y="2673350"/>
          <p14:tracePt t="158858" x="5676900" y="2686050"/>
          <p14:tracePt t="158875" x="5765800" y="2705100"/>
          <p14:tracePt t="158892" x="5892800" y="2736850"/>
          <p14:tracePt t="158908" x="6019800" y="2768600"/>
          <p14:tracePt t="158925" x="6096000" y="2774950"/>
          <p14:tracePt t="158941" x="6153150" y="2774950"/>
          <p14:tracePt t="158958" x="6210300" y="2794000"/>
          <p14:tracePt t="158975" x="6273800" y="2806700"/>
          <p14:tracePt t="158991" x="6311900" y="2813050"/>
          <p14:tracePt t="159008" x="6343650" y="2813050"/>
          <p14:tracePt t="159025" x="6356350" y="2813050"/>
          <p14:tracePt t="159041" x="6362700" y="2813050"/>
          <p14:tracePt t="159105" x="6369050" y="2813050"/>
          <p14:tracePt t="159417" x="6369050" y="2806700"/>
          <p14:tracePt t="159441" x="6356350" y="2806700"/>
          <p14:tracePt t="159473" x="6356350" y="2800350"/>
          <p14:tracePt t="159505" x="6350000" y="2800350"/>
          <p14:tracePt t="159761" x="6337300" y="2800350"/>
          <p14:tracePt t="159769" x="6311900" y="2800350"/>
          <p14:tracePt t="159770" x="6273800" y="2800350"/>
          <p14:tracePt t="159791" x="6172200" y="2800350"/>
          <p14:tracePt t="159808" x="6026150" y="2800350"/>
          <p14:tracePt t="159826" x="5943600" y="2800350"/>
          <p14:tracePt t="159842" x="5829300" y="2800350"/>
          <p14:tracePt t="159858" x="5734050" y="2800350"/>
          <p14:tracePt t="159875" x="5651500" y="2787650"/>
          <p14:tracePt t="159891" x="5530850" y="2787650"/>
          <p14:tracePt t="159908" x="5397500" y="2774950"/>
          <p14:tracePt t="159927" x="5238750" y="2755900"/>
          <p14:tracePt t="159941" x="5022850" y="2717800"/>
          <p14:tracePt t="159958" x="4775200" y="2679700"/>
          <p14:tracePt t="159975" x="4470400" y="2635250"/>
          <p14:tracePt t="159991" x="4191000" y="2597150"/>
          <p14:tracePt t="159991" x="4032250" y="2565400"/>
          <p14:tracePt t="160010" x="3835400" y="2546350"/>
          <p14:tracePt t="160026" x="3638550" y="2520950"/>
          <p14:tracePt t="160042" x="3454400" y="2482850"/>
          <p14:tracePt t="160058" x="3295650" y="2463800"/>
          <p14:tracePt t="160075" x="3155950" y="2438400"/>
          <p14:tracePt t="160091" x="3009900" y="2419350"/>
          <p14:tracePt t="160108" x="2857500" y="2413000"/>
          <p14:tracePt t="160125" x="2711450" y="2413000"/>
          <p14:tracePt t="160141" x="2584450" y="2400300"/>
          <p14:tracePt t="160158" x="2463800" y="2400300"/>
          <p14:tracePt t="160175" x="2349500" y="2400300"/>
          <p14:tracePt t="160192" x="2241550" y="2400300"/>
          <p14:tracePt t="160208" x="2139950" y="2400300"/>
          <p14:tracePt t="160226" x="2114550" y="2400300"/>
          <p14:tracePt t="160242" x="2101850" y="2400300"/>
          <p14:tracePt t="160561" x="2101850" y="2393950"/>
          <p14:tracePt t="160569" x="2101850" y="2387600"/>
          <p14:tracePt t="160569" x="2108200" y="2381250"/>
          <p14:tracePt t="160590" x="2120900" y="2374900"/>
          <p14:tracePt t="160607" x="2127250" y="2368550"/>
          <p14:tracePt t="160624" x="2133600" y="2362200"/>
          <p14:tracePt t="160745" x="2127250" y="2362200"/>
          <p14:tracePt t="160753" x="2108200" y="2362200"/>
          <p14:tracePt t="160754" x="2044700" y="2362200"/>
          <p14:tracePt t="160775" x="1955800" y="2355850"/>
          <p14:tracePt t="160791" x="1879600" y="2355850"/>
          <p14:tracePt t="160808" x="1822450" y="2355850"/>
          <p14:tracePt t="160808" x="1809750" y="2355850"/>
          <p14:tracePt t="160825" x="1778000" y="2355850"/>
          <p14:tracePt t="160977" x="1771650" y="2362200"/>
          <p14:tracePt t="161001" x="1765300" y="2362200"/>
          <p14:tracePt t="161016" x="1758950" y="2368550"/>
          <p14:tracePt t="161017" x="1752600" y="2381250"/>
          <p14:tracePt t="161041" x="1746250" y="2387600"/>
          <p14:tracePt t="161092" x="1746250" y="2400300"/>
          <p14:tracePt t="161113" x="1746250" y="2413000"/>
          <p14:tracePt t="161114" x="1746250" y="2425700"/>
          <p14:tracePt t="161124" x="1758950" y="2444750"/>
          <p14:tracePt t="161140" x="1803400" y="2463800"/>
          <p14:tracePt t="161157" x="1860550" y="2495550"/>
          <p14:tracePt t="161175" x="1949450" y="2520950"/>
          <p14:tracePt t="161191" x="2025650" y="2559050"/>
          <p14:tracePt t="161207" x="2101850" y="2578100"/>
          <p14:tracePt t="161224" x="2171700" y="2590800"/>
          <p14:tracePt t="161241" x="2203450" y="2609850"/>
          <p14:tracePt t="161257" x="2216150" y="2609850"/>
          <p14:tracePt t="161417" x="2222500" y="2609850"/>
          <p14:tracePt t="161441" x="2222500" y="2622550"/>
          <p14:tracePt t="161444" x="2216150" y="2647950"/>
          <p14:tracePt t="161450" x="2190750" y="2673350"/>
          <p14:tracePt t="161474" x="2165350" y="2711450"/>
          <p14:tracePt t="161490" x="2127250" y="2749550"/>
          <p14:tracePt t="161507" x="2089150" y="2768600"/>
          <p14:tracePt t="161524" x="2025650" y="2813050"/>
          <p14:tracePt t="161541" x="1981200" y="2838450"/>
          <p14:tracePt t="161558" x="1930400" y="2857500"/>
          <p14:tracePt t="161574" x="1885950" y="2876550"/>
          <p14:tracePt t="161591" x="1828800" y="2895600"/>
          <p14:tracePt t="161608" x="1765300" y="2908300"/>
          <p14:tracePt t="161624" x="1708150" y="2908300"/>
          <p14:tracePt t="161641" x="1587500" y="2921000"/>
          <p14:tracePt t="161658" x="1517650" y="2921000"/>
          <p14:tracePt t="161674" x="1428750" y="2921000"/>
          <p14:tracePt t="161691" x="1377950" y="2908300"/>
          <p14:tracePt t="161708" x="1320800" y="2876550"/>
          <p14:tracePt t="161724" x="1270000" y="2851150"/>
          <p14:tracePt t="161741" x="1219200" y="2819400"/>
          <p14:tracePt t="161758" x="1155700" y="2781300"/>
          <p14:tracePt t="161774" x="1085850" y="2730500"/>
          <p14:tracePt t="161791" x="1022350" y="2686050"/>
          <p14:tracePt t="161807" x="965200" y="2641600"/>
          <p14:tracePt t="161824" x="908050" y="2603500"/>
          <p14:tracePt t="161841" x="882650" y="2584450"/>
          <p14:tracePt t="161858" x="882650" y="2578100"/>
          <p14:tracePt t="161874" x="882650" y="2571750"/>
          <p14:tracePt t="161891" x="882650" y="2565400"/>
          <p14:tracePt t="161908" x="882650" y="2552700"/>
          <p14:tracePt t="161924" x="882650" y="2546350"/>
          <p14:tracePt t="162049" x="882650" y="2533650"/>
          <p14:tracePt t="162081" x="882650" y="2527300"/>
          <p14:tracePt t="162241" x="876300" y="2520950"/>
          <p14:tracePt t="162274" x="869950" y="2520950"/>
          <p14:tracePt t="162281" x="869950" y="2527300"/>
          <p14:tracePt t="162286" x="908050" y="2578100"/>
          <p14:tracePt t="162308" x="958850" y="2622550"/>
          <p14:tracePt t="162324" x="1054100" y="2667000"/>
          <p14:tracePt t="162341" x="1136650" y="2686050"/>
          <p14:tracePt t="162358" x="1276350" y="2711450"/>
          <p14:tracePt t="162374" x="1390650" y="2730500"/>
          <p14:tracePt t="162391" x="1511300" y="2730500"/>
          <p14:tracePt t="162408" x="1631950" y="2736850"/>
          <p14:tracePt t="162424" x="1778000" y="2736850"/>
          <p14:tracePt t="162441" x="1873250" y="2717800"/>
          <p14:tracePt t="162458" x="1905000" y="2705100"/>
          <p14:tracePt t="162474" x="1930400" y="2698750"/>
          <p14:tracePt t="162491" x="1943100" y="2679700"/>
          <p14:tracePt t="162508" x="1955800" y="2667000"/>
          <p14:tracePt t="162524" x="1981200" y="2654300"/>
          <p14:tracePt t="162541" x="2000250" y="2635250"/>
          <p14:tracePt t="162558" x="2012950" y="2616200"/>
          <p14:tracePt t="162574" x="2025650" y="2597150"/>
          <p14:tracePt t="162591" x="2038350" y="2578100"/>
          <p14:tracePt t="162608" x="2044700" y="2571750"/>
          <p14:tracePt t="162624" x="2070100" y="2540000"/>
          <p14:tracePt t="162641" x="2076450" y="2520950"/>
          <p14:tracePt t="162657" x="2082800" y="2508250"/>
          <p14:tracePt t="162674" x="2089150" y="2495550"/>
          <p14:tracePt t="162691" x="2095500" y="2482850"/>
          <p14:tracePt t="162707" x="2095500" y="2476500"/>
          <p14:tracePt t="162937" x="2095500" y="2489200"/>
          <p14:tracePt t="162939" x="2082800" y="2501900"/>
          <p14:tracePt t="162949" x="2044700" y="2552700"/>
          <p14:tracePt t="162976" x="2006600" y="2578100"/>
          <p14:tracePt t="162993" x="1968500" y="2609850"/>
          <p14:tracePt t="163008" x="1917700" y="2647950"/>
          <p14:tracePt t="163008" x="1892300" y="2654300"/>
          <p14:tracePt t="163025" x="1854200" y="2673350"/>
          <p14:tracePt t="163042" x="1816100" y="2692400"/>
          <p14:tracePt t="163058" x="1797050" y="2698750"/>
          <p14:tracePt t="163075" x="1765300" y="2698750"/>
          <p14:tracePt t="163091" x="1752600" y="2705100"/>
          <p14:tracePt t="163108" x="1727200" y="2705100"/>
          <p14:tracePt t="163125" x="1701800" y="2705100"/>
          <p14:tracePt t="163141" x="1676400" y="2705100"/>
          <p14:tracePt t="163158" x="1638300" y="2705100"/>
          <p14:tracePt t="163175" x="1593850" y="2705100"/>
          <p14:tracePt t="163191" x="1562100" y="2705100"/>
          <p14:tracePt t="163209" x="1504950" y="2705100"/>
          <p14:tracePt t="163225" x="1454150" y="2705100"/>
          <p14:tracePt t="163241" x="1409700" y="2698750"/>
          <p14:tracePt t="163258" x="1352550" y="2686050"/>
          <p14:tracePt t="163275" x="1289050" y="2660650"/>
          <p14:tracePt t="163291" x="1219200" y="2647950"/>
          <p14:tracePt t="163308" x="1123950" y="2609850"/>
          <p14:tracePt t="163325" x="1022350" y="2590800"/>
          <p14:tracePt t="163342" x="927100" y="2552700"/>
          <p14:tracePt t="163358" x="863600" y="2527300"/>
          <p14:tracePt t="163375" x="755650" y="2489200"/>
          <p14:tracePt t="163392" x="717550" y="2463800"/>
          <p14:tracePt t="163408" x="660400" y="2425700"/>
          <p14:tracePt t="163425" x="647700" y="2425700"/>
          <p14:tracePt t="163425" x="641350" y="2419350"/>
          <p14:tracePt t="163442" x="628650" y="2406650"/>
          <p14:tracePt t="163458" x="622300" y="2400300"/>
          <p14:tracePt t="163657" x="622300" y="2393950"/>
          <p14:tracePt t="163913" x="628650" y="2393950"/>
          <p14:tracePt t="163922" x="641350" y="2393950"/>
          <p14:tracePt t="163923" x="660400" y="2400300"/>
          <p14:tracePt t="163940" x="679450" y="2400300"/>
          <p14:tracePt t="163957" x="704850" y="2413000"/>
          <p14:tracePt t="163974" x="742950" y="2419350"/>
          <p14:tracePt t="163990" x="781050" y="2432050"/>
          <p14:tracePt t="164007" x="831850" y="2451100"/>
          <p14:tracePt t="164024" x="869950" y="2457450"/>
          <p14:tracePt t="164040" x="939800" y="2482850"/>
          <p14:tracePt t="164057" x="996950" y="2501900"/>
          <p14:tracePt t="164074" x="1054100" y="2501900"/>
          <p14:tracePt t="164090" x="1117600" y="2514600"/>
          <p14:tracePt t="164107" x="1181100" y="2514600"/>
          <p14:tracePt t="164123" x="1250950" y="2533650"/>
          <p14:tracePt t="164140" x="1327150" y="2533650"/>
          <p14:tracePt t="164156" x="1384300" y="2533650"/>
          <p14:tracePt t="164173" x="1422400" y="2533650"/>
          <p14:tracePt t="164190" x="1479550" y="2533650"/>
          <p14:tracePt t="164206" x="1536700" y="2533650"/>
          <p14:tracePt t="164223" x="1587500" y="2533650"/>
          <p14:tracePt t="164240" x="1644650" y="2533650"/>
          <p14:tracePt t="164256" x="1720850" y="2533650"/>
          <p14:tracePt t="164273" x="1765300" y="2533650"/>
          <p14:tracePt t="164290" x="1822450" y="2546350"/>
          <p14:tracePt t="164307" x="1854200" y="2546350"/>
          <p14:tracePt t="164323" x="1898650" y="2552700"/>
          <p14:tracePt t="164340" x="1943100" y="2565400"/>
          <p14:tracePt t="164356" x="1968500" y="2565400"/>
          <p14:tracePt t="164373" x="1993900" y="2565400"/>
          <p14:tracePt t="164390" x="2032000" y="2578100"/>
          <p14:tracePt t="164407" x="2076450" y="2584450"/>
          <p14:tracePt t="164424" x="2114550" y="2584450"/>
          <p14:tracePt t="164440" x="2165350" y="2584450"/>
          <p14:tracePt t="164457" x="2222500" y="2584450"/>
          <p14:tracePt t="164474" x="2260600" y="2584450"/>
          <p14:tracePt t="164490" x="2286000" y="2584450"/>
          <p14:tracePt t="164507" x="2311400" y="2584450"/>
          <p14:tracePt t="164524" x="2336800" y="2584450"/>
          <p14:tracePt t="164540" x="2349500" y="2584450"/>
          <p14:tracePt t="164557" x="2387600" y="2584450"/>
          <p14:tracePt t="164573" x="2393950" y="2578100"/>
          <p14:tracePt t="164590" x="2413000" y="2578100"/>
          <p14:tracePt t="164607" x="2425700" y="2571750"/>
          <p14:tracePt t="164624" x="2444750" y="2565400"/>
          <p14:tracePt t="164641" x="2457450" y="2559050"/>
          <p14:tracePt t="164658" x="2463800" y="2559050"/>
          <p14:tracePt t="165057" x="2451100" y="2559050"/>
          <p14:tracePt t="165059" x="2432050" y="2559050"/>
          <p14:tracePt t="165066" x="2381250" y="2584450"/>
          <p14:tracePt t="165092" x="2317750" y="2609850"/>
          <p14:tracePt t="165108" x="2266950" y="2635250"/>
          <p14:tracePt t="165124" x="2190750" y="2660650"/>
          <p14:tracePt t="165141" x="2127250" y="2692400"/>
          <p14:tracePt t="165157" x="2051050" y="2698750"/>
          <p14:tracePt t="165174" x="1981200" y="2711450"/>
          <p14:tracePt t="165191" x="1924050" y="2711450"/>
          <p14:tracePt t="165208" x="1860550" y="2711450"/>
          <p14:tracePt t="165224" x="1803400" y="2711450"/>
          <p14:tracePt t="165242" x="1790700" y="2711450"/>
          <p14:tracePt t="165258" x="1778000" y="2711450"/>
          <p14:tracePt t="165321" x="1771650" y="2711450"/>
          <p14:tracePt t="165345" x="1765300" y="2711450"/>
          <p14:tracePt t="165361" x="1758950" y="2711450"/>
          <p14:tracePt t="165697" x="1752600" y="2705100"/>
          <p14:tracePt t="165745" x="1752600" y="2692400"/>
          <p14:tracePt t="165755" x="1758950" y="2692400"/>
          <p14:tracePt t="165777" x="1765300" y="2692400"/>
          <p14:tracePt t="165777" x="1771650" y="2692400"/>
          <p14:tracePt t="165791" x="1784350" y="2692400"/>
          <p14:tracePt t="165808" x="1803400" y="2679700"/>
          <p14:tracePt t="165823" x="1828800" y="2673350"/>
          <p14:tracePt t="165840" x="1847850" y="2660650"/>
          <p14:tracePt t="165857" x="1866900" y="2654300"/>
          <p14:tracePt t="165875" x="1873250" y="2654300"/>
          <p14:tracePt t="165891" x="1879600" y="2647950"/>
          <p14:tracePt t="165929" x="1885950" y="2647950"/>
          <p14:tracePt t="165961" x="1885950" y="2641600"/>
          <p14:tracePt t="166121" x="1892300" y="2641600"/>
          <p14:tracePt t="166137" x="1898650" y="2641600"/>
          <p14:tracePt t="166140" x="1905000" y="2635250"/>
          <p14:tracePt t="166158" x="1911350" y="2635250"/>
          <p14:tracePt t="166175" x="1917700" y="2628900"/>
          <p14:tracePt t="166192" x="1930400" y="2622550"/>
          <p14:tracePt t="166208" x="1936750" y="2616200"/>
          <p14:tracePt t="166208" x="1943100" y="2609850"/>
          <p14:tracePt t="166250" x="1962150" y="2609850"/>
          <p14:tracePt t="166266" x="1962150" y="2603500"/>
          <p14:tracePt t="166269" x="1974850" y="2590800"/>
          <p14:tracePt t="166291" x="1981200" y="2590800"/>
          <p14:tracePt t="166308" x="1981200" y="2584450"/>
          <p14:tracePt t="166325" x="1987550" y="2578100"/>
          <p14:tracePt t="166341" x="1993900" y="2578100"/>
          <p14:tracePt t="166358" x="2006600" y="2578100"/>
          <p14:tracePt t="166375" x="2012950" y="2565400"/>
          <p14:tracePt t="166391" x="2019300" y="2565400"/>
          <p14:tracePt t="166409" x="2019300" y="2559050"/>
          <p14:tracePt t="166905" x="0" y="0"/>
        </p14:tracePtLst>
        <p14:tracePtLst>
          <p14:tracePt t="176739" x="3638550" y="2578100"/>
          <p14:tracePt t="176907" x="3632200" y="2578100"/>
          <p14:tracePt t="176938" x="3632200" y="2584450"/>
          <p14:tracePt t="176939" x="3632200" y="2597150"/>
          <p14:tracePt t="176959" x="3632200" y="2628900"/>
          <p14:tracePt t="176976" x="3632200" y="2647950"/>
          <p14:tracePt t="176992" x="3632200" y="2686050"/>
          <p14:tracePt t="177009" x="3632200" y="2724150"/>
          <p14:tracePt t="177025" x="3632200" y="2768600"/>
          <p14:tracePt t="177042" x="3632200" y="2794000"/>
          <p14:tracePt t="177059" x="3632200" y="2806700"/>
          <p14:tracePt t="177106" x="3632200" y="2819400"/>
          <p14:tracePt t="177122" x="3632200" y="2825750"/>
          <p14:tracePt t="177138" x="3638550" y="2832100"/>
          <p14:tracePt t="177154" x="3651250" y="2838450"/>
          <p14:tracePt t="177159" x="3670300" y="2851150"/>
          <p14:tracePt t="177176" x="3689350" y="2870200"/>
          <p14:tracePt t="177192" x="3733800" y="2882900"/>
          <p14:tracePt t="177209" x="3803650" y="2901950"/>
          <p14:tracePt t="177225" x="3943350" y="2933700"/>
          <p14:tracePt t="177242" x="4140200" y="2959100"/>
          <p14:tracePt t="177259" x="4273550" y="2965450"/>
          <p14:tracePt t="177275" x="4438650" y="2965450"/>
          <p14:tracePt t="177292" x="4584700" y="2965450"/>
          <p14:tracePt t="177309" x="4749800" y="2965450"/>
          <p14:tracePt t="177325" x="4895850" y="2965450"/>
          <p14:tracePt t="177342" x="5041900" y="2940050"/>
          <p14:tracePt t="177359" x="5162550" y="2940050"/>
          <p14:tracePt t="177375" x="5276850" y="2927350"/>
          <p14:tracePt t="177392" x="5384800" y="2921000"/>
          <p14:tracePt t="177409" x="5473700" y="2908300"/>
          <p14:tracePt t="177425" x="5638800" y="2882900"/>
          <p14:tracePt t="177442" x="5772150" y="2870200"/>
          <p14:tracePt t="177459" x="5911850" y="2844800"/>
          <p14:tracePt t="177475" x="6045200" y="2825750"/>
          <p14:tracePt t="177493" x="6223000" y="2806700"/>
          <p14:tracePt t="177517" x="6419850" y="2774950"/>
          <p14:tracePt t="177542" x="6534150" y="2762250"/>
          <p14:tracePt t="177559" x="6642100" y="2743200"/>
          <p14:tracePt t="177576" x="6724650" y="2736850"/>
          <p14:tracePt t="177592" x="6819900" y="2736850"/>
          <p14:tracePt t="177609" x="6915150" y="2736850"/>
          <p14:tracePt t="177626" x="6972300" y="2736850"/>
          <p14:tracePt t="177642" x="7023100" y="2736850"/>
          <p14:tracePt t="177659" x="7067550" y="2736850"/>
          <p14:tracePt t="177675" x="7112000" y="2736850"/>
          <p14:tracePt t="177692" x="7137400" y="2736850"/>
          <p14:tracePt t="177711" x="7181850" y="2736850"/>
          <p14:tracePt t="177727" x="7226300" y="2755900"/>
          <p14:tracePt t="177744" x="7270750" y="2774950"/>
          <p14:tracePt t="177761" x="7321550" y="2800350"/>
          <p14:tracePt t="177778" x="7353300" y="2819400"/>
          <p14:tracePt t="177794" x="7416800" y="2838450"/>
          <p14:tracePt t="177811" x="7467600" y="2863850"/>
          <p14:tracePt t="177827" x="7518400" y="2895600"/>
          <p14:tracePt t="177844" x="7569200" y="2921000"/>
          <p14:tracePt t="177861" x="7626350" y="2940050"/>
          <p14:tracePt t="177877" x="7683500" y="2959100"/>
          <p14:tracePt t="177895" x="7747000" y="2990850"/>
          <p14:tracePt t="177911" x="7797800" y="3003550"/>
          <p14:tracePt t="177927" x="7854950" y="3022600"/>
          <p14:tracePt t="177944" x="7931150" y="3028950"/>
          <p14:tracePt t="177961" x="8026400" y="3048000"/>
          <p14:tracePt t="177977" x="8178800" y="3067050"/>
          <p14:tracePt t="177994" x="8331200" y="3086100"/>
          <p14:tracePt t="178011" x="8401050" y="3086100"/>
          <p14:tracePt t="178028" x="8458200" y="3092450"/>
          <p14:tracePt t="178044" x="8483600" y="3092450"/>
          <p14:tracePt t="178258" x="8483600" y="3098800"/>
          <p14:tracePt t="178274" x="8483600" y="3111500"/>
          <p14:tracePt t="178275" x="8439150" y="3111500"/>
          <p14:tracePt t="178294" x="8382000" y="3111500"/>
          <p14:tracePt t="178310" x="8280400" y="3143250"/>
          <p14:tracePt t="178328" x="8191500" y="3149600"/>
          <p14:tracePt t="178344" x="8089900" y="3162300"/>
          <p14:tracePt t="178360" x="8020050" y="3187700"/>
          <p14:tracePt t="178377" x="7962900" y="3206750"/>
          <p14:tracePt t="178394" x="7937500" y="3206750"/>
          <p14:tracePt t="178411" x="7918450" y="3206750"/>
          <p14:tracePt t="178427" x="7893050" y="3206750"/>
          <p14:tracePt t="178444" x="7848600" y="3206750"/>
          <p14:tracePt t="178460" x="7791450" y="3206750"/>
          <p14:tracePt t="178477" x="7734300" y="3206750"/>
          <p14:tracePt t="178493" x="7708900" y="3206750"/>
          <p14:tracePt t="178511" x="7677150" y="3206750"/>
          <p14:tracePt t="178527" x="7664450" y="3200400"/>
          <p14:tracePt t="178544" x="7658100" y="3200400"/>
          <p14:tracePt t="178586" x="7651750" y="3200400"/>
          <p14:tracePt t="178626" x="7645400" y="3194050"/>
          <p14:tracePt t="178628" x="7639050" y="3187700"/>
          <p14:tracePt t="178636" x="7632700" y="3175000"/>
          <p14:tracePt t="178661" x="7620000" y="3155950"/>
          <p14:tracePt t="178677" x="7613650" y="3136900"/>
          <p14:tracePt t="178694" x="7613650" y="3130550"/>
          <p14:tracePt t="178710" x="7607300" y="3117850"/>
          <p14:tracePt t="178727" x="7600950" y="3111500"/>
          <p14:tracePt t="178744" x="7600950" y="3105150"/>
          <p14:tracePt t="178946" x="7600950" y="3098800"/>
          <p14:tracePt t="178971" x="7600950" y="3092450"/>
          <p14:tracePt t="178971" x="7600950" y="3079750"/>
          <p14:tracePt t="178994" x="7607300" y="3079750"/>
          <p14:tracePt t="179011" x="7607300" y="3073400"/>
          <p14:tracePt t="179258" x="7600950" y="3073400"/>
          <p14:tracePt t="179266" x="7588250" y="3073400"/>
          <p14:tracePt t="179272" x="7543800" y="3073400"/>
          <p14:tracePt t="179294" x="7499350" y="3079750"/>
          <p14:tracePt t="179311" x="7467600" y="3092450"/>
          <p14:tracePt t="179327" x="7429500" y="3105150"/>
          <p14:tracePt t="179344" x="7404100" y="3105150"/>
          <p14:tracePt t="179361" x="7372350" y="3117850"/>
          <p14:tracePt t="179377" x="7346950" y="3130550"/>
          <p14:tracePt t="179394" x="7308850" y="3143250"/>
          <p14:tracePt t="179411" x="7277100" y="3149600"/>
          <p14:tracePt t="179428" x="7245350" y="3149600"/>
          <p14:tracePt t="179444" x="7194550" y="3149600"/>
          <p14:tracePt t="179461" x="7124700" y="3149600"/>
          <p14:tracePt t="179477" x="7042150" y="3149600"/>
          <p14:tracePt t="179494" x="6972300" y="3149600"/>
          <p14:tracePt t="179511" x="6908800" y="3149600"/>
          <p14:tracePt t="179527" x="6864350" y="3149600"/>
          <p14:tracePt t="179544" x="6838950" y="3149600"/>
          <p14:tracePt t="179561" x="6813550" y="3149600"/>
          <p14:tracePt t="179577" x="6769100" y="3162300"/>
          <p14:tracePt t="179594" x="6737350" y="3162300"/>
          <p14:tracePt t="179611" x="6692900" y="3175000"/>
          <p14:tracePt t="179627" x="6661150" y="3175000"/>
          <p14:tracePt t="179644" x="6635750" y="3181350"/>
          <p14:tracePt t="179661" x="6610350" y="3187700"/>
          <p14:tracePt t="179677" x="6597650" y="3194050"/>
          <p14:tracePt t="179694" x="6584950" y="3200400"/>
          <p14:tracePt t="179710" x="6565900" y="3206750"/>
          <p14:tracePt t="179727" x="6553200" y="3219450"/>
          <p14:tracePt t="179744" x="6546850" y="3219450"/>
          <p14:tracePt t="179810" x="6540500" y="3219450"/>
          <p14:tracePt t="179978" x="6527800" y="3219450"/>
          <p14:tracePt t="179986" x="6515100" y="3219450"/>
          <p14:tracePt t="179994" x="6489700" y="3232150"/>
          <p14:tracePt t="179994" x="6477000" y="3232150"/>
          <p14:tracePt t="180010" x="6413500" y="3263900"/>
          <p14:tracePt t="180027" x="6356350" y="3282950"/>
          <p14:tracePt t="180043" x="6286500" y="3308350"/>
          <p14:tracePt t="180060" x="6261100" y="3321050"/>
          <p14:tracePt t="180077" x="6242050" y="3327400"/>
          <p14:tracePt t="180093" x="6229350" y="3333750"/>
          <p14:tracePt t="180986" x="6223000" y="3340100"/>
          <p14:tracePt t="180994" x="6210300" y="3359150"/>
          <p14:tracePt t="181002" x="6159500" y="3403600"/>
          <p14:tracePt t="181027" x="6115050" y="3441700"/>
          <p14:tracePt t="181043" x="6076950" y="3460750"/>
          <p14:tracePt t="181060" x="5981700" y="3479800"/>
          <p14:tracePt t="181077" x="5892800" y="3492500"/>
          <p14:tracePt t="181093" x="5721350" y="3492500"/>
          <p14:tracePt t="181110" x="5626100" y="3492500"/>
          <p14:tracePt t="181126" x="5530850" y="3492500"/>
          <p14:tracePt t="181143" x="5473700" y="3492500"/>
          <p14:tracePt t="181160" x="5454650" y="3492500"/>
          <p14:tracePt t="181176" x="5441950" y="3486150"/>
          <p14:tracePt t="181346" x="5441950" y="3479800"/>
          <p14:tracePt t="181370" x="5441950" y="3473450"/>
          <p14:tracePt t="181818" x="5429250" y="3473450"/>
          <p14:tracePt t="181824" x="5416550" y="3473450"/>
          <p14:tracePt t="181836" x="5365750" y="3473450"/>
          <p14:tracePt t="181860" x="5340350" y="3479800"/>
          <p14:tracePt t="181877" x="5308600" y="3479800"/>
          <p14:tracePt t="181893" x="5276850" y="3492500"/>
          <p14:tracePt t="181910" x="5251450" y="3498850"/>
          <p14:tracePt t="181926" x="5226050" y="3498850"/>
          <p14:tracePt t="181943" x="5213350" y="3498850"/>
          <p14:tracePt t="181960" x="5200650" y="3498850"/>
          <p14:tracePt t="181976" x="5187950" y="3498850"/>
          <p14:tracePt t="181993" x="5156200" y="3498850"/>
          <p14:tracePt t="182010" x="5118100" y="3498850"/>
          <p14:tracePt t="182026" x="5086350" y="3498850"/>
          <p14:tracePt t="182043" x="5054600" y="3498850"/>
          <p14:tracePt t="182060" x="5022850" y="3498850"/>
          <p14:tracePt t="182077" x="4997450" y="3498850"/>
          <p14:tracePt t="182093" x="4972050" y="3498850"/>
          <p14:tracePt t="182110" x="4933950" y="3511550"/>
          <p14:tracePt t="182126" x="4914900" y="3511550"/>
          <p14:tracePt t="182143" x="4895850" y="3524250"/>
          <p14:tracePt t="182160" x="4864100" y="3530600"/>
          <p14:tracePt t="182177" x="4851400" y="3536950"/>
          <p14:tracePt t="182193" x="4826000" y="3549650"/>
          <p14:tracePt t="182210" x="4794250" y="3556000"/>
          <p14:tracePt t="182226" x="4781550" y="3568700"/>
          <p14:tracePt t="182243" x="4768850" y="3568700"/>
          <p14:tracePt t="182260" x="4749800" y="3581400"/>
          <p14:tracePt t="182276" x="4743450" y="3581400"/>
          <p14:tracePt t="182293" x="4737100" y="3581400"/>
          <p14:tracePt t="182310" x="4730750" y="3587750"/>
          <p14:tracePt t="182946" x="4724400" y="3587750"/>
          <p14:tracePt t="182968" x="4724400" y="3581400"/>
          <p14:tracePt t="182969" x="4718050" y="3575050"/>
          <p14:tracePt t="183020" x="4718050" y="3568700"/>
          <p14:tracePt t="183026" x="4718050" y="3556000"/>
          <p14:tracePt t="183035" x="4718050" y="3543300"/>
          <p14:tracePt t="183060" x="4718050" y="3536950"/>
          <p14:tracePt t="183076" x="4718050" y="3530600"/>
          <p14:tracePt t="183130" x="4718050" y="3517900"/>
          <p14:tracePt t="183162" x="4718050" y="3511550"/>
          <p14:tracePt t="183170" x="4718050" y="3505200"/>
          <p14:tracePt t="183202" x="4724400" y="3498850"/>
          <p14:tracePt t="183219" x="4730750" y="3492500"/>
          <p14:tracePt t="183220" x="4743450" y="3486150"/>
          <p14:tracePt t="183226" x="4749800" y="3479800"/>
          <p14:tracePt t="183243" x="4762500" y="3473450"/>
          <p14:tracePt t="183260" x="4762500" y="3467100"/>
          <p14:tracePt t="183276" x="4775200" y="3454400"/>
          <p14:tracePt t="183293" x="4787900" y="3454400"/>
          <p14:tracePt t="183310" x="4800600" y="3441700"/>
          <p14:tracePt t="183326" x="4826000" y="3422650"/>
          <p14:tracePt t="183343" x="4838700" y="3416300"/>
          <p14:tracePt t="183360" x="4883150" y="3397250"/>
          <p14:tracePt t="183377" x="4921250" y="3371850"/>
          <p14:tracePt t="183393" x="4984750" y="3340100"/>
          <p14:tracePt t="183410" x="5029200" y="3340100"/>
          <p14:tracePt t="183427" x="5054600" y="3321050"/>
          <p14:tracePt t="183443" x="5099050" y="3308350"/>
          <p14:tracePt t="183460" x="5130800" y="3295650"/>
          <p14:tracePt t="183477" x="5175250" y="3276600"/>
          <p14:tracePt t="183493" x="5207000" y="3270250"/>
          <p14:tracePt t="183510" x="5238750" y="3270250"/>
          <p14:tracePt t="183526" x="5264150" y="3263900"/>
          <p14:tracePt t="183543" x="5289550" y="3263900"/>
          <p14:tracePt t="183560" x="5334000" y="3263900"/>
          <p14:tracePt t="183576" x="5365750" y="3263900"/>
          <p14:tracePt t="183593" x="5403850" y="3263900"/>
          <p14:tracePt t="183593" x="5422900" y="3263900"/>
          <p14:tracePt t="183610" x="5480050" y="3263900"/>
          <p14:tracePt t="183626" x="5537200" y="3263900"/>
          <p14:tracePt t="183643" x="5581650" y="3263900"/>
          <p14:tracePt t="183660" x="5626100" y="3251200"/>
          <p14:tracePt t="183676" x="5664200" y="3251200"/>
          <p14:tracePt t="183694" x="5695950" y="3251200"/>
          <p14:tracePt t="183710" x="5727700" y="3251200"/>
          <p14:tracePt t="183726" x="5753100" y="3251200"/>
          <p14:tracePt t="183743" x="5765800" y="3251200"/>
          <p14:tracePt t="183760" x="5772150" y="3251200"/>
          <p14:tracePt t="183776" x="5778500" y="3251200"/>
          <p14:tracePt t="183818" x="5784850" y="3251200"/>
          <p14:tracePt t="183826" x="5784850" y="3257550"/>
          <p14:tracePt t="183835" x="5791200" y="3257550"/>
          <p14:tracePt t="183860" x="5797550" y="3257550"/>
          <p14:tracePt t="184154" x="5803900" y="3257550"/>
          <p14:tracePt t="184168" x="5810250" y="3257550"/>
          <p14:tracePt t="184169" x="5829300" y="3251200"/>
          <p14:tracePt t="184169" x="5835650" y="3244850"/>
          <p14:tracePt t="184194" x="5842000" y="3238500"/>
          <p14:tracePt t="184210" x="5867400" y="3225800"/>
          <p14:tracePt t="184227" x="5880100" y="3219450"/>
          <p14:tracePt t="184243" x="5886450" y="3213100"/>
          <p14:tracePt t="184260" x="5899150" y="3206750"/>
          <p14:tracePt t="184277" x="5905500" y="3200400"/>
          <p14:tracePt t="184293" x="5918200" y="3194050"/>
          <p14:tracePt t="184310" x="5924550" y="3187700"/>
          <p14:tracePt t="184346" x="5924550" y="3181350"/>
          <p14:tracePt t="184394" x="5930900" y="3181350"/>
          <p14:tracePt t="184834" x="5937250" y="3181350"/>
          <p14:tracePt t="184874" x="5937250" y="3175000"/>
          <p14:tracePt t="184898" x="5943600" y="3175000"/>
          <p14:tracePt t="184930" x="5949950" y="3168650"/>
          <p14:tracePt t="184970" x="5956300" y="3162300"/>
          <p14:tracePt t="185002" x="5962650" y="3162300"/>
          <p14:tracePt t="185186" x="5962650" y="3155950"/>
          <p14:tracePt t="185194" x="5969000" y="3149600"/>
          <p14:tracePt t="185203" x="5975350" y="3143250"/>
          <p14:tracePt t="185459" x="5981700" y="3143250"/>
          <p14:tracePt t="185482" x="5981700" y="3136900"/>
          <p14:tracePt t="185498" x="5981700" y="3130550"/>
          <p14:tracePt t="185514" x="5981700" y="3124200"/>
          <p14:tracePt t="185555" x="5981700" y="3111500"/>
          <p14:tracePt t="185594" x="5988050" y="3111500"/>
          <p14:tracePt t="185618" x="5994400" y="3105150"/>
          <p14:tracePt t="185786" x="5994400" y="3098800"/>
          <p14:tracePt t="185786" x="6007100" y="3092450"/>
          <p14:tracePt t="185802" x="6013450" y="3092450"/>
          <p14:tracePt t="185803" x="6032500" y="3079750"/>
          <p14:tracePt t="185828" x="6051550" y="3073400"/>
          <p14:tracePt t="185843" x="6070600" y="3067050"/>
          <p14:tracePt t="185860" x="6096000" y="3067050"/>
          <p14:tracePt t="185877" x="6121400" y="3054350"/>
          <p14:tracePt t="185893" x="6172200" y="3041650"/>
          <p14:tracePt t="185910" x="6235700" y="3028950"/>
          <p14:tracePt t="185927" x="6292850" y="3003550"/>
          <p14:tracePt t="185945" x="6369050" y="2984500"/>
          <p14:tracePt t="185960" x="6413500" y="2971800"/>
          <p14:tracePt t="185977" x="6451600" y="2959100"/>
          <p14:tracePt t="185994" x="6464300" y="2959100"/>
          <p14:tracePt t="186010" x="6470650" y="2952750"/>
          <p14:tracePt t="186291" x="6477000" y="2952750"/>
          <p14:tracePt t="186298" x="6483350" y="2952750"/>
          <p14:tracePt t="186338" x="6489700" y="2965450"/>
          <p14:tracePt t="186378" x="6496050" y="2971800"/>
          <p14:tracePt t="186402" x="6496050" y="2978150"/>
          <p14:tracePt t="186418" x="6496050" y="2984500"/>
          <p14:tracePt t="186419" x="6496050" y="2997200"/>
          <p14:tracePt t="186444" x="6496050" y="3009900"/>
          <p14:tracePt t="186460" x="6496050" y="3022600"/>
          <p14:tracePt t="186477" x="6496050" y="3035300"/>
          <p14:tracePt t="186494" x="6496050" y="3041650"/>
          <p14:tracePt t="186510" x="6496050" y="3060700"/>
          <p14:tracePt t="186527" x="6496050" y="3079750"/>
          <p14:tracePt t="186544" x="6496050" y="3086100"/>
          <p14:tracePt t="186560" x="6496050" y="3092450"/>
          <p14:tracePt t="186577" x="6496050" y="3098800"/>
          <p14:tracePt t="186577" x="6496050" y="3105150"/>
          <p14:tracePt t="186614" x="6496050" y="3111500"/>
          <p14:tracePt t="186634" x="6496050" y="3117850"/>
          <p14:tracePt t="186962" x="6483350" y="3117850"/>
          <p14:tracePt t="186970" x="6477000" y="3117850"/>
          <p14:tracePt t="186978" x="6457950" y="3117850"/>
          <p14:tracePt t="186993" x="6438900" y="3130550"/>
          <p14:tracePt t="187011" x="6432550" y="3130550"/>
          <p14:tracePt t="187050" x="6426200" y="3130550"/>
          <p14:tracePt t="187090" x="6426200" y="3136900"/>
          <p14:tracePt t="187106" x="6419850" y="3136900"/>
          <p14:tracePt t="187109" x="6419850" y="3143250"/>
          <p14:tracePt t="187127" x="6407150" y="3149600"/>
          <p14:tracePt t="187144" x="6400800" y="3149600"/>
          <p14:tracePt t="187160" x="6394450" y="3155950"/>
          <p14:tracePt t="187274" x="6388100" y="3155950"/>
          <p14:tracePt t="187354" x="6381750" y="3155950"/>
          <p14:tracePt t="187370" x="6375400" y="3162300"/>
          <p14:tracePt t="187371" x="6369050" y="3168650"/>
          <p14:tracePt t="187394" x="6362700" y="3175000"/>
          <p14:tracePt t="187411" x="6356350" y="3181350"/>
          <p14:tracePt t="187474" x="6356350" y="3187700"/>
          <p14:tracePt t="187475" x="6350000" y="3194050"/>
          <p14:tracePt t="187486" x="6343650" y="3206750"/>
          <p14:tracePt t="187510" x="6337300" y="3213100"/>
          <p14:tracePt t="187527" x="6324600" y="3232150"/>
          <p14:tracePt t="187543" x="6324600" y="3238500"/>
          <p14:tracePt t="187578" x="6324600" y="3244850"/>
          <p14:tracePt t="187690" x="6324600" y="3238500"/>
          <p14:tracePt t="187701" x="6324600" y="3219450"/>
          <p14:tracePt t="187702" x="6324600" y="3194050"/>
          <p14:tracePt t="187810" x="6318250" y="3187700"/>
          <p14:tracePt t="187826" x="6305550" y="3194050"/>
          <p14:tracePt t="187833" x="6292850" y="3213100"/>
          <p14:tracePt t="187842" x="6280150" y="3232150"/>
          <p14:tracePt t="187859" x="6267450" y="3251200"/>
          <p14:tracePt t="187876" x="6261100" y="3251200"/>
          <p14:tracePt t="187892" x="6261100" y="3263900"/>
          <p14:tracePt t="187986" x="6254750" y="3263900"/>
          <p14:tracePt t="188002" x="6248400" y="3270250"/>
          <p14:tracePt t="188010" x="6242050" y="3270250"/>
          <p14:tracePt t="188017" x="6229350" y="3282950"/>
          <p14:tracePt t="188042" x="6210300" y="3289300"/>
          <p14:tracePt t="188059" x="6191250" y="3295650"/>
          <p14:tracePt t="188075" x="6159500" y="3302000"/>
          <p14:tracePt t="188092" x="6127750" y="3314700"/>
          <p14:tracePt t="188109" x="6083300" y="3321050"/>
          <p14:tracePt t="188125" x="6064250" y="3321050"/>
          <p14:tracePt t="188142" x="6045200" y="3321050"/>
          <p14:tracePt t="188159" x="6032500" y="3321050"/>
          <p14:tracePt t="188175" x="6000750" y="3333750"/>
          <p14:tracePt t="188198" x="5956300" y="3333750"/>
          <p14:tracePt t="188226" x="5943600" y="3333750"/>
          <p14:tracePt t="188362" x="5937250" y="3333750"/>
          <p14:tracePt t="188370" x="5930900" y="3333750"/>
          <p14:tracePt t="188373" x="5911850" y="3333750"/>
          <p14:tracePt t="188393" x="5886450" y="3327400"/>
          <p14:tracePt t="188412" x="5854700" y="3321050"/>
          <p14:tracePt t="188427" x="5842000" y="3314700"/>
          <p14:tracePt t="188443" x="5835650" y="3308350"/>
          <p14:tracePt t="188546" x="5829300" y="3308350"/>
          <p14:tracePt t="188954" x="5822950" y="3308350"/>
          <p14:tracePt t="188978" x="5816600" y="3308350"/>
          <p14:tracePt t="188991" x="5810250" y="3295650"/>
          <p14:tracePt t="189058" x="5803900" y="3295650"/>
          <p14:tracePt t="189298" x="5791200" y="3295650"/>
          <p14:tracePt t="189306" x="5784850" y="3295650"/>
          <p14:tracePt t="189307" x="5765800" y="3295650"/>
          <p14:tracePt t="189326" x="5746750" y="3295650"/>
          <p14:tracePt t="189343" x="5734050" y="3295650"/>
          <p14:tracePt t="189378" x="5721350" y="3295650"/>
          <p14:tracePt t="189403" x="5715000" y="3295650"/>
          <p14:tracePt t="189418" x="5708650" y="3295650"/>
          <p14:tracePt t="189429" x="5702300" y="3295650"/>
          <p14:tracePt t="189594" x="5695950" y="3295650"/>
          <p14:tracePt t="189602" x="5683250" y="3295650"/>
          <p14:tracePt t="189609" x="5645150" y="3302000"/>
          <p14:tracePt t="189626" x="5632450" y="3302000"/>
          <p14:tracePt t="189643" x="5607050" y="3302000"/>
          <p14:tracePt t="189660" x="5594350" y="3302000"/>
          <p14:tracePt t="189676" x="5581650" y="3308350"/>
          <p14:tracePt t="189693" x="5568950" y="3308350"/>
          <p14:tracePt t="189710" x="5556250" y="3314700"/>
          <p14:tracePt t="189726" x="5543550" y="3314700"/>
          <p14:tracePt t="189743" x="5530850" y="3321050"/>
          <p14:tracePt t="189760" x="5518150" y="3327400"/>
          <p14:tracePt t="189777" x="5511800" y="3327400"/>
          <p14:tracePt t="189793" x="5505450" y="3327400"/>
          <p14:tracePt t="189882" x="5499100" y="3327400"/>
          <p14:tracePt t="189890" x="5492750" y="3327400"/>
          <p14:tracePt t="189893" x="5480050" y="3327400"/>
          <p14:tracePt t="189910" x="5473700" y="3327400"/>
          <p14:tracePt t="189926" x="5448300" y="3327400"/>
          <p14:tracePt t="189943" x="5441950" y="3327400"/>
          <p14:tracePt t="189960" x="5422900" y="3327400"/>
          <p14:tracePt t="189977" x="5410200" y="3327400"/>
          <p14:tracePt t="189993" x="5384800" y="3327400"/>
          <p14:tracePt t="189993" x="5378450" y="3327400"/>
          <p14:tracePt t="190010" x="5359400" y="3327400"/>
          <p14:tracePt t="190026" x="5327650" y="3327400"/>
          <p14:tracePt t="190043" x="5314950" y="3321050"/>
          <p14:tracePt t="190060" x="5308600" y="3321050"/>
          <p14:tracePt t="190266" x="5302250" y="3321050"/>
          <p14:tracePt t="190418" x="5302250" y="3314700"/>
          <p14:tracePt t="190426" x="5295900" y="3314700"/>
          <p14:tracePt t="190698" x="5289550" y="3314700"/>
          <p14:tracePt t="190706" x="5283200" y="3321050"/>
          <p14:tracePt t="190714" x="5270500" y="3333750"/>
          <p14:tracePt t="190726" x="5238750" y="3346450"/>
          <p14:tracePt t="190743" x="5213350" y="3365500"/>
          <p14:tracePt t="190760" x="5187950" y="3378200"/>
          <p14:tracePt t="190777" x="5168900" y="3384550"/>
          <p14:tracePt t="190793" x="5168900" y="3390900"/>
          <p14:tracePt t="191074" x="5162550" y="3390900"/>
          <p14:tracePt t="191080" x="5149850" y="3403600"/>
          <p14:tracePt t="191085" x="5137150" y="3416300"/>
          <p14:tracePt t="191110" x="5124450" y="3416300"/>
          <p14:tracePt t="191126" x="5118100" y="3416300"/>
          <p14:tracePt t="192282" x="5118100" y="3409950"/>
          <p14:tracePt t="192291" x="5118100" y="3397250"/>
          <p14:tracePt t="192303" x="5118100" y="3384550"/>
          <p14:tracePt t="192346" x="5118100" y="3378200"/>
          <p14:tracePt t="192359" x="5118100" y="3371850"/>
          <p14:tracePt t="192360" x="5105400" y="3340100"/>
          <p14:tracePt t="192377" x="5080000" y="3308350"/>
          <p14:tracePt t="192393" x="5029200" y="3270250"/>
          <p14:tracePt t="192410" x="4933950" y="3181350"/>
          <p14:tracePt t="192427" x="4864100" y="3124200"/>
          <p14:tracePt t="192443" x="4794250" y="3073400"/>
          <p14:tracePt t="192460" x="4718050" y="3028950"/>
          <p14:tracePt t="192477" x="4654550" y="2984500"/>
          <p14:tracePt t="192493" x="4584700" y="2946400"/>
          <p14:tracePt t="192510" x="4533900" y="2914650"/>
          <p14:tracePt t="192526" x="4483100" y="2882900"/>
          <p14:tracePt t="192543" x="4432300" y="2863850"/>
          <p14:tracePt t="192560" x="4406900" y="2851150"/>
          <p14:tracePt t="192577" x="4387850" y="2832100"/>
          <p14:tracePt t="192593" x="4368800" y="2825750"/>
          <p14:tracePt t="192593" x="4356100" y="2819400"/>
          <p14:tracePt t="192610" x="4337050" y="2819400"/>
          <p14:tracePt t="192627" x="4318000" y="2813050"/>
          <p14:tracePt t="192643" x="4298950" y="2813050"/>
          <p14:tracePt t="192660" x="4286250" y="2806700"/>
          <p14:tracePt t="192676" x="4273550" y="2806700"/>
          <p14:tracePt t="192770" x="4273550" y="2800350"/>
          <p14:tracePt t="192810" x="4273550" y="2794000"/>
          <p14:tracePt t="192826" x="4273550" y="2787650"/>
          <p14:tracePt t="192843" x="4273550" y="2774950"/>
          <p14:tracePt t="192844" x="4273550" y="2762250"/>
          <p14:tracePt t="192860" x="4273550" y="2755900"/>
          <p14:tracePt t="192876" x="4273550" y="2743200"/>
          <p14:tracePt t="192893" x="4273550" y="2730500"/>
          <p14:tracePt t="192910" x="4273550" y="2705100"/>
          <p14:tracePt t="192926" x="4273550" y="2692400"/>
          <p14:tracePt t="192943" x="4273550" y="2679700"/>
          <p14:tracePt t="192960" x="4273550" y="2673350"/>
          <p14:tracePt t="192976" x="4273550" y="2660650"/>
          <p14:tracePt t="192993" x="4273550" y="2654300"/>
          <p14:tracePt t="193098" x="4279900" y="2641600"/>
          <p14:tracePt t="193130" x="4279900" y="2628900"/>
          <p14:tracePt t="193138" x="4292600" y="2622550"/>
          <p14:tracePt t="193143" x="4292600" y="2616200"/>
          <p14:tracePt t="193160" x="4305300" y="2603500"/>
          <p14:tracePt t="193177" x="4305300" y="2597150"/>
          <p14:tracePt t="193194" x="4318000" y="2590800"/>
          <p14:tracePt t="193210" x="4318000" y="2584450"/>
          <p14:tracePt t="193227" x="4324350" y="2571750"/>
          <p14:tracePt t="193243" x="4337050" y="2565400"/>
          <p14:tracePt t="193260" x="4349750" y="2559050"/>
          <p14:tracePt t="193276" x="4375150" y="2546350"/>
          <p14:tracePt t="193293" x="4394200" y="2540000"/>
          <p14:tracePt t="193310" x="4406900" y="2527300"/>
          <p14:tracePt t="193327" x="4413250" y="2527300"/>
          <p14:tracePt t="193343" x="4419600" y="2514600"/>
          <p14:tracePt t="193402" x="4432300" y="2514600"/>
          <p14:tracePt t="193410" x="4438650" y="2514600"/>
          <p14:tracePt t="193418" x="4464050" y="2514600"/>
          <p14:tracePt t="193427" x="4502150" y="2514600"/>
          <p14:tracePt t="193443" x="4521200" y="2514600"/>
          <p14:tracePt t="193460" x="4546600" y="2514600"/>
          <p14:tracePt t="193477" x="4552950" y="2514600"/>
          <p14:tracePt t="193493" x="4559300" y="2520950"/>
          <p14:tracePt t="193642" x="4565650" y="2520950"/>
          <p14:tracePt t="193650" x="4572000" y="2527300"/>
          <p14:tracePt t="193657" x="4578350" y="2540000"/>
          <p14:tracePt t="193706" x="4591050" y="2546350"/>
          <p14:tracePt t="193738" x="4591050" y="2559050"/>
          <p14:tracePt t="193754" x="4591050" y="2565400"/>
          <p14:tracePt t="193760" x="4591050" y="2571750"/>
          <p14:tracePt t="193768" x="4591050" y="2590800"/>
          <p14:tracePt t="193793" x="4591050" y="2603500"/>
          <p14:tracePt t="193810" x="4591050" y="2622550"/>
          <p14:tracePt t="193827" x="4591050" y="2628900"/>
          <p14:tracePt t="193843" x="4591050" y="2641600"/>
          <p14:tracePt t="193860" x="4591050" y="2647950"/>
          <p14:tracePt t="193877" x="4591050" y="2654300"/>
          <p14:tracePt t="193915" x="4584700" y="2654300"/>
          <p14:tracePt t="193930" x="4578350" y="2654300"/>
          <p14:tracePt t="193931" x="4572000" y="2660650"/>
          <p14:tracePt t="193943" x="4572000" y="2667000"/>
          <p14:tracePt t="194471" x="4572000" y="2673350"/>
          <p14:tracePt t="194491" x="4559300" y="2692400"/>
          <p14:tracePt t="194498" x="4540250" y="2749550"/>
          <p14:tracePt t="194510" x="4527550" y="2806700"/>
          <p14:tracePt t="194526" x="4508500" y="2889250"/>
          <p14:tracePt t="194543" x="4502150" y="2965450"/>
          <p14:tracePt t="194560" x="4489450" y="3028950"/>
          <p14:tracePt t="194576" x="4489450" y="3079750"/>
          <p14:tracePt t="194593" x="4489450" y="3143250"/>
          <p14:tracePt t="194610" x="4489450" y="3257550"/>
          <p14:tracePt t="194626" x="4489450" y="3352800"/>
          <p14:tracePt t="194643" x="4489450" y="3448050"/>
          <p14:tracePt t="194660" x="4489450" y="3517900"/>
          <p14:tracePt t="194676" x="4489450" y="3613150"/>
          <p14:tracePt t="194693" x="4489450" y="3695700"/>
          <p14:tracePt t="194710" x="4489450" y="3790950"/>
          <p14:tracePt t="194726" x="4489450" y="3911600"/>
          <p14:tracePt t="194743" x="4489450" y="4076700"/>
          <p14:tracePt t="194760" x="4464050" y="4292600"/>
          <p14:tracePt t="194777" x="4425950" y="4578350"/>
          <p14:tracePt t="194793" x="4387850" y="4826000"/>
          <p14:tracePt t="194810" x="4381500" y="4946650"/>
          <p14:tracePt t="194827" x="4381500" y="5099050"/>
          <p14:tracePt t="194844" x="4381500" y="5283200"/>
          <p14:tracePt t="194860" x="4349750" y="5441950"/>
          <p14:tracePt t="194877" x="4305300" y="5562600"/>
          <p14:tracePt t="194893" x="4260850" y="5683250"/>
          <p14:tracePt t="194910" x="4216400" y="5791200"/>
          <p14:tracePt t="194926" x="4184650" y="5886450"/>
          <p14:tracePt t="194943" x="4159250" y="5937250"/>
          <p14:tracePt t="194960" x="4146550" y="5988050"/>
          <p14:tracePt t="194976" x="4127500" y="6013450"/>
          <p14:tracePt t="194993" x="4102100" y="6064250"/>
          <p14:tracePt t="195010" x="4076700" y="6108700"/>
          <p14:tracePt t="195027" x="4044950" y="6134100"/>
          <p14:tracePt t="195043" x="3994150" y="6146800"/>
          <p14:tracePt t="195060" x="3924300" y="6172200"/>
          <p14:tracePt t="195076" x="3867150" y="6184900"/>
          <p14:tracePt t="195093" x="3797300" y="6191250"/>
          <p14:tracePt t="195110" x="3727450" y="6197600"/>
          <p14:tracePt t="195127" x="3644900" y="6197600"/>
          <p14:tracePt t="195143" x="3568700" y="6197600"/>
          <p14:tracePt t="195160" x="3429000" y="6172200"/>
          <p14:tracePt t="195176" x="3308350" y="6140450"/>
          <p14:tracePt t="195193" x="3187700" y="6108700"/>
          <p14:tracePt t="195210" x="3022600" y="6070600"/>
          <p14:tracePt t="195227" x="2921000" y="6038850"/>
          <p14:tracePt t="195243" x="2844800" y="6032500"/>
          <p14:tracePt t="195260" x="2743200" y="6019800"/>
          <p14:tracePt t="195276" x="2686050" y="6013450"/>
          <p14:tracePt t="195293" x="2641600" y="6000750"/>
          <p14:tracePt t="195310" x="2590800" y="5994400"/>
          <p14:tracePt t="195326" x="2520950" y="5981700"/>
          <p14:tracePt t="195344" x="2482850" y="5981700"/>
          <p14:tracePt t="195360" x="2444750" y="5975350"/>
          <p14:tracePt t="195377" x="2419350" y="5975350"/>
          <p14:tracePt t="195458" x="2413000" y="5975350"/>
          <p14:tracePt t="195461" x="2406650" y="5975350"/>
          <p14:tracePt t="195468" x="2374900" y="5975350"/>
          <p14:tracePt t="195493" x="2343150" y="5975350"/>
          <p14:tracePt t="195510" x="2317750" y="5975350"/>
          <p14:tracePt t="195526" x="2305050" y="5975350"/>
          <p14:tracePt t="195543" x="2298700" y="5975350"/>
          <p14:tracePt t="195560" x="2292350" y="5975350"/>
          <p14:tracePt t="195730" x="2292350" y="5969000"/>
          <p14:tracePt t="195738" x="2292350" y="5962650"/>
          <p14:tracePt t="195745" x="2292350" y="5949950"/>
          <p14:tracePt t="195760" x="2286000" y="5937250"/>
          <p14:tracePt t="195776" x="2279650" y="5930900"/>
          <p14:tracePt t="195793" x="2279650" y="5924550"/>
          <p14:tracePt t="195810" x="2273300" y="5911850"/>
          <p14:tracePt t="195826" x="2266950" y="5899150"/>
          <p14:tracePt t="195994" x="2260600" y="5899150"/>
          <p14:tracePt t="196137" x="2260600" y="5892800"/>
          <p14:tracePt t="196146" x="2260600" y="5880100"/>
          <p14:tracePt t="196155" x="2260600" y="5873750"/>
          <p14:tracePt t="196160" x="2273300" y="5822950"/>
          <p14:tracePt t="196176" x="2273300" y="5772150"/>
          <p14:tracePt t="196193" x="2279650" y="5708650"/>
          <p14:tracePt t="196193" x="2279650" y="5664200"/>
          <p14:tracePt t="196210" x="2279650" y="5613400"/>
          <p14:tracePt t="196226" x="2279650" y="5549900"/>
          <p14:tracePt t="196243" x="2279650" y="5473700"/>
          <p14:tracePt t="196260" x="2279650" y="5416550"/>
          <p14:tracePt t="196276" x="2254250" y="5270500"/>
          <p14:tracePt t="196293" x="2184400" y="5143500"/>
          <p14:tracePt t="196310" x="2127250" y="5035550"/>
          <p14:tracePt t="196326" x="2070100" y="4914900"/>
          <p14:tracePt t="196343" x="2000250" y="4800600"/>
          <p14:tracePt t="196360" x="1943100" y="4730750"/>
          <p14:tracePt t="196377" x="1873250" y="4616450"/>
          <p14:tracePt t="196393" x="1771650" y="4445000"/>
          <p14:tracePt t="196410" x="1720850" y="4343400"/>
          <p14:tracePt t="196427" x="1670050" y="4254500"/>
          <p14:tracePt t="196443" x="1619250" y="4140200"/>
          <p14:tracePt t="196460" x="1568450" y="4013200"/>
          <p14:tracePt t="196477" x="1504950" y="3873500"/>
          <p14:tracePt t="196494" x="1447800" y="3733800"/>
          <p14:tracePt t="196510" x="1390650" y="3600450"/>
          <p14:tracePt t="196527" x="1339850" y="3473450"/>
          <p14:tracePt t="196543" x="1308100" y="3365500"/>
          <p14:tracePt t="196560" x="1257300" y="3251200"/>
          <p14:tracePt t="196577" x="1206500" y="3143250"/>
          <p14:tracePt t="196593" x="1149350" y="3009900"/>
          <p14:tracePt t="196610" x="1111250" y="2908300"/>
          <p14:tracePt t="196627" x="1054100" y="2825750"/>
          <p14:tracePt t="196643" x="1003300" y="2711450"/>
          <p14:tracePt t="196660" x="952500" y="2603500"/>
          <p14:tracePt t="196677" x="914400" y="2508250"/>
          <p14:tracePt t="196693" x="889000" y="2444750"/>
          <p14:tracePt t="196710" x="857250" y="2393950"/>
          <p14:tracePt t="196726" x="850900" y="2355850"/>
          <p14:tracePt t="196743" x="844550" y="2349500"/>
          <p14:tracePt t="197242" x="850900" y="2349500"/>
          <p14:tracePt t="197243" x="857250" y="2355850"/>
          <p14:tracePt t="197252" x="882650" y="2368550"/>
          <p14:tracePt t="197277" x="908050" y="2381250"/>
          <p14:tracePt t="197293" x="933450" y="2393950"/>
          <p14:tracePt t="197310" x="958850" y="2406650"/>
          <p14:tracePt t="197327" x="977900" y="2419350"/>
          <p14:tracePt t="197343" x="1009650" y="2432050"/>
          <p14:tracePt t="197360" x="1035050" y="2444750"/>
          <p14:tracePt t="197377" x="1066800" y="2451100"/>
          <p14:tracePt t="197393" x="1162050" y="2451100"/>
          <p14:tracePt t="197410" x="1238250" y="2463800"/>
          <p14:tracePt t="197427" x="1301750" y="2463800"/>
          <p14:tracePt t="197443" x="1333500" y="2463800"/>
          <p14:tracePt t="197460" x="1346200" y="2463800"/>
          <p14:tracePt t="197476" x="1352550" y="2463800"/>
          <p14:tracePt t="197898" x="1352550" y="2470150"/>
          <p14:tracePt t="199738" x="1346200" y="2470150"/>
          <p14:tracePt t="199753" x="1339850" y="2470150"/>
          <p14:tracePt t="199754" x="1333500" y="2470150"/>
          <p14:tracePt t="199777" x="1320800" y="2470150"/>
          <p14:tracePt t="199818" x="1308100" y="2470150"/>
          <p14:tracePt t="199843" x="1301750" y="2470150"/>
          <p14:tracePt t="199858" x="1295400" y="2470150"/>
          <p14:tracePt t="199866" x="1282700" y="2470150"/>
          <p14:tracePt t="199876" x="1263650" y="2476500"/>
          <p14:tracePt t="199893" x="1250950" y="2476500"/>
          <p14:tracePt t="199910" x="1238250" y="2476500"/>
          <p14:tracePt t="199926" x="1225550" y="2489200"/>
          <p14:tracePt t="199943" x="1212850" y="2489200"/>
          <p14:tracePt t="199959" x="1200150" y="2489200"/>
          <p14:tracePt t="199976" x="1174750" y="2489200"/>
          <p14:tracePt t="199993" x="1143000" y="2501900"/>
          <p14:tracePt t="200010" x="1092200" y="2501900"/>
          <p14:tracePt t="200026" x="1054100" y="2508250"/>
          <p14:tracePt t="200043" x="1028700" y="2508250"/>
          <p14:tracePt t="200060" x="996950" y="2514600"/>
          <p14:tracePt t="200077" x="984250" y="2514600"/>
          <p14:tracePt t="200093" x="971550" y="2520950"/>
          <p14:tracePt t="200810" x="977900" y="2520950"/>
          <p14:tracePt t="200818" x="996950" y="2520950"/>
          <p14:tracePt t="200824" x="1022350" y="2508250"/>
          <p14:tracePt t="200844" x="1047750" y="2501900"/>
          <p14:tracePt t="200860" x="1066800" y="2495550"/>
          <p14:tracePt t="200877" x="1104900" y="2489200"/>
          <p14:tracePt t="200893" x="1130300" y="2482850"/>
          <p14:tracePt t="200911" x="1162050" y="2482850"/>
          <p14:tracePt t="200928" x="1174750" y="2476500"/>
          <p14:tracePt t="200943" x="1187450" y="2476500"/>
          <p14:tracePt t="200960" x="1193800" y="2476500"/>
          <p14:tracePt t="200995" x="1206500" y="2476500"/>
          <p14:tracePt t="200996" x="1219200" y="2476500"/>
          <p14:tracePt t="201011" x="1244600" y="2476500"/>
          <p14:tracePt t="201027" x="1257300" y="2476500"/>
          <p14:tracePt t="201044" x="1282700" y="2476500"/>
          <p14:tracePt t="201061" x="1295400" y="2476500"/>
          <p14:tracePt t="201077" x="1301750" y="2476500"/>
          <p14:tracePt t="201218" x="1308100" y="2482850"/>
          <p14:tracePt t="201282" x="1308100" y="2489200"/>
          <p14:tracePt t="201290" x="1308100" y="2495550"/>
          <p14:tracePt t="201291" x="1314450" y="2501900"/>
          <p14:tracePt t="201338" x="1314450" y="2508250"/>
          <p14:tracePt t="201362" x="1314450" y="2514600"/>
          <p14:tracePt t="201370" x="1314450" y="2520950"/>
          <p14:tracePt t="201371" x="1314450" y="2527300"/>
          <p14:tracePt t="201393" x="1308100" y="2540000"/>
          <p14:tracePt t="201410" x="1301750" y="2546350"/>
          <p14:tracePt t="201428" x="1276350" y="2546350"/>
          <p14:tracePt t="201444" x="1250950" y="2546350"/>
          <p14:tracePt t="201460" x="1238250" y="2546350"/>
          <p14:tracePt t="201477" x="1225550" y="2546350"/>
          <p14:tracePt t="201493" x="1212850" y="2546350"/>
          <p14:tracePt t="201510" x="1200150" y="2559050"/>
          <p14:tracePt t="201527" x="1181100" y="2559050"/>
          <p14:tracePt t="201543" x="1149350" y="2559050"/>
          <p14:tracePt t="201560" x="1136650" y="2559050"/>
          <p14:tracePt t="201577" x="1111250" y="2559050"/>
          <p14:tracePt t="201594" x="1079500" y="2559050"/>
          <p14:tracePt t="201611" x="1066800" y="2559050"/>
          <p14:tracePt t="201627" x="1047750" y="2559050"/>
          <p14:tracePt t="201643" x="1041400" y="2559050"/>
          <p14:tracePt t="201866" x="1035050" y="2559050"/>
          <p14:tracePt t="202450" x="1035050" y="2565400"/>
          <p14:tracePt t="202538" x="1047750" y="2565400"/>
          <p14:tracePt t="202578" x="1054100" y="2565400"/>
          <p14:tracePt t="202594" x="1060450" y="2565400"/>
          <p14:tracePt t="202602" x="1073150" y="2565400"/>
          <p14:tracePt t="202635" x="1079500" y="2565400"/>
          <p14:tracePt t="202650" x="1085850" y="2565400"/>
          <p14:tracePt t="202655" x="1092200" y="2565400"/>
          <p14:tracePt t="202660" x="1098550" y="2565400"/>
          <p14:tracePt t="202677" x="1111250" y="2565400"/>
          <p14:tracePt t="202693" x="1130300" y="2565400"/>
          <p14:tracePt t="202710" x="1155700" y="2565400"/>
          <p14:tracePt t="202727" x="1187450" y="2565400"/>
          <p14:tracePt t="202744" x="1212850" y="2565400"/>
          <p14:tracePt t="202760" x="1231900" y="2565400"/>
          <p14:tracePt t="202777" x="1270000" y="2559050"/>
          <p14:tracePt t="202777" x="1276350" y="2559050"/>
          <p14:tracePt t="202794" x="1308100" y="2552700"/>
          <p14:tracePt t="202811" x="1314450" y="2552700"/>
          <p14:tracePt t="202827" x="1346200" y="2546350"/>
          <p14:tracePt t="202844" x="1365250" y="2540000"/>
          <p14:tracePt t="202860" x="1397000" y="2533650"/>
          <p14:tracePt t="202877" x="1435100" y="2533650"/>
          <p14:tracePt t="202894" x="1479550" y="2527300"/>
          <p14:tracePt t="202910" x="1524000" y="2514600"/>
          <p14:tracePt t="202927" x="1568450" y="2495550"/>
          <p14:tracePt t="202944" x="1600200" y="2495550"/>
          <p14:tracePt t="202960" x="1619250" y="2482850"/>
          <p14:tracePt t="202977" x="1625600" y="2482850"/>
          <p14:tracePt t="202993" x="1638300" y="2482850"/>
          <p14:tracePt t="203032" x="1644650" y="2482850"/>
          <p14:tracePt t="203082" x="1657350" y="2482850"/>
          <p14:tracePt t="203093" x="1663700" y="2482850"/>
          <p14:tracePt t="203103" x="1676400" y="2482850"/>
          <p14:tracePt t="203127" x="1682750" y="2482850"/>
          <p14:tracePt t="203144" x="1689100" y="2482850"/>
          <p14:tracePt t="203202" x="1695450" y="2482850"/>
          <p14:tracePt t="203314" x="1714500" y="2482850"/>
          <p14:tracePt t="203322" x="1727200" y="2482850"/>
          <p14:tracePt t="203325" x="1765300" y="2482850"/>
          <p14:tracePt t="203343" x="1790700" y="2482850"/>
          <p14:tracePt t="203360" x="1803400" y="2482850"/>
          <p14:tracePt t="203578" x="1809750" y="2482850"/>
          <p14:tracePt t="203587" x="1816100" y="2482850"/>
          <p14:tracePt t="203588" x="1854200" y="2470150"/>
          <p14:tracePt t="203611" x="1866900" y="2463800"/>
          <p14:tracePt t="203627" x="1879600" y="2463800"/>
          <p14:tracePt t="204530" x="1873250" y="2463800"/>
          <p14:tracePt t="204545" x="1860550" y="2463800"/>
          <p14:tracePt t="204560" x="1854200" y="2470150"/>
          <p14:tracePt t="204562" x="1841500" y="2476500"/>
          <p14:tracePt t="204577" x="1822450" y="2476500"/>
          <p14:tracePt t="204577" x="1816100" y="2482850"/>
          <p14:tracePt t="204610" x="1809750" y="2482850"/>
          <p14:tracePt t="204611" x="1803400" y="2482850"/>
          <p14:tracePt t="204627" x="1797050" y="2482850"/>
          <p14:tracePt t="204644" x="1784350" y="2482850"/>
          <p14:tracePt t="204660" x="1778000" y="2482850"/>
          <p14:tracePt t="204677" x="1765300" y="2482850"/>
          <p14:tracePt t="204693" x="1752600" y="2482850"/>
          <p14:tracePt t="204710" x="1739900" y="2482850"/>
          <p14:tracePt t="204727" x="1733550" y="2482850"/>
          <p14:tracePt t="204764" x="1720850" y="2482850"/>
          <p14:tracePt t="204826" x="1714500" y="2482850"/>
          <p14:tracePt t="204890" x="1695450" y="2482850"/>
          <p14:tracePt t="204930" x="1689100" y="2482850"/>
          <p14:tracePt t="204938" x="1682750" y="2482850"/>
          <p14:tracePt t="205026" x="1676400" y="2482850"/>
          <p14:tracePt t="205028" x="1670050" y="2482850"/>
          <p14:tracePt t="205036" x="1644650" y="2476500"/>
          <p14:tracePt t="205060" x="1638300" y="2476500"/>
          <p14:tracePt t="205077" x="1625600" y="2476500"/>
          <p14:tracePt t="205094" x="1612900" y="2476500"/>
          <p14:tracePt t="205110" x="1606550" y="2470150"/>
          <p14:tracePt t="205185" x="1600200" y="2470150"/>
          <p14:tracePt t="205202" x="1587500" y="2470150"/>
          <p14:tracePt t="205207" x="1574800" y="2470150"/>
          <p14:tracePt t="205218" x="1562100" y="2457450"/>
          <p14:tracePt t="205244" x="1555750" y="2457450"/>
          <p14:tracePt t="205260" x="1543050" y="2457450"/>
          <p14:tracePt t="205277" x="1530350" y="2451100"/>
          <p14:tracePt t="205294" x="1511300" y="2451100"/>
          <p14:tracePt t="205311" x="1504950" y="2451100"/>
          <p14:tracePt t="205327" x="1492250" y="2451100"/>
          <p14:tracePt t="205344" x="1466850" y="2451100"/>
          <p14:tracePt t="205360" x="1435100" y="2451100"/>
          <p14:tracePt t="205377" x="1397000" y="2451100"/>
          <p14:tracePt t="205394" x="1346200" y="2451100"/>
          <p14:tracePt t="205410" x="1320800" y="2451100"/>
          <p14:tracePt t="205427" x="1295400" y="2451100"/>
          <p14:tracePt t="205444" x="1282700" y="2451100"/>
          <p14:tracePt t="205481" x="1276350" y="2451100"/>
          <p14:tracePt t="205493" x="1270000" y="2444750"/>
          <p14:tracePt t="205495" x="1263650" y="2444750"/>
          <p14:tracePt t="205510" x="1244600" y="2444750"/>
          <p14:tracePt t="205527" x="1231900" y="2444750"/>
          <p14:tracePt t="205544" x="1219200" y="2444750"/>
          <p14:tracePt t="205560" x="1212850" y="2444750"/>
          <p14:tracePt t="206306" x="1206500" y="2444750"/>
          <p14:tracePt t="206314" x="1200150" y="2444750"/>
          <p14:tracePt t="206355" x="1193800" y="2444750"/>
          <p14:tracePt t="207290" x="1187450" y="2444750"/>
          <p14:tracePt t="207315" x="1187450" y="2438400"/>
          <p14:tracePt t="207370" x="1187450" y="2432050"/>
          <p14:tracePt t="207426" x="1187450" y="2425700"/>
          <p14:tracePt t="207450" x="1187450" y="2419350"/>
          <p14:tracePt t="207474" x="1187450" y="2413000"/>
          <p14:tracePt t="207476" x="1193800" y="2413000"/>
          <p14:tracePt t="207486" x="1193800" y="2406650"/>
          <p14:tracePt t="207626" x="1193800" y="2393950"/>
          <p14:tracePt t="207650" x="1193800" y="2387600"/>
          <p14:tracePt t="207660" x="1200150" y="2381250"/>
          <p14:tracePt t="207698" x="1200150" y="2374900"/>
          <p14:tracePt t="207778" x="1200150" y="2368550"/>
          <p14:tracePt t="207788" x="1206500" y="2368550"/>
          <p14:tracePt t="207810" x="1206500" y="2362200"/>
          <p14:tracePt t="207954" x="1206500" y="2355850"/>
          <p14:tracePt t="207995" x="1206500" y="2349500"/>
          <p14:tracePt t="208050" x="1200150" y="2349500"/>
          <p14:tracePt t="208074" x="1200150" y="2343150"/>
          <p14:tracePt t="208226" x="1187450" y="2343150"/>
          <p14:tracePt t="208362" x="1181100" y="2343150"/>
          <p14:tracePt t="208386" x="1174750" y="2343150"/>
          <p14:tracePt t="208450" x="1168400" y="2343150"/>
          <p14:tracePt t="208530" x="1162050" y="2343150"/>
          <p14:tracePt t="208546" x="1155700" y="2343150"/>
          <p14:tracePt t="208858" x="1149350" y="2343150"/>
          <p14:tracePt t="208890" x="1149350" y="2349500"/>
          <p14:tracePt t="209202" x="1149350" y="2355850"/>
          <p14:tracePt t="209266" x="1149350" y="2362200"/>
          <p14:tracePt t="209306" x="1149350" y="2374900"/>
          <p14:tracePt t="209362" x="1149350" y="2387600"/>
          <p14:tracePt t="209418" x="1149350" y="2393950"/>
          <p14:tracePt t="209436" x="1149350" y="2406650"/>
          <p14:tracePt t="209730" x="1149350" y="2413000"/>
          <p14:tracePt t="209738" x="1149350" y="2419350"/>
          <p14:tracePt t="209745" x="1149350" y="2425700"/>
          <p14:tracePt t="209802" x="1155700" y="2425700"/>
          <p14:tracePt t="209834" x="1162050" y="2425700"/>
          <p14:tracePt t="209849" x="1181100" y="2425700"/>
          <p14:tracePt t="209852" x="1187450" y="2413000"/>
          <p14:tracePt t="209930" x="1187450" y="2406650"/>
          <p14:tracePt t="209938" x="1193800" y="2400300"/>
          <p14:tracePt t="209962" x="1193800" y="2393950"/>
          <p14:tracePt t="209963" x="1193800" y="2387600"/>
          <p14:tracePt t="210010" x="1200150" y="2381250"/>
          <p14:tracePt t="210274" x="1193800" y="2374900"/>
          <p14:tracePt t="210282" x="1187450" y="2374900"/>
          <p14:tracePt t="210315" x="1181100" y="2374900"/>
          <p14:tracePt t="210330" x="1174750" y="2374900"/>
          <p14:tracePt t="210370" x="1168400" y="2374900"/>
          <p14:tracePt t="210386" x="1162050" y="2374900"/>
          <p14:tracePt t="210389" x="1155700" y="2374900"/>
          <p14:tracePt t="210458" x="1149350" y="2374900"/>
          <p14:tracePt t="210482" x="1143000" y="2374900"/>
          <p14:tracePt t="210505" x="1136650" y="2374900"/>
          <p14:tracePt t="210730" x="1136650" y="2387600"/>
          <p14:tracePt t="210738" x="1136650" y="2393950"/>
          <p14:tracePt t="210746" x="1149350" y="2419350"/>
          <p14:tracePt t="210760" x="1162050" y="2432050"/>
          <p14:tracePt t="210777" x="1168400" y="2451100"/>
          <p14:tracePt t="210793" x="1174750" y="2457450"/>
          <p14:tracePt t="210874" x="1174750" y="2463800"/>
          <p14:tracePt t="210890" x="1181100" y="2463800"/>
          <p14:tracePt t="210898" x="1193800" y="2463800"/>
          <p14:tracePt t="210970" x="1206500" y="2463800"/>
          <p14:tracePt t="211178" x="1206500" y="2457450"/>
          <p14:tracePt t="211226" x="1206500" y="2451100"/>
          <p14:tracePt t="211322" x="1193800" y="2451100"/>
          <p14:tracePt t="211330" x="1193800" y="2444750"/>
          <p14:tracePt t="211338" x="1187450" y="2444750"/>
          <p14:tracePt t="211410" x="1181100" y="2444750"/>
          <p14:tracePt t="211425" x="1174750" y="2444750"/>
          <p14:tracePt t="211426" x="1168400" y="2444750"/>
          <p14:tracePt t="219130" x="1168400" y="2438400"/>
          <p14:tracePt t="219138" x="1174750" y="2425700"/>
          <p14:tracePt t="219146" x="1181100" y="2413000"/>
          <p14:tracePt t="219160" x="1187450" y="2393950"/>
          <p14:tracePt t="219177" x="1193800" y="2368550"/>
          <p14:tracePt t="219195" x="1200150" y="2343150"/>
          <p14:tracePt t="219210" x="1206500" y="2324100"/>
          <p14:tracePt t="219227" x="1212850" y="2317750"/>
          <p14:tracePt t="219290" x="1219200" y="2311400"/>
          <p14:tracePt t="219435" x="1225550" y="2311400"/>
          <p14:tracePt t="220170" x="1231900" y="2311400"/>
          <p14:tracePt t="220242" x="1231900" y="2317750"/>
          <p14:tracePt t="220402" x="1231900" y="2330450"/>
          <p14:tracePt t="220426" x="1231900" y="2336800"/>
          <p14:tracePt t="220434" x="1231900" y="2349500"/>
          <p14:tracePt t="220444" x="1231900" y="2355850"/>
          <p14:tracePt t="220460" x="1231900" y="2362200"/>
          <p14:tracePt t="220477" x="1231900" y="2368550"/>
          <p14:tracePt t="220578" x="1231900" y="2374900"/>
          <p14:tracePt t="220610" x="1231900" y="2387600"/>
          <p14:tracePt t="220626" x="1231900" y="2400300"/>
          <p14:tracePt t="220666" x="1231900" y="2413000"/>
          <p14:tracePt t="220738" x="1231900" y="2419350"/>
          <p14:tracePt t="220754" x="1231900" y="2425700"/>
          <p14:tracePt t="220755" x="1231900" y="2432050"/>
          <p14:tracePt t="220776" x="1231900" y="2438400"/>
          <p14:tracePt t="220793" x="1225550" y="2444750"/>
          <p14:tracePt t="220994" x="1225550" y="2451100"/>
          <p14:tracePt t="221098" x="1219200" y="2457450"/>
          <p14:tracePt t="221211" x="1212850" y="2463800"/>
          <p14:tracePt t="223627" x="1200150" y="2463800"/>
          <p14:tracePt t="223642" x="1193800" y="2463800"/>
          <p14:tracePt t="223706" x="1187450" y="2463800"/>
          <p14:tracePt t="224266" x="1187450" y="2457450"/>
          <p14:tracePt t="224370" x="1200150" y="2457450"/>
          <p14:tracePt t="224402" x="1206500" y="2457450"/>
          <p14:tracePt t="224402" x="1212850" y="2451100"/>
          <p14:tracePt t="224450" x="1219200" y="2451100"/>
          <p14:tracePt t="224474" x="1225550" y="2451100"/>
          <p14:tracePt t="224506" x="1231900" y="2451100"/>
          <p14:tracePt t="224513" x="1238250" y="2444750"/>
          <p14:tracePt t="224640" x="1250950" y="2438400"/>
          <p14:tracePt t="224826" x="1257300" y="2438400"/>
          <p14:tracePt t="224835" x="1263650" y="2438400"/>
          <p14:tracePt t="224836" x="1270000" y="2438400"/>
          <p14:tracePt t="224882" x="1282700" y="2438400"/>
          <p14:tracePt t="224898" x="1289050" y="2438400"/>
          <p14:tracePt t="224915" x="1295400" y="2438400"/>
          <p14:tracePt t="224986" x="1301750" y="2438400"/>
          <p14:tracePt t="224994" x="1314450" y="2438400"/>
          <p14:tracePt t="225003" x="1327150" y="2438400"/>
          <p14:tracePt t="225050" x="1333500" y="2438400"/>
          <p14:tracePt t="225060" x="1339850" y="2438400"/>
          <p14:tracePt t="225061" x="1352550" y="2438400"/>
          <p14:tracePt t="225274" x="1358900" y="2438400"/>
          <p14:tracePt t="225286" x="1371600" y="2438400"/>
          <p14:tracePt t="225287" x="1435100" y="2438400"/>
          <p14:tracePt t="225312" x="1466850" y="2438400"/>
          <p14:tracePt t="225327" x="1479550" y="2438400"/>
          <p14:tracePt t="225594" x="1485900" y="2438400"/>
          <p14:tracePt t="225634" x="1485900" y="2444750"/>
          <p14:tracePt t="225642" x="1479550" y="2451100"/>
          <p14:tracePt t="225643" x="1473200" y="2451100"/>
          <p14:tracePt t="225660" x="1460500" y="2457450"/>
          <p14:tracePt t="225677" x="1454150" y="2463800"/>
          <p14:tracePt t="225694" x="1441450" y="2470150"/>
          <p14:tracePt t="225710" x="1428750" y="2476500"/>
          <p14:tracePt t="225727" x="1422400" y="2476500"/>
          <p14:tracePt t="225744" x="1409700" y="2476500"/>
          <p14:tracePt t="225760" x="1403350" y="2476500"/>
          <p14:tracePt t="225793" x="1397000" y="2476500"/>
          <p14:tracePt t="225794" x="1390650" y="2476500"/>
          <p14:tracePt t="225811" x="1384300" y="2476500"/>
          <p14:tracePt t="226058" x="1371600" y="2476500"/>
          <p14:tracePt t="226090" x="1365250" y="2476500"/>
          <p14:tracePt t="226106" x="1358900" y="2476500"/>
          <p14:tracePt t="226130" x="1346200" y="2476500"/>
          <p14:tracePt t="226131" x="1339850" y="2476500"/>
          <p14:tracePt t="226144" x="1320800" y="2476500"/>
          <p14:tracePt t="226160" x="1308100" y="2476500"/>
          <p14:tracePt t="226177" x="1295400" y="2476500"/>
          <p14:tracePt t="226177" x="1289050" y="2476500"/>
          <p14:tracePt t="226194" x="1263650" y="2482850"/>
          <p14:tracePt t="226210" x="1244600" y="2482850"/>
          <p14:tracePt t="226227" x="1231900" y="2482850"/>
          <p14:tracePt t="226244" x="1219200" y="2482850"/>
          <p14:tracePt t="226260" x="1212850" y="2482850"/>
          <p14:tracePt t="226278" x="1200150" y="2482850"/>
          <p14:tracePt t="226294" x="1193800" y="2482850"/>
          <p14:tracePt t="226310" x="1181100" y="2482850"/>
          <p14:tracePt t="226327" x="1168400" y="2482850"/>
          <p14:tracePt t="226344" x="1155700" y="2489200"/>
          <p14:tracePt t="226360" x="1143000" y="2489200"/>
          <p14:tracePt t="226377" x="1136650" y="2495550"/>
          <p14:tracePt t="227074" x="1130300" y="2495550"/>
          <p14:tracePt t="227082" x="1123950" y="2508250"/>
          <p14:tracePt t="227092" x="1104900" y="2546350"/>
          <p14:tracePt t="227110" x="1092200" y="2603500"/>
          <p14:tracePt t="227127" x="1066800" y="2692400"/>
          <p14:tracePt t="227144" x="1054100" y="2781300"/>
          <p14:tracePt t="227160" x="1028700" y="2978150"/>
          <p14:tracePt t="227177" x="1016000" y="3117850"/>
          <p14:tracePt t="227193" x="1016000" y="3333750"/>
          <p14:tracePt t="227211" x="1016000" y="3448050"/>
          <p14:tracePt t="227227" x="1016000" y="3549650"/>
          <p14:tracePt t="227244" x="1047750" y="3644900"/>
          <p14:tracePt t="227260" x="1073150" y="3727450"/>
          <p14:tracePt t="227277" x="1130300" y="3829050"/>
          <p14:tracePt t="227293" x="1187450" y="3924300"/>
          <p14:tracePt t="227311" x="1289050" y="4083050"/>
          <p14:tracePt t="227327" x="1466850" y="4311650"/>
          <p14:tracePt t="227344" x="1714500" y="4591050"/>
          <p14:tracePt t="227360" x="1993900" y="4889500"/>
          <p14:tracePt t="227377" x="2286000" y="5175250"/>
          <p14:tracePt t="227394" x="2667000" y="5467350"/>
          <p14:tracePt t="227411" x="2914650" y="5626100"/>
          <p14:tracePt t="227427" x="3060700" y="5695950"/>
          <p14:tracePt t="227444" x="3143250" y="5721350"/>
          <p14:tracePt t="227460" x="3168650" y="5721350"/>
          <p14:tracePt t="227658" x="3175000" y="5721350"/>
          <p14:tracePt t="227706" x="3175000" y="5715000"/>
          <p14:tracePt t="227754" x="3175000" y="5708650"/>
          <p14:tracePt t="227810" x="3175000" y="5702300"/>
          <p14:tracePt t="227843" x="3175000" y="5689600"/>
          <p14:tracePt t="227853" x="3175000" y="5676900"/>
          <p14:tracePt t="227853" x="3162300" y="5645150"/>
          <p14:tracePt t="227877" x="3143250" y="5600700"/>
          <p14:tracePt t="227894" x="3130550" y="5537200"/>
          <p14:tracePt t="227910" x="3111500" y="5505450"/>
          <p14:tracePt t="227927" x="3086100" y="5454650"/>
          <p14:tracePt t="227944" x="3073400" y="5429250"/>
          <p14:tracePt t="227960" x="3054350" y="5397500"/>
          <p14:tracePt t="227977" x="3054350" y="5384800"/>
          <p14:tracePt t="228066" x="3048000" y="5378450"/>
          <p14:tracePt t="228154" x="3035300" y="5378450"/>
          <p14:tracePt t="228162" x="3028950" y="5372100"/>
          <p14:tracePt t="228177" x="3016250" y="5365750"/>
          <p14:tracePt t="228195" x="3009900" y="5365750"/>
          <p14:tracePt t="228196" x="3003550" y="5359400"/>
          <p14:tracePt t="228234" x="2997200" y="5353050"/>
          <p14:tracePt t="228253" x="2990850" y="5353050"/>
          <p14:tracePt t="228254" x="2978150" y="5346700"/>
          <p14:tracePt t="228277" x="2965450" y="5340350"/>
          <p14:tracePt t="228322" x="2952750" y="5340350"/>
          <p14:tracePt t="228338" x="2940050" y="5340350"/>
          <p14:tracePt t="228339" x="2908300" y="5340350"/>
          <p14:tracePt t="228360" x="2863850" y="5340350"/>
          <p14:tracePt t="228377" x="2825750" y="5353050"/>
          <p14:tracePt t="228394" x="2762250" y="5378450"/>
          <p14:tracePt t="228411" x="2749550" y="5391150"/>
          <p14:tracePt t="228427" x="2736850" y="5391150"/>
          <p14:tracePt t="228482" x="2736850" y="5397500"/>
          <p14:tracePt t="228492" x="2730500" y="5397500"/>
          <p14:tracePt t="228494" x="2717800" y="5397500"/>
          <p14:tracePt t="228510" x="2705100" y="5397500"/>
          <p14:tracePt t="228527" x="2686050" y="5397500"/>
          <p14:tracePt t="228545" x="2673350" y="5397500"/>
          <p14:tracePt t="228560" x="2660650" y="5397500"/>
          <p14:tracePt t="228577" x="2654300" y="5403850"/>
          <p14:tracePt t="228594" x="2641600" y="5403850"/>
          <p14:tracePt t="228610" x="2641600" y="5410200"/>
          <p14:tracePt t="228666" x="2635250" y="5410200"/>
          <p14:tracePt t="228674" x="2622550" y="5410200"/>
          <p14:tracePt t="228682" x="2609850" y="5422900"/>
          <p14:tracePt t="228694" x="2597150" y="5435600"/>
          <p14:tracePt t="228710" x="2578100" y="5454650"/>
          <p14:tracePt t="228727" x="2559050" y="5467350"/>
          <p14:tracePt t="228744" x="2552700" y="5480050"/>
          <p14:tracePt t="228761" x="2527300" y="5499100"/>
          <p14:tracePt t="228777" x="2520950" y="5511800"/>
          <p14:tracePt t="228794" x="2508250" y="5511800"/>
          <p14:tracePt t="228810" x="2489200" y="5524500"/>
          <p14:tracePt t="228827" x="2476500" y="5537200"/>
          <p14:tracePt t="228844" x="2470150" y="5562600"/>
          <p14:tracePt t="228860" x="2457450" y="5575300"/>
          <p14:tracePt t="228877" x="2451100" y="5588000"/>
          <p14:tracePt t="228893" x="2444750" y="5600700"/>
          <p14:tracePt t="228910" x="2444750" y="5607050"/>
          <p14:tracePt t="228927" x="2444750" y="5613400"/>
          <p14:tracePt t="228944" x="2438400" y="5626100"/>
          <p14:tracePt t="228986" x="2438400" y="5632450"/>
          <p14:tracePt t="229010" x="2438400" y="5638800"/>
          <p14:tracePt t="229036" x="2438400" y="5645150"/>
          <p14:tracePt t="229178" x="2438400" y="5657850"/>
          <p14:tracePt t="229210" x="2438400" y="5664200"/>
          <p14:tracePt t="229218" x="2438400" y="5670550"/>
          <p14:tracePt t="229229" x="2451100" y="5670550"/>
          <p14:tracePt t="229243" x="2463800" y="5676900"/>
          <p14:tracePt t="229260" x="2470150" y="5676900"/>
          <p14:tracePt t="229277" x="2495550" y="5676900"/>
          <p14:tracePt t="229294" x="2514600" y="5676900"/>
          <p14:tracePt t="229310" x="2520950" y="5676900"/>
          <p14:tracePt t="229327" x="2533650" y="5676900"/>
          <p14:tracePt t="229344" x="2540000" y="5670550"/>
          <p14:tracePt t="229360" x="2552700" y="5664200"/>
          <p14:tracePt t="229377" x="2571750" y="5657850"/>
          <p14:tracePt t="229394" x="2578100" y="5651500"/>
          <p14:tracePt t="229411" x="2590800" y="5651500"/>
          <p14:tracePt t="229427" x="2603500" y="5638800"/>
          <p14:tracePt t="229444" x="2616200" y="5638800"/>
          <p14:tracePt t="229460" x="2622550" y="5638800"/>
          <p14:tracePt t="229477" x="2628900" y="5626100"/>
          <p14:tracePt t="229494" x="2641600" y="5613400"/>
          <p14:tracePt t="229538" x="2654300" y="5607050"/>
          <p14:tracePt t="229555" x="2660650" y="5600700"/>
          <p14:tracePt t="229556" x="2667000" y="5594350"/>
          <p14:tracePt t="229577" x="2673350" y="5588000"/>
          <p14:tracePt t="229577" x="2673350" y="5581650"/>
          <p14:tracePt t="229594" x="2679700" y="5581650"/>
          <p14:tracePt t="229842" x="2679700" y="5588000"/>
          <p14:tracePt t="229866" x="2667000" y="5588000"/>
          <p14:tracePt t="229874" x="2647950" y="5607050"/>
          <p14:tracePt t="229886" x="2603500" y="5626100"/>
          <p14:tracePt t="229910" x="2578100" y="5632450"/>
          <p14:tracePt t="229927" x="2552700" y="5645150"/>
          <p14:tracePt t="229944" x="2520950" y="5664200"/>
          <p14:tracePt t="229960" x="2501900" y="5670550"/>
          <p14:tracePt t="229977" x="2463800" y="5676900"/>
          <p14:tracePt t="229994" x="2381250" y="5689600"/>
          <p14:tracePt t="230011" x="2324100" y="5689600"/>
          <p14:tracePt t="230027" x="2235200" y="5689600"/>
          <p14:tracePt t="230046" x="2152650" y="5689600"/>
          <p14:tracePt t="230059" x="2057400" y="5695950"/>
          <p14:tracePt t="230076" x="2012950" y="5695950"/>
          <p14:tracePt t="230092" x="1949450" y="5695950"/>
          <p14:tracePt t="230109" x="1917700" y="5689600"/>
          <p14:tracePt t="230125" x="1873250" y="5689600"/>
          <p14:tracePt t="230142" x="1841500" y="5689600"/>
          <p14:tracePt t="230159" x="1790700" y="5689600"/>
          <p14:tracePt t="230176" x="1752600" y="5689600"/>
          <p14:tracePt t="230192" x="1708150" y="5689600"/>
          <p14:tracePt t="230209" x="1651000" y="5689600"/>
          <p14:tracePt t="230226" x="1612900" y="5689600"/>
          <p14:tracePt t="230242" x="1587500" y="5689600"/>
          <p14:tracePt t="230259" x="1562100" y="5689600"/>
          <p14:tracePt t="230276" x="1543050" y="5689600"/>
          <p14:tracePt t="230292" x="1524000" y="5689600"/>
          <p14:tracePt t="230309" x="1504950" y="5683250"/>
          <p14:tracePt t="230326" x="1485900" y="5676900"/>
          <p14:tracePt t="230343" x="1466850" y="5676900"/>
          <p14:tracePt t="230359" x="1447800" y="5676900"/>
          <p14:tracePt t="230376" x="1428750" y="5676900"/>
          <p14:tracePt t="230393" x="1409700" y="5676900"/>
          <p14:tracePt t="230409" x="1397000" y="5676900"/>
          <p14:tracePt t="230409" x="1390650" y="5676900"/>
          <p14:tracePt t="230426" x="1371600" y="5676900"/>
          <p14:tracePt t="230442" x="1352550" y="5676900"/>
          <p14:tracePt t="230459" x="1320800" y="5676900"/>
          <p14:tracePt t="230476" x="1301750" y="5676900"/>
          <p14:tracePt t="230492" x="1263650" y="5676900"/>
          <p14:tracePt t="230509" x="1231900" y="5676900"/>
          <p14:tracePt t="230526" x="1187450" y="5676900"/>
          <p14:tracePt t="230542" x="1143000" y="5676900"/>
          <p14:tracePt t="230559" x="1085850" y="5676900"/>
          <p14:tracePt t="230575" x="1028700" y="5676900"/>
          <p14:tracePt t="230592" x="984250" y="5676900"/>
          <p14:tracePt t="230609" x="927100" y="5676900"/>
          <p14:tracePt t="230626" x="889000" y="5676900"/>
          <p14:tracePt t="230642" x="857250" y="5676900"/>
          <p14:tracePt t="230659" x="831850" y="5676900"/>
          <p14:tracePt t="230676" x="800100" y="5676900"/>
          <p14:tracePt t="230692" x="793750" y="5676900"/>
          <p14:tracePt t="230709" x="787400" y="5676900"/>
          <p14:tracePt t="230726" x="781050" y="5676900"/>
          <p14:tracePt t="230742" x="774700" y="5676900"/>
          <p14:tracePt t="230759" x="768350" y="5676900"/>
          <p14:tracePt t="230775" x="762000" y="5676900"/>
          <p14:tracePt t="230792" x="755650" y="5670550"/>
          <p14:tracePt t="231195" x="755650" y="5664200"/>
          <p14:tracePt t="231258" x="742950" y="5664200"/>
          <p14:tracePt t="231314" x="736600" y="5664200"/>
          <p14:tracePt t="231346" x="730250" y="5664200"/>
          <p14:tracePt t="231378" x="730250" y="5657850"/>
          <p14:tracePt t="231402" x="730250" y="5651500"/>
          <p14:tracePt t="231403" x="730250" y="5645150"/>
          <p14:tracePt t="231427" x="736600" y="5645150"/>
          <p14:tracePt t="231443" x="755650" y="5632450"/>
          <p14:tracePt t="231460" x="781050" y="5619750"/>
          <p14:tracePt t="231477" x="793750" y="5613400"/>
          <p14:tracePt t="231493" x="800100" y="5607050"/>
          <p14:tracePt t="231510" x="806450" y="5607050"/>
          <p14:tracePt t="231527" x="812800" y="5600700"/>
          <p14:tracePt t="231543" x="819150" y="5594350"/>
          <p14:tracePt t="231560" x="825500" y="5594350"/>
          <p14:tracePt t="231577" x="831850" y="5594350"/>
          <p14:tracePt t="231593" x="844550" y="5594350"/>
          <p14:tracePt t="231634" x="857250" y="5594350"/>
          <p14:tracePt t="231658" x="863600" y="5594350"/>
          <p14:tracePt t="231666" x="869950" y="5588000"/>
          <p14:tracePt t="231678" x="876300" y="5588000"/>
          <p14:tracePt t="231762" x="889000" y="5588000"/>
          <p14:tracePt t="231770" x="895350" y="5588000"/>
          <p14:tracePt t="231778" x="914400" y="5588000"/>
          <p14:tracePt t="231793" x="933450" y="5588000"/>
          <p14:tracePt t="231793" x="939800" y="5588000"/>
          <p14:tracePt t="231810" x="952500" y="5588000"/>
          <p14:tracePt t="231827" x="971550" y="5588000"/>
          <p14:tracePt t="231843" x="990600" y="5588000"/>
          <p14:tracePt t="231860" x="1009650" y="5588000"/>
          <p14:tracePt t="231877" x="1028700" y="5588000"/>
          <p14:tracePt t="231893" x="1047750" y="5588000"/>
          <p14:tracePt t="231910" x="1079500" y="5594350"/>
          <p14:tracePt t="231926" x="1111250" y="5600700"/>
          <p14:tracePt t="231944" x="1143000" y="5607050"/>
          <p14:tracePt t="231960" x="1181100" y="5613400"/>
          <p14:tracePt t="231977" x="1212850" y="5626100"/>
          <p14:tracePt t="231993" x="1250950" y="5626100"/>
          <p14:tracePt t="232010" x="1270000" y="5626100"/>
          <p14:tracePt t="232026" x="1276350" y="5626100"/>
          <p14:tracePt t="232154" x="1282700" y="5626100"/>
          <p14:tracePt t="232178" x="1289050" y="5626100"/>
          <p14:tracePt t="232440" x="1289050" y="5632450"/>
          <p14:tracePt t="232474" x="1289050" y="5638800"/>
          <p14:tracePt t="232506" x="1289050" y="5645150"/>
          <p14:tracePt t="232530" x="1289050" y="5657850"/>
          <p14:tracePt t="232538" x="1282700" y="5657850"/>
          <p14:tracePt t="232546" x="1257300" y="5657850"/>
          <p14:tracePt t="232560" x="1206500" y="5664200"/>
          <p14:tracePt t="232576" x="1136650" y="5676900"/>
          <p14:tracePt t="232593" x="1066800" y="5683250"/>
          <p14:tracePt t="232593" x="1047750" y="5683250"/>
          <p14:tracePt t="232610" x="1003300" y="5683250"/>
          <p14:tracePt t="232626" x="990600" y="5683250"/>
          <p14:tracePt t="232643" x="984250" y="5683250"/>
          <p14:tracePt t="232714" x="977900" y="5683250"/>
          <p14:tracePt t="232722" x="965200" y="5683250"/>
          <p14:tracePt t="232734" x="952500" y="5683250"/>
          <p14:tracePt t="232743" x="939800" y="5689600"/>
          <p14:tracePt t="232760" x="933450" y="5689600"/>
          <p14:tracePt t="233498" x="920750" y="5689600"/>
          <p14:tracePt t="233522" x="901700" y="5689600"/>
          <p14:tracePt t="233538" x="901700" y="5683250"/>
          <p14:tracePt t="233539" x="901700" y="5670550"/>
          <p14:tracePt t="233560" x="914400" y="5645150"/>
          <p14:tracePt t="233577" x="927100" y="5626100"/>
          <p14:tracePt t="233593" x="946150" y="5613400"/>
          <p14:tracePt t="233610" x="958850" y="5607050"/>
          <p14:tracePt t="233626" x="971550" y="5600700"/>
          <p14:tracePt t="233666" x="984250" y="5594350"/>
          <p14:tracePt t="233690" x="990600" y="5588000"/>
          <p14:tracePt t="233702" x="990600" y="5581650"/>
          <p14:tracePt t="233703" x="1003300" y="5575300"/>
          <p14:tracePt t="233727" x="1016000" y="5562600"/>
          <p14:tracePt t="233743" x="1022350" y="5549900"/>
          <p14:tracePt t="233760" x="1035050" y="5537200"/>
          <p14:tracePt t="233777" x="1047750" y="5530850"/>
          <p14:tracePt t="233850" x="1054100" y="5524500"/>
          <p14:tracePt t="233994" x="1060450" y="5524500"/>
          <p14:tracePt t="234010" x="1066800" y="5524500"/>
          <p14:tracePt t="234090" x="1079500" y="5524500"/>
          <p14:tracePt t="234098" x="1092200" y="5524500"/>
          <p14:tracePt t="234102" x="1123950" y="5524500"/>
          <p14:tracePt t="234127" x="1149350" y="5524500"/>
          <p14:tracePt t="234143" x="1162050" y="5524500"/>
          <p14:tracePt t="234160" x="1174750" y="5530850"/>
          <p14:tracePt t="234402" x="1187450" y="5530850"/>
          <p14:tracePt t="234410" x="1212850" y="5530850"/>
          <p14:tracePt t="234418" x="1263650" y="5556250"/>
          <p14:tracePt t="234443" x="1289050" y="5562600"/>
          <p14:tracePt t="234460" x="1308100" y="5568950"/>
          <p14:tracePt t="234786" x="1320800" y="5568950"/>
          <p14:tracePt t="234794" x="1358900" y="5568950"/>
          <p14:tracePt t="234802" x="1422400" y="5568950"/>
          <p14:tracePt t="234827" x="1454150" y="5568950"/>
          <p14:tracePt t="234843" x="1473200" y="5568950"/>
          <p14:tracePt t="234860" x="1479550" y="5568950"/>
          <p14:tracePt t="234962" x="1485900" y="5568950"/>
          <p14:tracePt t="234970" x="1498600" y="5568950"/>
          <p14:tracePt t="234970" x="1511300" y="5568950"/>
          <p14:tracePt t="234979" x="1530350" y="5568950"/>
          <p14:tracePt t="234993" x="1593850" y="5568950"/>
          <p14:tracePt t="235010" x="1631950" y="5568950"/>
          <p14:tracePt t="235027" x="1670050" y="5568950"/>
          <p14:tracePt t="235043" x="1676400" y="5568950"/>
          <p14:tracePt t="235060" x="1682750" y="5568950"/>
          <p14:tracePt t="235194" x="1689100" y="5568950"/>
          <p14:tracePt t="235209" x="1689100" y="5581650"/>
          <p14:tracePt t="235218" x="1695450" y="5594350"/>
          <p14:tracePt t="235690" x="1695450" y="5588000"/>
          <p14:tracePt t="235698" x="1695450" y="5575300"/>
          <p14:tracePt t="235703" x="1701800" y="5530850"/>
          <p14:tracePt t="235727" x="1714500" y="5505450"/>
          <p14:tracePt t="235744" x="1720850" y="5492750"/>
          <p14:tracePt t="235760" x="1720850" y="5486400"/>
          <p14:tracePt t="235874" x="1720850" y="5480050"/>
          <p14:tracePt t="235978" x="1720850" y="5473700"/>
          <p14:tracePt t="236002" x="1714500" y="5473700"/>
          <p14:tracePt t="236009" x="1708150" y="5473700"/>
          <p14:tracePt t="236050" x="1695450" y="5480050"/>
          <p14:tracePt t="236073" x="1682750" y="5480050"/>
          <p14:tracePt t="236074" x="1682750" y="5486400"/>
          <p14:tracePt t="236094" x="1670050" y="5499100"/>
          <p14:tracePt t="236110" x="1663700" y="5505450"/>
          <p14:tracePt t="236127" x="1644650" y="5518150"/>
          <p14:tracePt t="236144" x="1625600" y="5530850"/>
          <p14:tracePt t="236160" x="1625600" y="5537200"/>
          <p14:tracePt t="236177" x="1612900" y="5543550"/>
          <p14:tracePt t="236194" x="1593850" y="5568950"/>
          <p14:tracePt t="236211" x="1587500" y="5575300"/>
          <p14:tracePt t="236227" x="1574800" y="5588000"/>
          <p14:tracePt t="236244" x="1568450" y="5600700"/>
          <p14:tracePt t="236260" x="1562100" y="5607050"/>
          <p14:tracePt t="236277" x="1555750" y="5613400"/>
          <p14:tracePt t="236315" x="1549400" y="5619750"/>
          <p14:tracePt t="236531" x="1555750" y="5619750"/>
          <p14:tracePt t="236538" x="1562100" y="5619750"/>
          <p14:tracePt t="236546" x="1568450" y="5613400"/>
          <p14:tracePt t="236560" x="1574800" y="5613400"/>
          <p14:tracePt t="236650" x="1574800" y="5607050"/>
          <p14:tracePt t="236658" x="1581150" y="5600700"/>
          <p14:tracePt t="236659" x="1587500" y="5588000"/>
          <p14:tracePt t="236786" x="1587500" y="5581650"/>
          <p14:tracePt t="236794" x="1593850" y="5575300"/>
          <p14:tracePt t="236818" x="1606550" y="5575300"/>
          <p14:tracePt t="236819" x="1612900" y="5568950"/>
          <p14:tracePt t="237146" x="1619250" y="5568950"/>
          <p14:tracePt t="237162" x="1625600" y="5568950"/>
          <p14:tracePt t="237166" x="1638300" y="5568950"/>
          <p14:tracePt t="237177" x="1657350" y="5568950"/>
          <p14:tracePt t="237177" x="1676400" y="5568950"/>
          <p14:tracePt t="237194" x="1714500" y="5568950"/>
          <p14:tracePt t="237211" x="1727200" y="5568950"/>
          <p14:tracePt t="237227" x="1739900" y="5568950"/>
          <p14:tracePt t="237346" x="1746250" y="5568950"/>
          <p14:tracePt t="237458" x="1765300" y="5568950"/>
          <p14:tracePt t="237474" x="1778000" y="5568950"/>
          <p14:tracePt t="237477" x="1816100" y="5575300"/>
          <p14:tracePt t="237494" x="1854200" y="5581650"/>
          <p14:tracePt t="237510" x="1905000" y="5594350"/>
          <p14:tracePt t="237527" x="1955800" y="5607050"/>
          <p14:tracePt t="237544" x="2006600" y="5626100"/>
          <p14:tracePt t="237560" x="2032000" y="5626100"/>
          <p14:tracePt t="237577" x="2044700" y="5626100"/>
          <p14:tracePt t="237577" x="2051050" y="5626100"/>
          <p14:tracePt t="237594" x="2063750" y="5638800"/>
          <p14:tracePt t="237642" x="2070100" y="5638800"/>
          <p14:tracePt t="237650" x="2076450" y="5638800"/>
          <p14:tracePt t="237657" x="2082800" y="5638800"/>
          <p14:tracePt t="237677" x="2089150" y="5638800"/>
          <p14:tracePt t="237694" x="2101850" y="5638800"/>
          <p14:tracePt t="237710" x="2114550" y="5638800"/>
          <p14:tracePt t="237727" x="2139950" y="5651500"/>
          <p14:tracePt t="237745" x="2184400" y="5657850"/>
          <p14:tracePt t="237760" x="2235200" y="5657850"/>
          <p14:tracePt t="237777" x="2298700" y="5657850"/>
          <p14:tracePt t="237794" x="2387600" y="5670550"/>
          <p14:tracePt t="237810" x="2432050" y="5670550"/>
          <p14:tracePt t="237827" x="2470150" y="5683250"/>
          <p14:tracePt t="237844" x="2482850" y="5683250"/>
          <p14:tracePt t="237860" x="2495550" y="5683250"/>
          <p14:tracePt t="237877" x="2501900" y="5683250"/>
          <p14:tracePt t="237922" x="2508250" y="5683250"/>
          <p14:tracePt t="237945" x="2514600" y="5683250"/>
          <p14:tracePt t="238026" x="2527300" y="5683250"/>
          <p14:tracePt t="238034" x="2533650" y="5683250"/>
          <p14:tracePt t="238042" x="2552700" y="5683250"/>
          <p14:tracePt t="238060" x="2559050" y="5676900"/>
          <p14:tracePt t="238077" x="2565400" y="5670550"/>
          <p14:tracePt t="238154" x="2571750" y="5670550"/>
          <p14:tracePt t="238170" x="2578100" y="5670550"/>
          <p14:tracePt t="238173" x="2584450" y="5670550"/>
          <p14:tracePt t="238194" x="2597150" y="5670550"/>
          <p14:tracePt t="238210" x="2609850" y="5670550"/>
          <p14:tracePt t="238257" x="2616200" y="5670550"/>
          <p14:tracePt t="238285" x="2628900" y="5670550"/>
          <p14:tracePt t="238682" x="2622550" y="5670550"/>
          <p14:tracePt t="238692" x="2616200" y="5670550"/>
          <p14:tracePt t="238692" x="2571750" y="5689600"/>
          <p14:tracePt t="238710" x="2546350" y="5689600"/>
          <p14:tracePt t="238727" x="2495550" y="5695950"/>
          <p14:tracePt t="238744" x="2457450" y="5702300"/>
          <p14:tracePt t="238760" x="2393950" y="5708650"/>
          <p14:tracePt t="238777" x="2330450" y="5721350"/>
          <p14:tracePt t="238777" x="2292350" y="5721350"/>
          <p14:tracePt t="238794" x="2171700" y="5740400"/>
          <p14:tracePt t="238811" x="2057400" y="5746750"/>
          <p14:tracePt t="238827" x="1911350" y="5746750"/>
          <p14:tracePt t="238844" x="1803400" y="5746750"/>
          <p14:tracePt t="238860" x="1714500" y="5746750"/>
          <p14:tracePt t="238877" x="1670050" y="5746750"/>
          <p14:tracePt t="238894" x="1612900" y="5746750"/>
          <p14:tracePt t="238910" x="1568450" y="5746750"/>
          <p14:tracePt t="238927" x="1524000" y="5746750"/>
          <p14:tracePt t="238944" x="1479550" y="5746750"/>
          <p14:tracePt t="238961" x="1435100" y="5734050"/>
          <p14:tracePt t="238977" x="1403350" y="5727700"/>
          <p14:tracePt t="238994" x="1358900" y="5702300"/>
          <p14:tracePt t="239011" x="1339850" y="5702300"/>
          <p14:tracePt t="239027" x="1314450" y="5689600"/>
          <p14:tracePt t="239044" x="1308100" y="5683250"/>
          <p14:tracePt t="239060" x="1295400" y="5683250"/>
          <p14:tracePt t="239077" x="1282700" y="5676900"/>
          <p14:tracePt t="239094" x="1263650" y="5670550"/>
          <p14:tracePt t="239111" x="1250950" y="5657850"/>
          <p14:tracePt t="239127" x="1206500" y="5657850"/>
          <p14:tracePt t="239144" x="1162050" y="5645150"/>
          <p14:tracePt t="239160" x="1117600" y="5632450"/>
          <p14:tracePt t="239177" x="1104900" y="5626100"/>
          <p14:tracePt t="239194" x="1092200" y="5626100"/>
          <p14:tracePt t="239259" x="1092200" y="5619750"/>
          <p14:tracePt t="239268" x="1085850" y="5619750"/>
          <p14:tracePt t="239269" x="1035050" y="5619750"/>
          <p14:tracePt t="239294" x="965200" y="5619750"/>
          <p14:tracePt t="239310" x="882650" y="5619750"/>
          <p14:tracePt t="239327" x="831850" y="5619750"/>
          <p14:tracePt t="239344" x="800100" y="5619750"/>
          <p14:tracePt t="239360" x="781050" y="5632450"/>
          <p14:tracePt t="239377" x="762000" y="5632450"/>
          <p14:tracePt t="239377" x="755650" y="5632450"/>
          <p14:tracePt t="239394" x="749300" y="5632450"/>
          <p14:tracePt t="239410" x="742950" y="5632450"/>
          <p14:tracePt t="239450" x="736600" y="5638800"/>
          <p14:tracePt t="239458" x="730250" y="5638800"/>
          <p14:tracePt t="239469" x="692150" y="5645150"/>
          <p14:tracePt t="239494" x="679450" y="5645150"/>
          <p14:tracePt t="239510" x="647700" y="5651500"/>
          <p14:tracePt t="239527" x="635000" y="5651500"/>
          <p14:tracePt t="239571" x="635000" y="5657850"/>
          <p14:tracePt t="240618" x="635000" y="5664200"/>
          <p14:tracePt t="241194" x="635000" y="5670550"/>
          <p14:tracePt t="241211" x="635000" y="5689600"/>
          <p14:tracePt t="241219" x="641350" y="5721350"/>
          <p14:tracePt t="241242" x="723900" y="5778500"/>
          <p14:tracePt t="241259" x="1149350" y="5994400"/>
          <p14:tracePt t="241275" x="1822450" y="6324600"/>
          <p14:tracePt t="241293" x="2597150" y="6692900"/>
          <p14:tracePt t="241310" x="3321050" y="6851650"/>
          <p14:tracePt t="241325" x="3943350" y="6851650"/>
          <p14:tracePt t="241342" x="4381500" y="6851650"/>
          <p14:tracePt t="241360" x="4578350" y="6851650"/>
          <p14:tracePt t="241377" x="4667250" y="6851650"/>
          <p14:tracePt t="241393" x="4673600" y="6851650"/>
          <p14:tracePt t="241410" x="4679950" y="6851650"/>
          <p14:tracePt t="241426" x="4705350" y="6838950"/>
          <p14:tracePt t="241443" x="4730750" y="6813550"/>
          <p14:tracePt t="241459" x="4775200" y="6769100"/>
          <p14:tracePt t="241476" x="4813300" y="6731000"/>
          <p14:tracePt t="241496" x="4832350" y="6692900"/>
          <p14:tracePt t="241511" x="4851400" y="6654800"/>
          <p14:tracePt t="241528" x="4870450" y="6616700"/>
          <p14:tracePt t="241544" x="4876800" y="6597650"/>
          <p14:tracePt t="241561" x="4883150" y="6553200"/>
          <p14:tracePt t="241577" x="4889500" y="6521450"/>
          <p14:tracePt t="241594" x="4889500" y="6483350"/>
          <p14:tracePt t="241611" x="4889500" y="6445250"/>
          <p14:tracePt t="241627" x="4889500" y="6400800"/>
          <p14:tracePt t="241644" x="4889500" y="6356350"/>
          <p14:tracePt t="241661" x="4889500" y="6324600"/>
          <p14:tracePt t="241677" x="4889500" y="6299200"/>
          <p14:tracePt t="241694" x="4876800" y="6273800"/>
          <p14:tracePt t="241711" x="4870450" y="6261100"/>
          <p14:tracePt t="241727" x="4857750" y="6242050"/>
          <p14:tracePt t="241744" x="4838700" y="6223000"/>
          <p14:tracePt t="241761" x="4775200" y="6184900"/>
          <p14:tracePt t="241777" x="4635500" y="6108700"/>
          <p14:tracePt t="241794" x="4406900" y="6032500"/>
          <p14:tracePt t="241811" x="4229100" y="5981700"/>
          <p14:tracePt t="241827" x="4051300" y="5937250"/>
          <p14:tracePt t="241844" x="3886200" y="5892800"/>
          <p14:tracePt t="241861" x="3778250" y="5867400"/>
          <p14:tracePt t="241877" x="3714750" y="5848350"/>
          <p14:tracePt t="241894" x="3695700" y="5835650"/>
          <p14:tracePt t="241911" x="3676650" y="5835650"/>
          <p14:tracePt t="241928" x="3657600" y="5829300"/>
          <p14:tracePt t="241944" x="3632200" y="5822950"/>
          <p14:tracePt t="241960" x="3606800" y="5822950"/>
          <p14:tracePt t="241960" x="3587750" y="5822950"/>
          <p14:tracePt t="241978" x="3568700" y="5822950"/>
          <p14:tracePt t="241994" x="3517900" y="5803900"/>
          <p14:tracePt t="242010" x="3498850" y="5803900"/>
          <p14:tracePt t="242028" x="3479800" y="5797550"/>
          <p14:tracePt t="242044" x="3467100" y="5797550"/>
          <p14:tracePt t="242060" x="3460750" y="5797550"/>
          <p14:tracePt t="242077" x="3448050" y="5797550"/>
          <p14:tracePt t="242094" x="3441700" y="5797550"/>
          <p14:tracePt t="242110" x="3435350" y="5797550"/>
          <p14:tracePt t="242127" x="3416300" y="5797550"/>
          <p14:tracePt t="242144" x="3390900" y="5797550"/>
          <p14:tracePt t="242160" x="3359150" y="5797550"/>
          <p14:tracePt t="242178" x="3302000" y="5797550"/>
          <p14:tracePt t="242194" x="3276600" y="5797550"/>
          <p14:tracePt t="242211" x="3244850" y="5797550"/>
          <p14:tracePt t="242228" x="3194050" y="5803900"/>
          <p14:tracePt t="242244" x="3143250" y="5810250"/>
          <p14:tracePt t="242260" x="3079750" y="5810250"/>
          <p14:tracePt t="242277" x="3016250" y="5810250"/>
          <p14:tracePt t="242294" x="2959100" y="5822950"/>
          <p14:tracePt t="242311" x="2901950" y="5829300"/>
          <p14:tracePt t="242327" x="2857500" y="5835650"/>
          <p14:tracePt t="242344" x="2813050" y="5835650"/>
          <p14:tracePt t="242361" x="2768600" y="5835650"/>
          <p14:tracePt t="242377" x="2730500" y="5835650"/>
          <p14:tracePt t="242394" x="2717800" y="5835650"/>
          <p14:tracePt t="242411" x="2692400" y="5835650"/>
          <p14:tracePt t="242427" x="2679700" y="5835650"/>
          <p14:tracePt t="242444" x="2654300" y="5835650"/>
          <p14:tracePt t="242461" x="2628900" y="5829300"/>
          <p14:tracePt t="242477" x="2616200" y="5822950"/>
          <p14:tracePt t="242494" x="2609850" y="5810250"/>
          <p14:tracePt t="242511" x="2603500" y="5803900"/>
          <p14:tracePt t="242527" x="2597150" y="5784850"/>
          <p14:tracePt t="242544" x="2584450" y="5759450"/>
          <p14:tracePt t="242561" x="2578100" y="5740400"/>
          <p14:tracePt t="242577" x="2565400" y="5721350"/>
          <p14:tracePt t="242594" x="2565400" y="5715000"/>
          <p14:tracePt t="242611" x="2559050" y="5702300"/>
          <p14:tracePt t="242627" x="2552700" y="5689600"/>
          <p14:tracePt t="242644" x="2552700" y="5676900"/>
          <p14:tracePt t="242660" x="2546350" y="5676900"/>
          <p14:tracePt t="242677" x="2546350" y="5670550"/>
          <p14:tracePt t="242694" x="2540000" y="5657850"/>
          <p14:tracePt t="242710" x="2533650" y="5645150"/>
          <p14:tracePt t="242727" x="2527300" y="5632450"/>
          <p14:tracePt t="242744" x="2527300" y="5619750"/>
          <p14:tracePt t="242760" x="2520950" y="5607050"/>
          <p14:tracePt t="242777" x="2514600" y="5581650"/>
          <p14:tracePt t="242794" x="2508250" y="5556250"/>
          <p14:tracePt t="242811" x="2501900" y="5549900"/>
          <p14:tracePt t="242827" x="2501900" y="5543550"/>
          <p14:tracePt t="242906" x="2501900" y="5537200"/>
          <p14:tracePt t="242914" x="2501900" y="5530850"/>
          <p14:tracePt t="242920" x="2501900" y="5505450"/>
          <p14:tracePt t="242944" x="2501900" y="5480050"/>
          <p14:tracePt t="242961" x="2501900" y="5454650"/>
          <p14:tracePt t="242977" x="2501900" y="5429250"/>
          <p14:tracePt t="242994" x="2514600" y="5403850"/>
          <p14:tracePt t="243011" x="2533650" y="5378450"/>
          <p14:tracePt t="243028" x="2540000" y="5353050"/>
          <p14:tracePt t="243044" x="2546350" y="5340350"/>
          <p14:tracePt t="243060" x="2552700" y="5327650"/>
          <p14:tracePt t="243078" x="2565400" y="5327650"/>
          <p14:tracePt t="243094" x="2578100" y="5321300"/>
          <p14:tracePt t="243111" x="2609850" y="5308600"/>
          <p14:tracePt t="243127" x="2628900" y="5302250"/>
          <p14:tracePt t="243144" x="2647950" y="5289550"/>
          <p14:tracePt t="243161" x="2660650" y="5283200"/>
          <p14:tracePt t="243161" x="2667000" y="5283200"/>
          <p14:tracePt t="243179" x="2679700" y="5276850"/>
          <p14:tracePt t="243194" x="2692400" y="5276850"/>
          <p14:tracePt t="243211" x="2698750" y="5276850"/>
          <p14:tracePt t="243227" x="2717800" y="5276850"/>
          <p14:tracePt t="243244" x="2730500" y="5276850"/>
          <p14:tracePt t="243261" x="2749550" y="5276850"/>
          <p14:tracePt t="243277" x="2768600" y="5276850"/>
          <p14:tracePt t="243294" x="2781300" y="5276850"/>
          <p14:tracePt t="243311" x="2794000" y="5276850"/>
          <p14:tracePt t="243327" x="2813050" y="5276850"/>
          <p14:tracePt t="243344" x="2825750" y="5276850"/>
          <p14:tracePt t="243361" x="2838450" y="5276850"/>
          <p14:tracePt t="243377" x="2857500" y="5283200"/>
          <p14:tracePt t="243394" x="2889250" y="5289550"/>
          <p14:tracePt t="243411" x="2940050" y="5314950"/>
          <p14:tracePt t="243427" x="2990850" y="5340350"/>
          <p14:tracePt t="243444" x="3028950" y="5353050"/>
          <p14:tracePt t="243461" x="3067050" y="5378450"/>
          <p14:tracePt t="243477" x="3098800" y="5403850"/>
          <p14:tracePt t="243494" x="3111500" y="5416550"/>
          <p14:tracePt t="243510" x="3130550" y="5429250"/>
          <p14:tracePt t="243528" x="3136900" y="5435600"/>
          <p14:tracePt t="243544" x="3143250" y="5435600"/>
          <p14:tracePt t="243642" x="3149600" y="5441950"/>
          <p14:tracePt t="243674" x="3155950" y="5441950"/>
          <p14:tracePt t="243690" x="3175000" y="5448300"/>
          <p14:tracePt t="243693" x="3181350" y="5461000"/>
          <p14:tracePt t="243710" x="3194050" y="5473700"/>
          <p14:tracePt t="243728" x="3200400" y="5486400"/>
          <p14:tracePt t="243744" x="3206750" y="5492750"/>
          <p14:tracePt t="243760" x="3213100" y="5505450"/>
          <p14:tracePt t="243777" x="3219450" y="5518150"/>
          <p14:tracePt t="243794" x="3225800" y="5543550"/>
          <p14:tracePt t="243811" x="3232150" y="5562600"/>
          <p14:tracePt t="243828" x="3232150" y="5581650"/>
          <p14:tracePt t="243844" x="3232150" y="5594350"/>
          <p14:tracePt t="243860" x="3232150" y="5607050"/>
          <p14:tracePt t="243877" x="3232150" y="5619750"/>
          <p14:tracePt t="243894" x="3232150" y="5626100"/>
          <p14:tracePt t="243911" x="3232150" y="5632450"/>
          <p14:tracePt t="243927" x="3232150" y="5651500"/>
          <p14:tracePt t="243944" x="3232150" y="5657850"/>
          <p14:tracePt t="243961" x="3232150" y="5676900"/>
          <p14:tracePt t="243977" x="3232150" y="5683250"/>
          <p14:tracePt t="243994" x="3206750" y="5708650"/>
          <p14:tracePt t="244011" x="3194050" y="5721350"/>
          <p14:tracePt t="244027" x="3175000" y="5734050"/>
          <p14:tracePt t="244044" x="3149600" y="5753100"/>
          <p14:tracePt t="244061" x="3124200" y="5759450"/>
          <p14:tracePt t="244077" x="3098800" y="5778500"/>
          <p14:tracePt t="244094" x="3079750" y="5778500"/>
          <p14:tracePt t="244111" x="3054350" y="5784850"/>
          <p14:tracePt t="244127" x="3028950" y="5791200"/>
          <p14:tracePt t="244144" x="2990850" y="5791200"/>
          <p14:tracePt t="244161" x="2952750" y="5797550"/>
          <p14:tracePt t="244177" x="2876550" y="5797550"/>
          <p14:tracePt t="244194" x="2844800" y="5797550"/>
          <p14:tracePt t="244211" x="2832100" y="5797550"/>
          <p14:tracePt t="244227" x="2819400" y="5797550"/>
          <p14:tracePt t="244244" x="2813050" y="5797550"/>
          <p14:tracePt t="244261" x="2800350" y="5797550"/>
          <p14:tracePt t="244277" x="2794000" y="5791200"/>
          <p14:tracePt t="244294" x="2781300" y="5791200"/>
          <p14:tracePt t="244310" x="2768600" y="5791200"/>
          <p14:tracePt t="244327" x="2743200" y="5778500"/>
          <p14:tracePt t="244344" x="2730500" y="5765800"/>
          <p14:tracePt t="244360" x="2711450" y="5753100"/>
          <p14:tracePt t="244377" x="2698750" y="5746750"/>
          <p14:tracePt t="244394" x="2673350" y="5734050"/>
          <p14:tracePt t="244410" x="2667000" y="5727700"/>
          <p14:tracePt t="244427" x="2660650" y="5721350"/>
          <p14:tracePt t="244444" x="2654300" y="5721350"/>
          <p14:tracePt t="244460" x="2647950" y="5715000"/>
          <p14:tracePt t="244477" x="2641600" y="5715000"/>
          <p14:tracePt t="244494" x="2628900" y="5715000"/>
          <p14:tracePt t="244510" x="2622550" y="5708650"/>
          <p14:tracePt t="244594" x="2622550" y="5702300"/>
          <p14:tracePt t="244603" x="2616200" y="5702300"/>
          <p14:tracePt t="244604" x="2584450" y="5702300"/>
          <p14:tracePt t="244627" x="2571750" y="5683250"/>
          <p14:tracePt t="244644" x="2546350" y="5676900"/>
          <p14:tracePt t="244661" x="2533650" y="5664200"/>
          <p14:tracePt t="244678" x="2533650" y="5657850"/>
          <p14:tracePt t="244746" x="2533650" y="5651500"/>
          <p14:tracePt t="244756" x="2533650" y="5645150"/>
          <p14:tracePt t="244757" x="2520950" y="5632450"/>
          <p14:tracePt t="244777" x="2508250" y="5613400"/>
          <p14:tracePt t="244794" x="2508250" y="5600700"/>
          <p14:tracePt t="244811" x="2501900" y="5594350"/>
          <p14:tracePt t="245250" x="2501900" y="5588000"/>
          <p14:tracePt t="245506" x="2508250" y="5588000"/>
          <p14:tracePt t="245522" x="2514600" y="5588000"/>
          <p14:tracePt t="245524" x="2527300" y="5588000"/>
          <p14:tracePt t="246066" x="2540000" y="5588000"/>
          <p14:tracePt t="252051" x="2533650" y="5588000"/>
          <p14:tracePt t="252786" x="2533650" y="5581650"/>
          <p14:tracePt t="252791" x="2533650" y="5556250"/>
          <p14:tracePt t="252802" x="2603500" y="5448300"/>
          <p14:tracePt t="252829" x="2692400" y="5340350"/>
          <p14:tracePt t="252845" x="2813050" y="5060950"/>
          <p14:tracePt t="252860" x="2876550" y="4940300"/>
          <p14:tracePt t="252877" x="2901950" y="4870450"/>
          <p14:tracePt t="252893" x="2921000" y="4813300"/>
          <p14:tracePt t="252910" x="2933700" y="4775200"/>
          <p14:tracePt t="252927" x="2933700" y="4737100"/>
          <p14:tracePt t="252943" x="2933700" y="4705350"/>
          <p14:tracePt t="252960" x="2933700" y="4667250"/>
          <p14:tracePt t="252977" x="2933700" y="4622800"/>
          <p14:tracePt t="252993" x="2933700" y="4565650"/>
          <p14:tracePt t="253010" x="2933700" y="4527550"/>
          <p14:tracePt t="253027" x="2933700" y="4464050"/>
          <p14:tracePt t="253043" x="2933700" y="4400550"/>
          <p14:tracePt t="253060" x="2921000" y="4324350"/>
          <p14:tracePt t="253077" x="2895600" y="4235450"/>
          <p14:tracePt t="253093" x="2876550" y="4171950"/>
          <p14:tracePt t="253110" x="2857500" y="4114800"/>
          <p14:tracePt t="253127" x="2838450" y="4076700"/>
          <p14:tracePt t="253143" x="2825750" y="4044950"/>
          <p14:tracePt t="253160" x="2813050" y="4019550"/>
          <p14:tracePt t="253177" x="2794000" y="3981450"/>
          <p14:tracePt t="253193" x="2781300" y="3949700"/>
          <p14:tracePt t="253210" x="2768600" y="3937000"/>
          <p14:tracePt t="253227" x="2762250" y="3924300"/>
          <p14:tracePt t="253243" x="2749550" y="3898900"/>
          <p14:tracePt t="253260" x="2743200" y="3898900"/>
          <p14:tracePt t="253277" x="2730500" y="3886200"/>
          <p14:tracePt t="253293" x="2717800" y="3867150"/>
          <p14:tracePt t="253310" x="2705100" y="3848100"/>
          <p14:tracePt t="253326" x="2692400" y="3835400"/>
          <p14:tracePt t="253343" x="2679700" y="3810000"/>
          <p14:tracePt t="253360" x="2654300" y="3790950"/>
          <p14:tracePt t="253376" x="2628900" y="3771900"/>
          <p14:tracePt t="253393" x="2590800" y="3746500"/>
          <p14:tracePt t="253411" x="2565400" y="3721100"/>
          <p14:tracePt t="253427" x="2540000" y="3708400"/>
          <p14:tracePt t="253444" x="2508250" y="3695700"/>
          <p14:tracePt t="253460" x="2495550" y="3683000"/>
          <p14:tracePt t="253477" x="2476500" y="3683000"/>
          <p14:tracePt t="253494" x="2457450" y="3670300"/>
          <p14:tracePt t="253510" x="2438400" y="3670300"/>
          <p14:tracePt t="253527" x="2419350" y="3670300"/>
          <p14:tracePt t="253543" x="2400300" y="3670300"/>
          <p14:tracePt t="253560" x="2387600" y="3670300"/>
          <p14:tracePt t="253577" x="2374900" y="3670300"/>
          <p14:tracePt t="253594" x="2349500" y="3670300"/>
          <p14:tracePt t="253610" x="2330450" y="3670300"/>
          <p14:tracePt t="253627" x="2305050" y="3670300"/>
          <p14:tracePt t="253643" x="2254250" y="3702050"/>
          <p14:tracePt t="253660" x="2203450" y="3746500"/>
          <p14:tracePt t="253677" x="2159000" y="3810000"/>
          <p14:tracePt t="253693" x="2127250" y="3854450"/>
          <p14:tracePt t="253710" x="2095500" y="3968750"/>
          <p14:tracePt t="253727" x="2076450" y="4032250"/>
          <p14:tracePt t="253743" x="2070100" y="4095750"/>
          <p14:tracePt t="253760" x="2070100" y="4133850"/>
          <p14:tracePt t="253777" x="2070100" y="4165600"/>
          <p14:tracePt t="253793" x="2070100" y="4184650"/>
          <p14:tracePt t="253810" x="2070100" y="4197350"/>
          <p14:tracePt t="253827" x="2076450" y="4197350"/>
          <p14:tracePt t="253843" x="2095500" y="4216400"/>
          <p14:tracePt t="253860" x="2127250" y="4222750"/>
          <p14:tracePt t="253877" x="2171700" y="4222750"/>
          <p14:tracePt t="253893" x="2209800" y="4229100"/>
          <p14:tracePt t="253910" x="2247900" y="4229100"/>
          <p14:tracePt t="253927" x="2298700" y="4229100"/>
          <p14:tracePt t="253943" x="2406650" y="4229100"/>
          <p14:tracePt t="253960" x="2470150" y="4184650"/>
          <p14:tracePt t="253977" x="2527300" y="4165600"/>
          <p14:tracePt t="253993" x="2609850" y="4133850"/>
          <p14:tracePt t="254010" x="2635250" y="4114800"/>
          <p14:tracePt t="254026" x="2660650" y="4095750"/>
          <p14:tracePt t="254043" x="2667000" y="4089400"/>
          <p14:tracePt t="254060" x="2679700" y="4076700"/>
          <p14:tracePt t="254098" x="2686050" y="4070350"/>
          <p14:tracePt t="254098" x="2692400" y="4064000"/>
          <p14:tracePt t="254114" x="2698750" y="4064000"/>
          <p14:tracePt t="254122" x="2705100" y="4057650"/>
          <p14:tracePt t="254130" x="2705100" y="4051300"/>
          <p14:tracePt t="254143" x="2717800" y="4032250"/>
          <p14:tracePt t="254160" x="2730500" y="4013200"/>
          <p14:tracePt t="254177" x="2736850" y="4000500"/>
          <p14:tracePt t="254194" x="2736850" y="3987800"/>
          <p14:tracePt t="254354" x="2736850" y="3981450"/>
          <p14:tracePt t="254386" x="2724150" y="3975100"/>
          <p14:tracePt t="254402" x="2711450" y="3968750"/>
          <p14:tracePt t="254410" x="2705100" y="3968750"/>
          <p14:tracePt t="254415" x="2686050" y="3962400"/>
          <p14:tracePt t="254459" x="2679700" y="3962400"/>
          <p14:tracePt t="254586" x="2673350" y="3956050"/>
          <p14:tracePt t="254602" x="2692400" y="3937000"/>
          <p14:tracePt t="254603" x="2768600" y="3886200"/>
          <p14:tracePt t="254627" x="2851150" y="3829050"/>
          <p14:tracePt t="254643" x="2946400" y="3778250"/>
          <p14:tracePt t="254660" x="3041650" y="3714750"/>
          <p14:tracePt t="254677" x="3162300" y="3638550"/>
          <p14:tracePt t="254693" x="3213100" y="3594100"/>
          <p14:tracePt t="254710" x="3289300" y="3543300"/>
          <p14:tracePt t="254727" x="3340100" y="3498850"/>
          <p14:tracePt t="254743" x="3403600" y="3441700"/>
          <p14:tracePt t="254760" x="3448050" y="3397250"/>
          <p14:tracePt t="254777" x="3492500" y="3365500"/>
          <p14:tracePt t="254793" x="3530600" y="3333750"/>
          <p14:tracePt t="254811" x="3536950" y="3308350"/>
          <p14:tracePt t="254827" x="3549650" y="3295650"/>
          <p14:tracePt t="254843" x="3562350" y="3270250"/>
          <p14:tracePt t="254860" x="3575050" y="3251200"/>
          <p14:tracePt t="254876" x="3581400" y="3238500"/>
          <p14:tracePt t="254893" x="3587750" y="3232150"/>
          <p14:tracePt t="254910" x="3587750" y="3225800"/>
          <p14:tracePt t="254926" x="3594100" y="3213100"/>
          <p14:tracePt t="254943" x="3600450" y="3206750"/>
          <p14:tracePt t="254960" x="3613150" y="3187700"/>
          <p14:tracePt t="254977" x="3625850" y="3162300"/>
          <p14:tracePt t="254993" x="3644900" y="3117850"/>
          <p14:tracePt t="255010" x="3657600" y="3079750"/>
          <p14:tracePt t="255027" x="3689350" y="3041650"/>
          <p14:tracePt t="255043" x="3702050" y="2990850"/>
          <p14:tracePt t="255060" x="3740150" y="2940050"/>
          <p14:tracePt t="255077" x="3765550" y="2863850"/>
          <p14:tracePt t="255094" x="3803650" y="2794000"/>
          <p14:tracePt t="255111" x="3829050" y="2717800"/>
          <p14:tracePt t="255126" x="3848100" y="2647950"/>
          <p14:tracePt t="255144" x="3867150" y="2565400"/>
          <p14:tracePt t="255160" x="3879850" y="2527300"/>
          <p14:tracePt t="255176" x="3886200" y="2476500"/>
          <p14:tracePt t="255176" x="3892550" y="2463800"/>
          <p14:tracePt t="255194" x="3898900" y="2425700"/>
          <p14:tracePt t="255210" x="3911600" y="2406650"/>
          <p14:tracePt t="255227" x="3917950" y="2387600"/>
          <p14:tracePt t="255244" x="3924300" y="2381250"/>
          <p14:tracePt t="255282" x="3924300" y="2374900"/>
          <p14:tracePt t="256450" x="3924300" y="2368550"/>
          <p14:tracePt t="256458" x="3924300" y="2362200"/>
          <p14:tracePt t="256477" x="3924300" y="2330450"/>
          <p14:tracePt t="256477" x="3924300" y="2286000"/>
          <p14:tracePt t="256493" x="3956050" y="2228850"/>
          <p14:tracePt t="256510" x="3962400" y="2178050"/>
          <p14:tracePt t="256526" x="3968750" y="2139950"/>
          <p14:tracePt t="256543" x="3968750" y="2108200"/>
          <p14:tracePt t="256560" x="3968750" y="2076450"/>
          <p14:tracePt t="256577" x="3968750" y="2070100"/>
          <p14:tracePt t="256593" x="3968750" y="2063750"/>
          <p14:tracePt t="256722" x="3968750" y="2057400"/>
          <p14:tracePt t="256738" x="3968750" y="2044700"/>
          <p14:tracePt t="256739" x="3968750" y="2032000"/>
          <p14:tracePt t="256760" x="3968750" y="2025650"/>
          <p14:tracePt t="256777" x="3975100" y="1993900"/>
          <p14:tracePt t="256793" x="3987800" y="1968500"/>
          <p14:tracePt t="256811" x="3987800" y="1949450"/>
          <p14:tracePt t="256827" x="3987800" y="1924050"/>
          <p14:tracePt t="256844" x="4006850" y="1885950"/>
          <p14:tracePt t="256860" x="4013200" y="1828800"/>
          <p14:tracePt t="256877" x="4019550" y="1778000"/>
          <p14:tracePt t="256893" x="4032250" y="1733550"/>
          <p14:tracePt t="256910" x="4038600" y="1689100"/>
          <p14:tracePt t="256927" x="4044950" y="1657350"/>
          <p14:tracePt t="256943" x="4051300" y="1638300"/>
          <p14:tracePt t="257202" x="4051300" y="1644650"/>
          <p14:tracePt t="257210" x="4051300" y="1651000"/>
          <p14:tracePt t="257226" x="4051300" y="1663700"/>
          <p14:tracePt t="257243" x="4051300" y="1676400"/>
          <p14:tracePt t="257244" x="4064000" y="1689100"/>
          <p14:tracePt t="257260" x="4064000" y="1695450"/>
          <p14:tracePt t="257277" x="4064000" y="1708150"/>
          <p14:tracePt t="257293" x="4064000" y="1720850"/>
          <p14:tracePt t="257310" x="4064000" y="1746250"/>
          <p14:tracePt t="257327" x="4064000" y="1758950"/>
          <p14:tracePt t="257343" x="4076700" y="1771650"/>
          <p14:tracePt t="257377" x="4076700" y="1778000"/>
          <p14:tracePt t="257410" x="4076700" y="1784350"/>
          <p14:tracePt t="257450" x="4076700" y="1790700"/>
          <p14:tracePt t="257466" x="4076700" y="1797050"/>
          <p14:tracePt t="257506" x="4076700" y="1803400"/>
          <p14:tracePt t="257530" x="4076700" y="1809750"/>
          <p14:tracePt t="257546" x="4076700" y="1816100"/>
          <p14:tracePt t="257578" x="4076700" y="1828800"/>
          <p14:tracePt t="257610" x="4076700" y="1835150"/>
          <p14:tracePt t="257634" x="4076700" y="1841500"/>
          <p14:tracePt t="257651" x="4076700" y="1847850"/>
          <p14:tracePt t="257658" x="4076700" y="1854200"/>
          <p14:tracePt t="257668" x="4076700" y="1866900"/>
          <p14:tracePt t="258018" x="4076700" y="1860550"/>
          <p14:tracePt t="258034" x="4083050" y="1860550"/>
          <p14:tracePt t="258042" x="4089400" y="1854200"/>
          <p14:tracePt t="258053" x="4102100" y="1841500"/>
          <p14:tracePt t="258077" x="4108450" y="1828800"/>
          <p14:tracePt t="258094" x="4121150" y="1809750"/>
          <p14:tracePt t="258162" x="4127500" y="1797050"/>
          <p14:tracePt t="258202" x="4133850" y="1797050"/>
          <p14:tracePt t="258227" x="4140200" y="1784350"/>
          <p14:tracePt t="258257" x="4146550" y="1784350"/>
          <p14:tracePt t="258274" x="4152900" y="1784350"/>
          <p14:tracePt t="258282" x="4159250" y="1784350"/>
          <p14:tracePt t="258294" x="4171950" y="1784350"/>
          <p14:tracePt t="258330" x="4171950" y="1778000"/>
          <p14:tracePt t="258347" x="4178300" y="1778000"/>
          <p14:tracePt t="259410" x="4184650" y="1778000"/>
          <p14:tracePt t="259434" x="4184650" y="1784350"/>
          <p14:tracePt t="259441" x="4191000" y="1790700"/>
          <p14:tracePt t="259730" x="4197350" y="1803400"/>
          <p14:tracePt t="259762" x="4197350" y="1809750"/>
          <p14:tracePt t="259778" x="4197350" y="1822450"/>
          <p14:tracePt t="259794" x="4203700" y="1822450"/>
          <p14:tracePt t="259810" x="4203700" y="1828800"/>
          <p14:tracePt t="259858" x="4203700" y="1835150"/>
          <p14:tracePt t="259875" x="4210050" y="1841500"/>
          <p14:tracePt t="259898" x="4210050" y="1847850"/>
          <p14:tracePt t="259922" x="4210050" y="1860550"/>
          <p14:tracePt t="259946" x="4210050" y="1873250"/>
          <p14:tracePt t="259970" x="4210050" y="1879600"/>
          <p14:tracePt t="259971" x="4210050" y="1898650"/>
          <p14:tracePt t="259993" x="4210050" y="1917700"/>
          <p14:tracePt t="260011" x="4210050" y="1924050"/>
          <p14:tracePt t="260026" x="4210050" y="1936750"/>
          <p14:tracePt t="260043" x="4210050" y="1943100"/>
          <p14:tracePt t="260060" x="4210050" y="1955800"/>
          <p14:tracePt t="260077" x="4210050" y="1962150"/>
          <p14:tracePt t="260093" x="4216400" y="1962150"/>
          <p14:tracePt t="260110" x="4216400" y="1974850"/>
          <p14:tracePt t="260434" x="4216400" y="1981200"/>
          <p14:tracePt t="260642" x="4210050" y="1981200"/>
          <p14:tracePt t="260658" x="4210050" y="1968500"/>
          <p14:tracePt t="260659" x="4203700" y="1949450"/>
          <p14:tracePt t="260676" x="4203700" y="1924050"/>
          <p14:tracePt t="260693" x="4203700" y="1892300"/>
          <p14:tracePt t="260710" x="4203700" y="1866900"/>
          <p14:tracePt t="260727" x="4203700" y="1841500"/>
          <p14:tracePt t="260743" x="4203700" y="1835150"/>
          <p14:tracePt t="260760" x="4203700" y="1822450"/>
          <p14:tracePt t="260818" x="4203700" y="1816100"/>
          <p14:tracePt t="261377" x="4203700" y="1822450"/>
          <p14:tracePt t="261386" x="4210050" y="1828800"/>
          <p14:tracePt t="261387" x="4216400" y="1835150"/>
          <p14:tracePt t="261410" x="4216400" y="1847850"/>
          <p14:tracePt t="261427" x="4216400" y="1860550"/>
          <p14:tracePt t="261443" x="4216400" y="1866900"/>
          <p14:tracePt t="261460" x="4216400" y="1879600"/>
          <p14:tracePt t="261477" x="4216400" y="1898650"/>
          <p14:tracePt t="261494" x="4229100" y="1930400"/>
          <p14:tracePt t="261510" x="4229100" y="1962150"/>
          <p14:tracePt t="261527" x="4235450" y="1993900"/>
          <p14:tracePt t="261543" x="4235450" y="2012950"/>
          <p14:tracePt t="261560" x="4235450" y="2032000"/>
          <p14:tracePt t="261577" x="4235450" y="2044700"/>
          <p14:tracePt t="261593" x="4235450" y="2057400"/>
          <p14:tracePt t="265098" x="4235450" y="2070100"/>
          <p14:tracePt t="265119" x="4235450" y="2076450"/>
          <p14:tracePt t="265119" x="4241800" y="2082800"/>
          <p14:tracePt t="265266" x="4248150" y="2082800"/>
          <p14:tracePt t="265274" x="4254500" y="2082800"/>
          <p14:tracePt t="265275" x="4279900" y="2082800"/>
          <p14:tracePt t="265294" x="4286250" y="2076450"/>
          <p14:tracePt t="265310" x="4311650" y="2070100"/>
          <p14:tracePt t="265328" x="4337050" y="2070100"/>
          <p14:tracePt t="265344" x="4356100" y="2070100"/>
          <p14:tracePt t="265360" x="4400550" y="2070100"/>
          <p14:tracePt t="265377" x="4495800" y="2095500"/>
          <p14:tracePt t="265394" x="4572000" y="2133600"/>
          <p14:tracePt t="265411" x="4654550" y="2184400"/>
          <p14:tracePt t="265427" x="4737100" y="2247900"/>
          <p14:tracePt t="265444" x="4787900" y="2286000"/>
          <p14:tracePt t="265460" x="4851400" y="2336800"/>
          <p14:tracePt t="265477" x="4864100" y="2349500"/>
          <p14:tracePt t="265494" x="4870450" y="2355850"/>
          <p14:tracePt t="265511" x="4876800" y="2355850"/>
          <p14:tracePt t="265527" x="4883150" y="2362200"/>
          <p14:tracePt t="265544" x="4902200" y="2362200"/>
          <p14:tracePt t="265560" x="4914900" y="2362200"/>
          <p14:tracePt t="265577" x="4978400" y="2362200"/>
          <p14:tracePt t="265594" x="5048250" y="2362200"/>
          <p14:tracePt t="265611" x="5080000" y="2362200"/>
          <p14:tracePt t="265627" x="5111750" y="2355850"/>
          <p14:tracePt t="265644" x="5118100" y="2355850"/>
          <p14:tracePt t="265682" x="5124450" y="2355850"/>
          <p14:tracePt t="265701" x="5130800" y="2355850"/>
          <p14:tracePt t="265716" x="5137150" y="2355850"/>
          <p14:tracePt t="265730" x="5149850" y="2355850"/>
          <p14:tracePt t="265736" x="5264150" y="2374900"/>
          <p14:tracePt t="265760" x="5359400" y="2393950"/>
          <p14:tracePt t="265777" x="5613400" y="2432050"/>
          <p14:tracePt t="265794" x="5734050" y="2451100"/>
          <p14:tracePt t="265811" x="5829300" y="2457450"/>
          <p14:tracePt t="265827" x="5905500" y="2476500"/>
          <p14:tracePt t="265844" x="5930900" y="2476500"/>
          <p14:tracePt t="265860" x="5956300" y="2476500"/>
          <p14:tracePt t="265877" x="5969000" y="2476500"/>
          <p14:tracePt t="266114" x="5969000" y="2482850"/>
          <p14:tracePt t="266123" x="5943600" y="2482850"/>
          <p14:tracePt t="266124" x="5873750" y="2482850"/>
          <p14:tracePt t="266144" x="5803900" y="2482850"/>
          <p14:tracePt t="266160" x="5702300" y="2482850"/>
          <p14:tracePt t="266177" x="5670550" y="2482850"/>
          <p14:tracePt t="266194" x="5607050" y="2482850"/>
          <p14:tracePt t="266211" x="5568950" y="2482850"/>
          <p14:tracePt t="266227" x="5524500" y="2482850"/>
          <p14:tracePt t="266244" x="5480050" y="2482850"/>
          <p14:tracePt t="266261" x="5422900" y="2489200"/>
          <p14:tracePt t="266277" x="5365750" y="2508250"/>
          <p14:tracePt t="266294" x="5276850" y="2527300"/>
          <p14:tracePt t="266310" x="5213350" y="2527300"/>
          <p14:tracePt t="266327" x="5143500" y="2540000"/>
          <p14:tracePt t="266344" x="5092700" y="2546350"/>
          <p14:tracePt t="266361" x="5067300" y="2552700"/>
          <p14:tracePt t="266377" x="5054600" y="2552700"/>
          <p14:tracePt t="266458" x="5048250" y="2552700"/>
          <p14:tracePt t="266459" x="5041900" y="2552700"/>
          <p14:tracePt t="266469" x="5029200" y="2552700"/>
          <p14:tracePt t="266493" x="5016500" y="2552700"/>
          <p14:tracePt t="266511" x="5003800" y="2552700"/>
          <p14:tracePt t="266527" x="4991100" y="2552700"/>
          <p14:tracePt t="266544" x="4984750" y="2552700"/>
          <p14:tracePt t="266560" x="4978400" y="2552700"/>
          <p14:tracePt t="266577" x="4972050" y="2552700"/>
          <p14:tracePt t="266594" x="4965700" y="2552700"/>
          <p14:tracePt t="266729" x="4965700" y="2546350"/>
          <p14:tracePt t="266754" x="4965700" y="2540000"/>
          <p14:tracePt t="266762" x="4965700" y="2533650"/>
          <p14:tracePt t="266769" x="4965700" y="2514600"/>
          <p14:tracePt t="266794" x="4984750" y="2501900"/>
          <p14:tracePt t="266811" x="5003800" y="2489200"/>
          <p14:tracePt t="266827" x="5010150" y="2482850"/>
          <p14:tracePt t="266844" x="5029200" y="2476500"/>
          <p14:tracePt t="266860" x="5054600" y="2470150"/>
          <p14:tracePt t="266878" x="5073650" y="2463800"/>
          <p14:tracePt t="266894" x="5118100" y="2457450"/>
          <p14:tracePt t="266910" x="5162550" y="2444750"/>
          <p14:tracePt t="266927" x="5238750" y="2438400"/>
          <p14:tracePt t="266944" x="5314950" y="2438400"/>
          <p14:tracePt t="266960" x="5410200" y="2438400"/>
          <p14:tracePt t="266977" x="5543550" y="2425700"/>
          <p14:tracePt t="266994" x="5702300" y="2419350"/>
          <p14:tracePt t="267010" x="5797550" y="2406650"/>
          <p14:tracePt t="267027" x="5867400" y="2400300"/>
          <p14:tracePt t="267044" x="5911850" y="2387600"/>
          <p14:tracePt t="267060" x="5918200" y="2387600"/>
          <p14:tracePt t="267202" x="5924550" y="2387600"/>
          <p14:tracePt t="267210" x="5924550" y="2393950"/>
          <p14:tracePt t="267218" x="5848350" y="2457450"/>
          <p14:tracePt t="267227" x="5613400" y="2603500"/>
          <p14:tracePt t="267244" x="5391150" y="2743200"/>
          <p14:tracePt t="267261" x="5118100" y="2901950"/>
          <p14:tracePt t="267277" x="4851400" y="3067050"/>
          <p14:tracePt t="267294" x="4699000" y="3155950"/>
          <p14:tracePt t="267311" x="4635500" y="3194050"/>
          <p14:tracePt t="267327" x="4635500" y="3200400"/>
          <p14:tracePt t="267426" x="4635500" y="3194050"/>
          <p14:tracePt t="267436" x="4654550" y="3187700"/>
          <p14:tracePt t="267436" x="4705350" y="3149600"/>
          <p14:tracePt t="267460" x="4775200" y="3111500"/>
          <p14:tracePt t="267477" x="4851400" y="3079750"/>
          <p14:tracePt t="267494" x="4921250" y="3041650"/>
          <p14:tracePt t="267510" x="4972050" y="3022600"/>
          <p14:tracePt t="267527" x="5003800" y="2997200"/>
          <p14:tracePt t="267544" x="5016500" y="2997200"/>
          <p14:tracePt t="267560" x="5016500" y="2990850"/>
          <p14:tracePt t="267738" x="5016500" y="2997200"/>
          <p14:tracePt t="267752" x="5016500" y="3003550"/>
          <p14:tracePt t="267753" x="5010150" y="3028950"/>
          <p14:tracePt t="267777" x="4978400" y="3060700"/>
          <p14:tracePt t="267794" x="4838700" y="3130550"/>
          <p14:tracePt t="267811" x="4565650" y="3181350"/>
          <p14:tracePt t="267827" x="4254500" y="3238500"/>
          <p14:tracePt t="267844" x="3937000" y="3276600"/>
          <p14:tracePt t="267860" x="3632200" y="3340100"/>
          <p14:tracePt t="267878" x="3435350" y="3365500"/>
          <p14:tracePt t="267894" x="3333750" y="3384550"/>
          <p14:tracePt t="267910" x="3314700" y="3384550"/>
          <p14:tracePt t="267994" x="3308350" y="3384550"/>
          <p14:tracePt t="268290" x="3302000" y="3384550"/>
          <p14:tracePt t="268298" x="3302000" y="3390900"/>
          <p14:tracePt t="268306" x="3289300" y="3448050"/>
          <p14:tracePt t="268327" x="3276600" y="3479800"/>
          <p14:tracePt t="268344" x="3270250" y="3530600"/>
          <p14:tracePt t="268361" x="3270250" y="3581400"/>
          <p14:tracePt t="268361" x="3270250" y="3606800"/>
          <p14:tracePt t="268378" x="3270250" y="3689350"/>
          <p14:tracePt t="268394" x="3270250" y="3759200"/>
          <p14:tracePt t="268411" x="3276600" y="3829050"/>
          <p14:tracePt t="268427" x="3295650" y="3879850"/>
          <p14:tracePt t="268444" x="3308350" y="3930650"/>
          <p14:tracePt t="268460" x="3333750" y="4006850"/>
          <p14:tracePt t="268477" x="3352800" y="4038600"/>
          <p14:tracePt t="268494" x="3378200" y="4064000"/>
          <p14:tracePt t="268510" x="3397250" y="4083050"/>
          <p14:tracePt t="268527" x="3403600" y="4089400"/>
          <p14:tracePt t="268544" x="3409950" y="4089400"/>
          <p14:tracePt t="268579" x="3409950" y="4095750"/>
          <p14:tracePt t="268579" x="3435350" y="4095750"/>
          <p14:tracePt t="268594" x="3486150" y="4095750"/>
          <p14:tracePt t="268611" x="3549650" y="4095750"/>
          <p14:tracePt t="268627" x="3644900" y="4095750"/>
          <p14:tracePt t="268644" x="3733800" y="4095750"/>
          <p14:tracePt t="268660" x="3898900" y="4095750"/>
          <p14:tracePt t="268677" x="3994150" y="4095750"/>
          <p14:tracePt t="268694" x="4089400" y="4095750"/>
          <p14:tracePt t="268710" x="4159250" y="4076700"/>
          <p14:tracePt t="268727" x="4184650" y="4064000"/>
          <p14:tracePt t="268744" x="4210050" y="4051300"/>
          <p14:tracePt t="268760" x="4216400" y="4044950"/>
          <p14:tracePt t="268777" x="4222750" y="4038600"/>
          <p14:tracePt t="268930" x="4222750" y="4044950"/>
          <p14:tracePt t="268938" x="4222750" y="4057650"/>
          <p14:tracePt t="268945" x="4216400" y="4114800"/>
          <p14:tracePt t="268961" x="4191000" y="4203700"/>
          <p14:tracePt t="268977" x="4159250" y="4381500"/>
          <p14:tracePt t="268994" x="4102100" y="4591050"/>
          <p14:tracePt t="269011" x="4044950" y="4756150"/>
          <p14:tracePt t="269027" x="3981450" y="4908550"/>
          <p14:tracePt t="269044" x="3911600" y="5060950"/>
          <p14:tracePt t="269060" x="3848100" y="5207000"/>
          <p14:tracePt t="269077" x="3790950" y="5334000"/>
          <p14:tracePt t="269094" x="3740150" y="5448300"/>
          <p14:tracePt t="269110" x="3702050" y="5524500"/>
          <p14:tracePt t="269127" x="3663950" y="5588000"/>
          <p14:tracePt t="269144" x="3613150" y="5638800"/>
          <p14:tracePt t="269160" x="3575050" y="5676900"/>
          <p14:tracePt t="269177" x="3536950" y="5702300"/>
          <p14:tracePt t="269177" x="3524250" y="5702300"/>
          <p14:tracePt t="269196" x="3498850" y="5715000"/>
          <p14:tracePt t="269210" x="3467100" y="5721350"/>
          <p14:tracePt t="269227" x="3435350" y="5721350"/>
          <p14:tracePt t="269244" x="3371850" y="5721350"/>
          <p14:tracePt t="269260" x="3327400" y="5715000"/>
          <p14:tracePt t="269277" x="3263900" y="5715000"/>
          <p14:tracePt t="269294" x="3206750" y="5715000"/>
          <p14:tracePt t="269310" x="3124200" y="5715000"/>
          <p14:tracePt t="269327" x="3073400" y="5715000"/>
          <p14:tracePt t="269344" x="3016250" y="5702300"/>
          <p14:tracePt t="269360" x="2978150" y="5695950"/>
          <p14:tracePt t="269377" x="2933700" y="5689600"/>
          <p14:tracePt t="269377" x="2921000" y="5689600"/>
          <p14:tracePt t="269395" x="2908300" y="5683250"/>
          <p14:tracePt t="269410" x="2876550" y="5683250"/>
          <p14:tracePt t="269427" x="2851150" y="5670550"/>
          <p14:tracePt t="269444" x="2819400" y="5670550"/>
          <p14:tracePt t="269460" x="2774950" y="5670550"/>
          <p14:tracePt t="269477" x="2730500" y="5670550"/>
          <p14:tracePt t="269494" x="2686050" y="5670550"/>
          <p14:tracePt t="269510" x="2628900" y="5670550"/>
          <p14:tracePt t="269527" x="2590800" y="5670550"/>
          <p14:tracePt t="269544" x="2546350" y="5670550"/>
          <p14:tracePt t="269560" x="2514600" y="5670550"/>
          <p14:tracePt t="269577" x="2482850" y="5670550"/>
          <p14:tracePt t="269594" x="2457450" y="5676900"/>
          <p14:tracePt t="269611" x="2451100" y="5676900"/>
          <p14:tracePt t="269658" x="2444750" y="5676900"/>
          <p14:tracePt t="269722" x="2438400" y="5676900"/>
          <p14:tracePt t="269735" x="2432050" y="5676900"/>
          <p14:tracePt t="269736" x="2425700" y="5676900"/>
          <p14:tracePt t="269760" x="2413000" y="5670550"/>
          <p14:tracePt t="269826" x="2413000" y="5664200"/>
          <p14:tracePt t="269828" x="2406650" y="5664200"/>
          <p14:tracePt t="269874" x="2393950" y="5664200"/>
          <p14:tracePt t="269898" x="2387600" y="5664200"/>
          <p14:tracePt t="269910" x="2381250" y="5664200"/>
          <p14:tracePt t="269911" x="2368550" y="5664200"/>
          <p14:tracePt t="269927" x="2355850" y="5664200"/>
          <p14:tracePt t="269944" x="2349500" y="5664200"/>
          <p14:tracePt t="269960" x="2343150" y="5664200"/>
          <p14:tracePt t="269977" x="2336800" y="5664200"/>
          <p14:tracePt t="269994" x="2324100" y="5664200"/>
          <p14:tracePt t="270011" x="2317750" y="5664200"/>
          <p14:tracePt t="270027" x="2311400" y="5664200"/>
          <p14:tracePt t="270250" x="2305050" y="5664200"/>
          <p14:tracePt t="270258" x="2298700" y="5657850"/>
          <p14:tracePt t="270266" x="2279650" y="5632450"/>
          <p14:tracePt t="270277" x="2254250" y="5594350"/>
          <p14:tracePt t="270294" x="2235200" y="5562600"/>
          <p14:tracePt t="270310" x="2216150" y="5530850"/>
          <p14:tracePt t="270327" x="2209800" y="5505450"/>
          <p14:tracePt t="270344" x="2197100" y="5486400"/>
          <p14:tracePt t="270360" x="2184400" y="5467350"/>
          <p14:tracePt t="270377" x="2184400" y="5461000"/>
          <p14:tracePt t="270394" x="2184400" y="5448300"/>
          <p14:tracePt t="270411" x="2171700" y="5435600"/>
          <p14:tracePt t="270427" x="2171700" y="5429250"/>
          <p14:tracePt t="270444" x="2171700" y="5416550"/>
          <p14:tracePt t="270460" x="2165350" y="5403850"/>
          <p14:tracePt t="270594" x="2159000" y="5403850"/>
          <p14:tracePt t="270618" x="2152650" y="5397500"/>
          <p14:tracePt t="270626" x="2146300" y="5384800"/>
          <p14:tracePt t="270636" x="2133600" y="5384800"/>
          <p14:tracePt t="270660" x="2120900" y="5384800"/>
          <p14:tracePt t="270677" x="2108200" y="5384800"/>
          <p14:tracePt t="270694" x="2101850" y="5384800"/>
          <p14:tracePt t="270710" x="2095500" y="5384800"/>
          <p14:tracePt t="270727" x="2082800" y="5384800"/>
          <p14:tracePt t="270762" x="2070100" y="5384800"/>
          <p14:tracePt t="270778" x="2063750" y="5384800"/>
          <p14:tracePt t="270802" x="2057400" y="5384800"/>
          <p14:tracePt t="270808" x="2038350" y="5384800"/>
          <p14:tracePt t="270819" x="2025650" y="5397500"/>
          <p14:tracePt t="270844" x="2012950" y="5397500"/>
          <p14:tracePt t="270860" x="2012950" y="5403850"/>
          <p14:tracePt t="270877" x="2006600" y="5403850"/>
          <p14:tracePt t="270894" x="2000250" y="5410200"/>
          <p14:tracePt t="270912" x="2000250" y="5416550"/>
          <p14:tracePt t="270927" x="1993900" y="5416550"/>
          <p14:tracePt t="270944" x="1987550" y="5429250"/>
          <p14:tracePt t="270960" x="1981200" y="5441950"/>
          <p14:tracePt t="270977" x="1981200" y="5461000"/>
          <p14:tracePt t="270977" x="1974850" y="5467350"/>
          <p14:tracePt t="270994" x="1968500" y="5480050"/>
          <p14:tracePt t="271011" x="1968500" y="5492750"/>
          <p14:tracePt t="271027" x="1968500" y="5505450"/>
          <p14:tracePt t="271044" x="1968500" y="5518150"/>
          <p14:tracePt t="271060" x="1968500" y="5537200"/>
          <p14:tracePt t="271077" x="1962150" y="5543550"/>
          <p14:tracePt t="271115" x="1962150" y="5549900"/>
          <p14:tracePt t="271127" x="1962150" y="5556250"/>
          <p14:tracePt t="271128" x="1962150" y="5562600"/>
          <p14:tracePt t="271144" x="1962150" y="5568950"/>
          <p14:tracePt t="271160" x="1962150" y="5575300"/>
          <p14:tracePt t="271177" x="1974850" y="5613400"/>
          <p14:tracePt t="271194" x="2019300" y="5638800"/>
          <p14:tracePt t="271211" x="2063750" y="5664200"/>
          <p14:tracePt t="271227" x="2114550" y="5689600"/>
          <p14:tracePt t="271244" x="2178050" y="5708650"/>
          <p14:tracePt t="271260" x="2228850" y="5721350"/>
          <p14:tracePt t="271277" x="2266950" y="5727700"/>
          <p14:tracePt t="271294" x="2317750" y="5727700"/>
          <p14:tracePt t="271310" x="2343150" y="5734050"/>
          <p14:tracePt t="271328" x="2368550" y="5740400"/>
          <p14:tracePt t="271344" x="2381250" y="5740400"/>
          <p14:tracePt t="271360" x="2406650" y="5740400"/>
          <p14:tracePt t="271378" x="2451100" y="5746750"/>
          <p14:tracePt t="271394" x="2482850" y="5746750"/>
          <p14:tracePt t="271412" x="2520950" y="5746750"/>
          <p14:tracePt t="271428" x="2552700" y="5746750"/>
          <p14:tracePt t="271444" x="2584450" y="5746750"/>
          <p14:tracePt t="271461" x="2609850" y="5746750"/>
          <p14:tracePt t="271477" x="2622550" y="5746750"/>
          <p14:tracePt t="271494" x="2641600" y="5746750"/>
          <p14:tracePt t="271511" x="2667000" y="5740400"/>
          <p14:tracePt t="271527" x="2705100" y="5734050"/>
          <p14:tracePt t="271544" x="2762250" y="5702300"/>
          <p14:tracePt t="271560" x="2806700" y="5702300"/>
          <p14:tracePt t="271577" x="2863850" y="5670550"/>
          <p14:tracePt t="271594" x="2901950" y="5638800"/>
          <p14:tracePt t="271611" x="2933700" y="5594350"/>
          <p14:tracePt t="271627" x="2965450" y="5556250"/>
          <p14:tracePt t="271644" x="2997200" y="5511800"/>
          <p14:tracePt t="271660" x="3035300" y="5441950"/>
          <p14:tracePt t="271677" x="3048000" y="5403850"/>
          <p14:tracePt t="271694" x="3067050" y="5365750"/>
          <p14:tracePt t="271711" x="3079750" y="5321300"/>
          <p14:tracePt t="271727" x="3079750" y="5283200"/>
          <p14:tracePt t="271744" x="3086100" y="5251450"/>
          <p14:tracePt t="271760" x="3086100" y="5245100"/>
          <p14:tracePt t="271802" x="3086100" y="5232400"/>
          <p14:tracePt t="271813" x="3086100" y="5226050"/>
          <p14:tracePt t="271819" x="3067050" y="5213350"/>
          <p14:tracePt t="271844" x="3041650" y="5200650"/>
          <p14:tracePt t="271860" x="2978150" y="5162550"/>
          <p14:tracePt t="271877" x="2946400" y="5156200"/>
          <p14:tracePt t="271894" x="2908300" y="5137150"/>
          <p14:tracePt t="271910" x="2876550" y="5130800"/>
          <p14:tracePt t="271928" x="2844800" y="5130800"/>
          <p14:tracePt t="271944" x="2800350" y="5130800"/>
          <p14:tracePt t="271960" x="2749550" y="5130800"/>
          <p14:tracePt t="271977" x="2660650" y="5130800"/>
          <p14:tracePt t="271994" x="2520950" y="5194300"/>
          <p14:tracePt t="272011" x="2419350" y="5232400"/>
          <p14:tracePt t="272027" x="2374900" y="5257800"/>
          <p14:tracePt t="272044" x="2343150" y="5257800"/>
          <p14:tracePt t="272060" x="2324100" y="5270500"/>
          <p14:tracePt t="272077" x="2305050" y="5283200"/>
          <p14:tracePt t="272094" x="2279650" y="5295900"/>
          <p14:tracePt t="272110" x="2260600" y="5308600"/>
          <p14:tracePt t="272127" x="2222500" y="5340350"/>
          <p14:tracePt t="272144" x="2190750" y="5353050"/>
          <p14:tracePt t="272160" x="2159000" y="5372100"/>
          <p14:tracePt t="272177" x="2108200" y="5403850"/>
          <p14:tracePt t="272194" x="2032000" y="5441950"/>
          <p14:tracePt t="272211" x="1993900" y="5461000"/>
          <p14:tracePt t="272227" x="1943100" y="5486400"/>
          <p14:tracePt t="272244" x="1892300" y="5505450"/>
          <p14:tracePt t="272261" x="1860550" y="5511800"/>
          <p14:tracePt t="272277" x="1809750" y="5530850"/>
          <p14:tracePt t="272294" x="1771650" y="5537200"/>
          <p14:tracePt t="272311" x="1727200" y="5556250"/>
          <p14:tracePt t="272327" x="1682750" y="5562600"/>
          <p14:tracePt t="272344" x="1638300" y="5581650"/>
          <p14:tracePt t="272360" x="1593850" y="5588000"/>
          <p14:tracePt t="272377" x="1555750" y="5600700"/>
          <p14:tracePt t="272394" x="1485900" y="5619750"/>
          <p14:tracePt t="272411" x="1447800" y="5626100"/>
          <p14:tracePt t="272427" x="1403350" y="5626100"/>
          <p14:tracePt t="272447" x="1346200" y="5626100"/>
          <p14:tracePt t="272461" x="1282700" y="5626100"/>
          <p14:tracePt t="272476" x="1212850" y="5626100"/>
          <p14:tracePt t="272493" x="1155700" y="5626100"/>
          <p14:tracePt t="272509" x="1073150" y="5626100"/>
          <p14:tracePt t="272525" x="946150" y="5632450"/>
          <p14:tracePt t="272542" x="844550" y="5632450"/>
          <p14:tracePt t="272559" x="800100" y="5632450"/>
          <p14:tracePt t="272576" x="781050" y="5619750"/>
          <p14:tracePt t="272593" x="774700" y="5619750"/>
          <p14:tracePt t="272642" x="774700" y="5613400"/>
          <p14:tracePt t="272986" x="774700" y="5600700"/>
          <p14:tracePt t="273058" x="774700" y="5594350"/>
          <p14:tracePt t="273074" x="774700" y="5588000"/>
          <p14:tracePt t="273077" x="774700" y="5581650"/>
          <p14:tracePt t="273092" x="774700" y="5562600"/>
          <p14:tracePt t="273109" x="774700" y="5537200"/>
          <p14:tracePt t="273126" x="774700" y="5511800"/>
          <p14:tracePt t="273142" x="774700" y="5486400"/>
          <p14:tracePt t="273160" x="774700" y="5473700"/>
          <p14:tracePt t="273194" x="774700" y="5461000"/>
          <p14:tracePt t="273195" x="774700" y="5454650"/>
          <p14:tracePt t="273210" x="774700" y="5441950"/>
          <p14:tracePt t="273226" x="774700" y="5435600"/>
          <p14:tracePt t="273243" x="774700" y="5422900"/>
          <p14:tracePt t="273260" x="774700" y="5416550"/>
          <p14:tracePt t="273276" x="774700" y="5403850"/>
          <p14:tracePt t="273293" x="768350" y="5391150"/>
          <p14:tracePt t="273338" x="768350" y="5384800"/>
          <p14:tracePt t="273426" x="768350" y="5378450"/>
          <p14:tracePt t="273434" x="762000" y="5378450"/>
          <p14:tracePt t="273467" x="755650" y="5378450"/>
          <p14:tracePt t="273477" x="749300" y="5378450"/>
          <p14:tracePt t="273479" x="742950" y="5365750"/>
          <p14:tracePt t="273522" x="730250" y="5365750"/>
          <p14:tracePt t="273547" x="723900" y="5365750"/>
          <p14:tracePt t="273562" x="717550" y="5365750"/>
          <p14:tracePt t="273569" x="704850" y="5365750"/>
          <p14:tracePt t="273593" x="685800" y="5372100"/>
          <p14:tracePt t="273610" x="679450" y="5384800"/>
          <p14:tracePt t="273627" x="666750" y="5391150"/>
          <p14:tracePt t="273666" x="666750" y="5397500"/>
          <p14:tracePt t="273668" x="654050" y="5403850"/>
          <p14:tracePt t="273677" x="654050" y="5410200"/>
          <p14:tracePt t="273693" x="654050" y="5422900"/>
          <p14:tracePt t="273710" x="641350" y="5435600"/>
          <p14:tracePt t="273726" x="641350" y="5441950"/>
          <p14:tracePt t="273743" x="641350" y="5461000"/>
          <p14:tracePt t="273760" x="641350" y="5473700"/>
          <p14:tracePt t="273777" x="628650" y="5492750"/>
          <p14:tracePt t="273793" x="628650" y="5518150"/>
          <p14:tracePt t="273811" x="628650" y="5524500"/>
          <p14:tracePt t="273827" x="628650" y="5543550"/>
          <p14:tracePt t="273938" x="628650" y="5549900"/>
          <p14:tracePt t="273946" x="635000" y="5549900"/>
          <p14:tracePt t="273953" x="654050" y="5549900"/>
          <p14:tracePt t="273977" x="666750" y="5543550"/>
          <p14:tracePt t="273993" x="685800" y="5543550"/>
          <p14:tracePt t="274010" x="692150" y="5524500"/>
          <p14:tracePt t="274027" x="704850" y="5518150"/>
          <p14:tracePt t="274043" x="711200" y="5511800"/>
          <p14:tracePt t="274060" x="717550" y="5505450"/>
          <p14:tracePt t="274077" x="736600" y="5486400"/>
          <p14:tracePt t="274093" x="742950" y="5473700"/>
          <p14:tracePt t="274110" x="749300" y="5461000"/>
          <p14:tracePt t="274127" x="762000" y="5448300"/>
          <p14:tracePt t="274162" x="762000" y="5435600"/>
          <p14:tracePt t="274434" x="762000" y="5448300"/>
          <p14:tracePt t="274442" x="762000" y="5461000"/>
          <p14:tracePt t="274443" x="762000" y="5492750"/>
          <p14:tracePt t="274460" x="762000" y="5524500"/>
          <p14:tracePt t="274477" x="762000" y="5568950"/>
          <p14:tracePt t="274495" x="762000" y="5613400"/>
          <p14:tracePt t="274509" x="762000" y="5638800"/>
          <p14:tracePt t="274526" x="762000" y="5664200"/>
          <p14:tracePt t="274543" x="762000" y="5683250"/>
          <p14:tracePt t="274559" x="762000" y="5695950"/>
          <p14:tracePt t="274578" x="774700" y="5708650"/>
          <p14:tracePt t="274594" x="812800" y="5734050"/>
          <p14:tracePt t="274611" x="831850" y="5753100"/>
          <p14:tracePt t="274627" x="882650" y="5772150"/>
          <p14:tracePt t="274643" x="939800" y="5791200"/>
          <p14:tracePt t="274659" x="1022350" y="5810250"/>
          <p14:tracePt t="274676" x="1104900" y="5829300"/>
          <p14:tracePt t="274693" x="1206500" y="5842000"/>
          <p14:tracePt t="274710" x="1320800" y="5848350"/>
          <p14:tracePt t="274726" x="1409700" y="5861050"/>
          <p14:tracePt t="274743" x="1485900" y="5867400"/>
          <p14:tracePt t="274760" x="1581150" y="5867400"/>
          <p14:tracePt t="274776" x="1670050" y="5867400"/>
          <p14:tracePt t="274793" x="1746250" y="5848350"/>
          <p14:tracePt t="274793" x="1771650" y="5835650"/>
          <p14:tracePt t="274810" x="1841500" y="5803900"/>
          <p14:tracePt t="274826" x="1892300" y="5778500"/>
          <p14:tracePt t="274843" x="1936750" y="5753100"/>
          <p14:tracePt t="274860" x="1968500" y="5721350"/>
          <p14:tracePt t="274876" x="1993900" y="5695950"/>
          <p14:tracePt t="274893" x="2032000" y="5651500"/>
          <p14:tracePt t="274910" x="2082800" y="5600700"/>
          <p14:tracePt t="274926" x="2159000" y="5524500"/>
          <p14:tracePt t="274943" x="2190750" y="5505450"/>
          <p14:tracePt t="274960" x="2216150" y="5486400"/>
          <p14:tracePt t="274976" x="2228850" y="5473700"/>
          <p14:tracePt t="274993" x="2254250" y="5454650"/>
          <p14:tracePt t="274993" x="2260600" y="5448300"/>
          <p14:tracePt t="275010" x="2273300" y="5429250"/>
          <p14:tracePt t="275026" x="2286000" y="5403850"/>
          <p14:tracePt t="275043" x="2305050" y="5378450"/>
          <p14:tracePt t="275060" x="2317750" y="5346700"/>
          <p14:tracePt t="275076" x="2330450" y="5314950"/>
          <p14:tracePt t="275093" x="2330450" y="5295900"/>
          <p14:tracePt t="275110" x="2330450" y="5283200"/>
          <p14:tracePt t="275154" x="2330450" y="5270500"/>
          <p14:tracePt t="275187" x="2330450" y="5264150"/>
          <p14:tracePt t="275194" x="2330450" y="5257800"/>
          <p14:tracePt t="275234" x="2324100" y="5257800"/>
          <p14:tracePt t="275250" x="2311400" y="5251450"/>
          <p14:tracePt t="275258" x="2298700" y="5251450"/>
          <p14:tracePt t="275269" x="2273300" y="5245100"/>
          <p14:tracePt t="275295" x="2247900" y="5245100"/>
          <p14:tracePt t="275312" x="2222500" y="5245100"/>
          <p14:tracePt t="275328" x="2190750" y="5245100"/>
          <p14:tracePt t="275344" x="2146300" y="5245100"/>
          <p14:tracePt t="275361" x="2114550" y="5245100"/>
          <p14:tracePt t="275361" x="2108200" y="5245100"/>
          <p14:tracePt t="275378" x="2101850" y="5245100"/>
          <p14:tracePt t="275394" x="2095500" y="5245100"/>
          <p14:tracePt t="275410" x="2076450" y="5251450"/>
          <p14:tracePt t="275427" x="2057400" y="5264150"/>
          <p14:tracePt t="275443" x="2038350" y="5283200"/>
          <p14:tracePt t="275460" x="2006600" y="5308600"/>
          <p14:tracePt t="275478" x="1974850" y="5334000"/>
          <p14:tracePt t="275493" x="1943100" y="5372100"/>
          <p14:tracePt t="275510" x="1924050" y="5403850"/>
          <p14:tracePt t="275527" x="1898650" y="5448300"/>
          <p14:tracePt t="275543" x="1879600" y="5480050"/>
          <p14:tracePt t="275560" x="1879600" y="5524500"/>
          <p14:tracePt t="275577" x="1879600" y="5556250"/>
          <p14:tracePt t="275593" x="1885950" y="5632450"/>
          <p14:tracePt t="275610" x="1917700" y="5689600"/>
          <p14:tracePt t="275627" x="1962150" y="5753100"/>
          <p14:tracePt t="275643" x="2019300" y="5816600"/>
          <p14:tracePt t="275660" x="2089150" y="5867400"/>
          <p14:tracePt t="275677" x="2152650" y="5918200"/>
          <p14:tracePt t="275693" x="2216150" y="5930900"/>
          <p14:tracePt t="275710" x="2260600" y="5930900"/>
          <p14:tracePt t="275726" x="2330450" y="5943600"/>
          <p14:tracePt t="275743" x="2387600" y="5943600"/>
          <p14:tracePt t="275760" x="2438400" y="5943600"/>
          <p14:tracePt t="275776" x="2508250" y="5943600"/>
          <p14:tracePt t="275794" x="2609850" y="5930900"/>
          <p14:tracePt t="275810" x="2654300" y="5905500"/>
          <p14:tracePt t="275827" x="2692400" y="5886450"/>
          <p14:tracePt t="275843" x="2711450" y="5861050"/>
          <p14:tracePt t="275862" x="2730500" y="5835650"/>
          <p14:tracePt t="275878" x="2749550" y="5816600"/>
          <p14:tracePt t="275893" x="2768600" y="5797550"/>
          <p14:tracePt t="275910" x="2774950" y="5753100"/>
          <p14:tracePt t="275926" x="2787650" y="5734050"/>
          <p14:tracePt t="275944" x="2806700" y="5695950"/>
          <p14:tracePt t="275960" x="2825750" y="5670550"/>
          <p14:tracePt t="275976" x="2825750" y="5651500"/>
          <p14:tracePt t="275994" x="2838450" y="5645150"/>
          <p14:tracePt t="276010" x="2844800" y="5626100"/>
          <p14:tracePt t="276027" x="2851150" y="5619750"/>
          <p14:tracePt t="276066" x="2851150" y="5613400"/>
          <p14:tracePt t="276298" x="2857500" y="5607050"/>
          <p14:tracePt t="276314" x="2863850" y="5613400"/>
          <p14:tracePt t="276338" x="2876550" y="5619750"/>
          <p14:tracePt t="276353" x="2876550" y="5626100"/>
          <p14:tracePt t="276354" x="2882900" y="5626100"/>
          <p14:tracePt t="276376" x="2889250" y="5626100"/>
          <p14:tracePt t="276393" x="2901950" y="5638800"/>
          <p14:tracePt t="276410" x="2908300" y="5638800"/>
          <p14:tracePt t="276858" x="2914650" y="5638800"/>
          <p14:tracePt t="276863" x="2921000" y="5638800"/>
          <p14:tracePt t="276868" x="2971800" y="5638800"/>
          <p14:tracePt t="276894" x="3003550" y="5638800"/>
          <p14:tracePt t="276910" x="3054350" y="5613400"/>
          <p14:tracePt t="276927" x="3098800" y="5588000"/>
          <p14:tracePt t="276943" x="3155950" y="5549900"/>
          <p14:tracePt t="276960" x="3175000" y="5543550"/>
          <p14:tracePt t="277210" x="3175000" y="5537200"/>
          <p14:tracePt t="277314" x="3181350" y="5537200"/>
          <p14:tracePt t="277589" x="3194050" y="5511800"/>
          <p14:tracePt t="277610" x="3213100" y="5486400"/>
          <p14:tracePt t="277618" x="3302000" y="5334000"/>
          <p14:tracePt t="277644" x="3390900" y="5137150"/>
          <p14:tracePt t="277662" x="3492500" y="4946650"/>
          <p14:tracePt t="277678" x="3581400" y="4775200"/>
          <p14:tracePt t="277693" x="3670300" y="4597400"/>
          <p14:tracePt t="277710" x="3714750" y="4464050"/>
          <p14:tracePt t="277727" x="3771900" y="4311650"/>
          <p14:tracePt t="277743" x="3822700" y="4191000"/>
          <p14:tracePt t="277760" x="3860800" y="4102100"/>
          <p14:tracePt t="277777" x="3898900" y="4025900"/>
          <p14:tracePt t="277793" x="3937000" y="3930650"/>
          <p14:tracePt t="277810" x="3956050" y="3860800"/>
          <p14:tracePt t="277827" x="3981450" y="3816350"/>
          <p14:tracePt t="277844" x="3994150" y="3784600"/>
          <p14:tracePt t="277860" x="4000500" y="3752850"/>
          <p14:tracePt t="277877" x="4000500" y="3733800"/>
          <p14:tracePt t="277894" x="4000500" y="3714750"/>
          <p14:tracePt t="277910" x="4000500" y="3708400"/>
          <p14:tracePt t="277926" x="4000500" y="3702050"/>
          <p14:tracePt t="277943" x="4000500" y="3695700"/>
          <p14:tracePt t="278186" x="4000500" y="3689350"/>
          <p14:tracePt t="278186" x="3994150" y="3689350"/>
          <p14:tracePt t="278210" x="3981450" y="3689350"/>
          <p14:tracePt t="278218" x="3962400" y="3689350"/>
          <p14:tracePt t="278229" x="3937000" y="3676650"/>
          <p14:tracePt t="278243" x="3930650" y="3676650"/>
          <p14:tracePt t="278260" x="3924300" y="3676650"/>
          <p14:tracePt t="278277" x="3905250" y="3663950"/>
          <p14:tracePt t="278293" x="3898900" y="3663950"/>
          <p14:tracePt t="278310" x="3892550" y="3663950"/>
          <p14:tracePt t="278326" x="3879850" y="3651250"/>
          <p14:tracePt t="278343" x="3867150" y="3644900"/>
          <p14:tracePt t="278360" x="3860800" y="3644900"/>
          <p14:tracePt t="278376" x="3854450" y="3638550"/>
          <p14:tracePt t="278394" x="3841750" y="3619500"/>
          <p14:tracePt t="278410" x="3829050" y="3606800"/>
          <p14:tracePt t="278426" x="3816350" y="3587750"/>
          <p14:tracePt t="278444" x="3797300" y="3568700"/>
          <p14:tracePt t="278460" x="3771900" y="3562350"/>
          <p14:tracePt t="278477" x="3746500" y="3536950"/>
          <p14:tracePt t="278494" x="3702050" y="3517900"/>
          <p14:tracePt t="278510" x="3670300" y="3517900"/>
          <p14:tracePt t="278527" x="3625850" y="3498850"/>
          <p14:tracePt t="278543" x="3575050" y="3486150"/>
          <p14:tracePt t="278560" x="3511550" y="3486150"/>
          <p14:tracePt t="278577" x="3448050" y="3486150"/>
          <p14:tracePt t="278593" x="3352800" y="3479800"/>
          <p14:tracePt t="278610" x="3143250" y="3479800"/>
          <p14:tracePt t="278627" x="3035300" y="3479800"/>
          <p14:tracePt t="278644" x="2927350" y="3479800"/>
          <p14:tracePt t="278660" x="2838450" y="3479800"/>
          <p14:tracePt t="278677" x="2755900" y="3498850"/>
          <p14:tracePt t="278694" x="2692400" y="3505200"/>
          <p14:tracePt t="278710" x="2584450" y="3524250"/>
          <p14:tracePt t="278727" x="2489200" y="3543300"/>
          <p14:tracePt t="278743" x="2387600" y="3581400"/>
          <p14:tracePt t="278760" x="2292350" y="3619500"/>
          <p14:tracePt t="278777" x="2241550" y="3638550"/>
          <p14:tracePt t="278793" x="2133600" y="3676650"/>
          <p14:tracePt t="278811" x="2057400" y="3714750"/>
          <p14:tracePt t="278827" x="1987550" y="3759200"/>
          <p14:tracePt t="278843" x="1917700" y="3810000"/>
          <p14:tracePt t="278860" x="1847850" y="3873500"/>
          <p14:tracePt t="278877" x="1784350" y="3943350"/>
          <p14:tracePt t="278893" x="1720850" y="4013200"/>
          <p14:tracePt t="278910" x="1657350" y="4108450"/>
          <p14:tracePt t="278927" x="1612900" y="4184650"/>
          <p14:tracePt t="278943" x="1562100" y="4267200"/>
          <p14:tracePt t="278960" x="1549400" y="4298950"/>
          <p14:tracePt t="278977" x="1536700" y="4330700"/>
          <p14:tracePt t="278993" x="1536700" y="4343400"/>
          <p14:tracePt t="279130" x="1536700" y="4349750"/>
          <p14:tracePt t="279138" x="1536700" y="4356100"/>
          <p14:tracePt t="279138" x="1536700" y="4368800"/>
          <p14:tracePt t="279160" x="1536700" y="4394200"/>
          <p14:tracePt t="279176" x="1536700" y="4419600"/>
          <p14:tracePt t="279194" x="1549400" y="4438650"/>
          <p14:tracePt t="279194" x="1555750" y="4457700"/>
          <p14:tracePt t="279210" x="1562100" y="4483100"/>
          <p14:tracePt t="279227" x="1574800" y="4508500"/>
          <p14:tracePt t="279243" x="1612900" y="4559300"/>
          <p14:tracePt t="279260" x="1651000" y="4616450"/>
          <p14:tracePt t="279277" x="1714500" y="4679950"/>
          <p14:tracePt t="279294" x="1758950" y="4724400"/>
          <p14:tracePt t="279310" x="1816100" y="4787900"/>
          <p14:tracePt t="279327" x="1879600" y="4838700"/>
          <p14:tracePt t="279343" x="1943100" y="4876800"/>
          <p14:tracePt t="279360" x="1993900" y="4902200"/>
          <p14:tracePt t="279377" x="2051050" y="4927600"/>
          <p14:tracePt t="279393" x="2133600" y="4965700"/>
          <p14:tracePt t="279410" x="2190750" y="4984750"/>
          <p14:tracePt t="279427" x="2266950" y="5010150"/>
          <p14:tracePt t="279444" x="2343150" y="5029200"/>
          <p14:tracePt t="279460" x="2406650" y="5054600"/>
          <p14:tracePt t="279477" x="2438400" y="5060950"/>
          <p14:tracePt t="279494" x="2463800" y="5073650"/>
          <p14:tracePt t="279510" x="2482850" y="5080000"/>
          <p14:tracePt t="279555" x="2495550" y="5080000"/>
          <p14:tracePt t="279850" x="2495550" y="5086350"/>
          <p14:tracePt t="279858" x="2501900" y="5086350"/>
          <p14:tracePt t="279876" x="2508250" y="5086350"/>
          <p14:tracePt t="279877" x="2520950" y="5086350"/>
          <p14:tracePt t="279893" x="2533650" y="5086350"/>
          <p14:tracePt t="279910" x="2571750" y="5086350"/>
          <p14:tracePt t="279927" x="2635250" y="5092700"/>
          <p14:tracePt t="279943" x="2705100" y="5092700"/>
          <p14:tracePt t="279960" x="2781300" y="5092700"/>
          <p14:tracePt t="279977" x="2844800" y="5092700"/>
          <p14:tracePt t="279994" x="2927350" y="5060950"/>
          <p14:tracePt t="280010" x="2978150" y="5022850"/>
          <p14:tracePt t="280026" x="3028950" y="4997450"/>
          <p14:tracePt t="280044" x="3060700" y="4972050"/>
          <p14:tracePt t="280060" x="3079750" y="4959350"/>
          <p14:tracePt t="280076" x="3098800" y="4940300"/>
          <p14:tracePt t="280094" x="3111500" y="4927600"/>
          <p14:tracePt t="280110" x="3124200" y="4921250"/>
          <p14:tracePt t="280127" x="3136900" y="4908550"/>
          <p14:tracePt t="280144" x="3155950" y="4889500"/>
          <p14:tracePt t="280160" x="3168650" y="4883150"/>
          <p14:tracePt t="280176" x="3187700" y="4857750"/>
          <p14:tracePt t="280193" x="3219450" y="4826000"/>
          <p14:tracePt t="280210" x="3238500" y="4806950"/>
          <p14:tracePt t="280227" x="3276600" y="4775200"/>
          <p14:tracePt t="280243" x="3302000" y="4743450"/>
          <p14:tracePt t="280260" x="3333750" y="4705350"/>
          <p14:tracePt t="280277" x="3352800" y="4686300"/>
          <p14:tracePt t="280293" x="3384550" y="4648200"/>
          <p14:tracePt t="280310" x="3397250" y="4635500"/>
          <p14:tracePt t="280327" x="3409950" y="4616450"/>
          <p14:tracePt t="280343" x="3422650" y="4591050"/>
          <p14:tracePt t="280360" x="3435350" y="4559300"/>
          <p14:tracePt t="280377" x="3454400" y="4527550"/>
          <p14:tracePt t="280393" x="3467100" y="4483100"/>
          <p14:tracePt t="280410" x="3473450" y="4457700"/>
          <p14:tracePt t="280427" x="3479800" y="4438650"/>
          <p14:tracePt t="280443" x="3479800" y="4413250"/>
          <p14:tracePt t="280460" x="3479800" y="4394200"/>
          <p14:tracePt t="280477" x="3479800" y="4375150"/>
          <p14:tracePt t="280493" x="3479800" y="4349750"/>
          <p14:tracePt t="280510" x="3479800" y="4318000"/>
          <p14:tracePt t="280527" x="3467100" y="4273550"/>
          <p14:tracePt t="280543" x="3460750" y="4241800"/>
          <p14:tracePt t="280561" x="3448050" y="4203700"/>
          <p14:tracePt t="280577" x="3429000" y="4165600"/>
          <p14:tracePt t="280593" x="3390900" y="4095750"/>
          <p14:tracePt t="280610" x="3371850" y="4070350"/>
          <p14:tracePt t="280627" x="3321050" y="4013200"/>
          <p14:tracePt t="280643" x="3302000" y="3981450"/>
          <p14:tracePt t="280660" x="3270250" y="3930650"/>
          <p14:tracePt t="280677" x="3238500" y="3898900"/>
          <p14:tracePt t="280693" x="3194050" y="3867150"/>
          <p14:tracePt t="280710" x="3155950" y="3848100"/>
          <p14:tracePt t="280727" x="3130550" y="3835400"/>
          <p14:tracePt t="280743" x="3086100" y="3816350"/>
          <p14:tracePt t="280760" x="3048000" y="3803650"/>
          <p14:tracePt t="280776" x="3016250" y="3797300"/>
          <p14:tracePt t="280793" x="2965450" y="3771900"/>
          <p14:tracePt t="280811" x="2933700" y="3759200"/>
          <p14:tracePt t="280827" x="2901950" y="3759200"/>
          <p14:tracePt t="280843" x="2876550" y="3752850"/>
          <p14:tracePt t="280860" x="2838450" y="3752850"/>
          <p14:tracePt t="280877" x="2800350" y="3752850"/>
          <p14:tracePt t="280893" x="2736850" y="3759200"/>
          <p14:tracePt t="280910" x="2667000" y="3778250"/>
          <p14:tracePt t="280927" x="2590800" y="3816350"/>
          <p14:tracePt t="280943" x="2495550" y="3873500"/>
          <p14:tracePt t="280960" x="2419350" y="3917950"/>
          <p14:tracePt t="280976" x="2355850" y="3987800"/>
          <p14:tracePt t="280994" x="2273300" y="4089400"/>
          <p14:tracePt t="281010" x="2235200" y="4159250"/>
          <p14:tracePt t="281027" x="2197100" y="4229100"/>
          <p14:tracePt t="281044" x="2190750" y="4254500"/>
          <p14:tracePt t="281060" x="2190750" y="4298950"/>
          <p14:tracePt t="281077" x="2190750" y="4330700"/>
          <p14:tracePt t="281094" x="2190750" y="4356100"/>
          <p14:tracePt t="281110" x="2190750" y="4381500"/>
          <p14:tracePt t="281126" x="2209800" y="4419600"/>
          <p14:tracePt t="281143" x="2241550" y="4445000"/>
          <p14:tracePt t="281160" x="2273300" y="4470400"/>
          <p14:tracePt t="281177" x="2343150" y="4483100"/>
          <p14:tracePt t="281193" x="2527300" y="4508500"/>
          <p14:tracePt t="281210" x="2673350" y="4508500"/>
          <p14:tracePt t="281227" x="2838450" y="4502150"/>
          <p14:tracePt t="281243" x="3073400" y="4464050"/>
          <p14:tracePt t="281260" x="3276600" y="4432300"/>
          <p14:tracePt t="281277" x="3454400" y="4394200"/>
          <p14:tracePt t="281294" x="3619500" y="4337050"/>
          <p14:tracePt t="281310" x="3727450" y="4292600"/>
          <p14:tracePt t="281327" x="3829050" y="4248150"/>
          <p14:tracePt t="281343" x="3892550" y="4216400"/>
          <p14:tracePt t="281360" x="3905250" y="4197350"/>
          <p14:tracePt t="281377" x="3930650" y="4178300"/>
          <p14:tracePt t="281393" x="3975100" y="4140200"/>
          <p14:tracePt t="281410" x="4013200" y="4114800"/>
          <p14:tracePt t="281427" x="4038600" y="4089400"/>
          <p14:tracePt t="281443" x="4064000" y="4070350"/>
          <p14:tracePt t="281460" x="4070350" y="4064000"/>
          <p14:tracePt t="281477" x="4089400" y="4044950"/>
          <p14:tracePt t="281515" x="4102100" y="4038600"/>
          <p14:tracePt t="281578" x="4102100" y="4032250"/>
          <p14:tracePt t="281634" x="4102100" y="4025900"/>
          <p14:tracePt t="281818" x="4102100" y="4032250"/>
          <p14:tracePt t="281826" x="4102100" y="4089400"/>
          <p14:tracePt t="281835" x="4102100" y="4229100"/>
          <p14:tracePt t="281861" x="4102100" y="4457700"/>
          <p14:tracePt t="281877" x="4076700" y="4597400"/>
          <p14:tracePt t="281893" x="4076700" y="4768850"/>
          <p14:tracePt t="281910" x="4076700" y="4902200"/>
          <p14:tracePt t="281927" x="4076700" y="5029200"/>
          <p14:tracePt t="281944" x="4076700" y="5080000"/>
          <p14:tracePt t="281960" x="4095750" y="5124450"/>
          <p14:tracePt t="281977" x="4095750" y="5143500"/>
          <p14:tracePt t="281993" x="4108450" y="5149850"/>
          <p14:tracePt t="282034" x="4108450" y="5156200"/>
          <p14:tracePt t="282043" x="4114800" y="5156200"/>
          <p14:tracePt t="282090" x="4121150" y="5156200"/>
          <p14:tracePt t="282091" x="4127500" y="5156200"/>
          <p14:tracePt t="282102" x="4140200" y="5168900"/>
          <p14:tracePt t="282127" x="4152900" y="5168900"/>
          <p14:tracePt t="282162" x="4165600" y="5168900"/>
          <p14:tracePt t="282163" x="4171950" y="5168900"/>
          <p14:tracePt t="282177" x="4178300" y="5168900"/>
          <p14:tracePt t="282193" x="4197350" y="5168900"/>
          <p14:tracePt t="282193" x="4216400" y="5168900"/>
          <p14:tracePt t="282211" x="4248150" y="5168900"/>
          <p14:tracePt t="282227" x="4292600" y="5168900"/>
          <p14:tracePt t="282243" x="4324350" y="5168900"/>
          <p14:tracePt t="282260" x="4356100" y="5168900"/>
          <p14:tracePt t="282277" x="4381500" y="5149850"/>
          <p14:tracePt t="282293" x="4387850" y="5149850"/>
          <p14:tracePt t="282310" x="4394200" y="5149850"/>
          <p14:tracePt t="282378" x="4400550" y="5143500"/>
          <p14:tracePt t="282386" x="4419600" y="5137150"/>
          <p14:tracePt t="282387" x="4457700" y="5124450"/>
          <p14:tracePt t="282410" x="4483100" y="5111750"/>
          <p14:tracePt t="282427" x="4514850" y="5099050"/>
          <p14:tracePt t="282443" x="4533900" y="5086350"/>
          <p14:tracePt t="282460" x="4559300" y="5080000"/>
          <p14:tracePt t="282476" x="4572000" y="5080000"/>
          <p14:tracePt t="282493" x="4578350" y="5073650"/>
          <p14:tracePt t="282510" x="4616450" y="5060950"/>
          <p14:tracePt t="282527" x="4622800" y="5060950"/>
          <p14:tracePt t="282543" x="4635500" y="5060950"/>
          <p14:tracePt t="282560" x="4635500" y="5054600"/>
          <p14:tracePt t="282794" x="4635500" y="5067300"/>
          <p14:tracePt t="282818" x="4629150" y="5067300"/>
          <p14:tracePt t="282834" x="4616450" y="5067300"/>
          <p14:tracePt t="282840" x="4603750" y="5080000"/>
          <p14:tracePt t="282843" x="4584700" y="5080000"/>
          <p14:tracePt t="282860" x="4552950" y="5080000"/>
          <p14:tracePt t="282877" x="4495800" y="5080000"/>
          <p14:tracePt t="282893" x="4406900" y="5080000"/>
          <p14:tracePt t="282910" x="4311650" y="5080000"/>
          <p14:tracePt t="282927" x="4133850" y="5080000"/>
          <p14:tracePt t="282944" x="4038600" y="5080000"/>
          <p14:tracePt t="282960" x="3949700" y="5060950"/>
          <p14:tracePt t="282977" x="3867150" y="5029200"/>
          <p14:tracePt t="282993" x="3784600" y="4991100"/>
          <p14:tracePt t="283010" x="3752850" y="4972050"/>
          <p14:tracePt t="283027" x="3708400" y="4940300"/>
          <p14:tracePt t="283043" x="3663950" y="4921250"/>
          <p14:tracePt t="283060" x="3619500" y="4883150"/>
          <p14:tracePt t="283077" x="3562350" y="4845050"/>
          <p14:tracePt t="283099" x="3517900" y="4800600"/>
          <p14:tracePt t="283126" x="3498850" y="4800600"/>
          <p14:tracePt t="283142" x="3460750" y="4756150"/>
          <p14:tracePt t="283159" x="3448050" y="4724400"/>
          <p14:tracePt t="283176" x="3435350" y="4699000"/>
          <p14:tracePt t="283192" x="3435350" y="4654550"/>
          <p14:tracePt t="283209" x="3435350" y="4616450"/>
          <p14:tracePt t="283226" x="3435350" y="4527550"/>
          <p14:tracePt t="283242" x="3448050" y="4470400"/>
          <p14:tracePt t="283259" x="3460750" y="4413250"/>
          <p14:tracePt t="283276" x="3467100" y="4375150"/>
          <p14:tracePt t="283292" x="3492500" y="4330700"/>
          <p14:tracePt t="283309" x="3498850" y="4311650"/>
          <p14:tracePt t="283326" x="3517900" y="4286250"/>
          <p14:tracePt t="283342" x="3517900" y="4267200"/>
          <p14:tracePt t="283359" x="3530600" y="4260850"/>
          <p14:tracePt t="283466" x="3536950" y="4254500"/>
          <p14:tracePt t="283474" x="3543300" y="4254500"/>
          <p14:tracePt t="283483" x="3562350" y="4254500"/>
          <p14:tracePt t="283514" x="3575050" y="4248150"/>
          <p14:tracePt t="283522" x="3575050" y="4241800"/>
          <p14:tracePt t="283530" x="3587750" y="4241800"/>
          <p14:tracePt t="283542" x="3606800" y="4241800"/>
          <p14:tracePt t="283559" x="3619500" y="4241800"/>
          <p14:tracePt t="283576" x="3632200" y="4241800"/>
          <p14:tracePt t="283593" x="3644900" y="4241800"/>
          <p14:tracePt t="283609" x="3689350" y="4241800"/>
          <p14:tracePt t="283626" x="3714750" y="4241800"/>
          <p14:tracePt t="283643" x="3759200" y="4241800"/>
          <p14:tracePt t="283659" x="3784600" y="4241800"/>
          <p14:tracePt t="283676" x="3810000" y="4241800"/>
          <p14:tracePt t="283692" x="3841750" y="4241800"/>
          <p14:tracePt t="283709" x="3854450" y="4241800"/>
          <p14:tracePt t="283726" x="3860800" y="4241800"/>
          <p14:tracePt t="283906" x="3873500" y="4241800"/>
          <p14:tracePt t="283923" x="3886200" y="4241800"/>
          <p14:tracePt t="283924" x="3892550" y="4241800"/>
          <p14:tracePt t="283944" x="3911600" y="4241800"/>
          <p14:tracePt t="283961" x="3917950" y="4241800"/>
          <p14:tracePt t="283977" x="3937000" y="4241800"/>
          <p14:tracePt t="283994" x="3943350" y="4241800"/>
          <p14:tracePt t="284011" x="3956050" y="4241800"/>
          <p14:tracePt t="284027" x="3956050" y="4235450"/>
          <p14:tracePt t="284066" x="3962400" y="4229100"/>
          <p14:tracePt t="284077" x="3968750" y="4229100"/>
          <p14:tracePt t="284086" x="3975100" y="4222750"/>
          <p14:tracePt t="284146" x="3981450" y="4222750"/>
          <p14:tracePt t="284522" x="3987800" y="4229100"/>
          <p14:tracePt t="284530" x="3994150" y="4229100"/>
          <p14:tracePt t="284542" x="3994150" y="4235450"/>
          <p14:tracePt t="284578" x="4000500" y="4241800"/>
          <p14:tracePt t="284602" x="4006850" y="4241800"/>
          <p14:tracePt t="284610" x="4006850" y="4254500"/>
          <p14:tracePt t="284618" x="4019550" y="4267200"/>
          <p14:tracePt t="284627" x="4025900" y="4286250"/>
          <p14:tracePt t="284644" x="4038600" y="4305300"/>
          <p14:tracePt t="284660" x="4051300" y="4337050"/>
          <p14:tracePt t="284677" x="4064000" y="4362450"/>
          <p14:tracePt t="284694" x="4070350" y="4387850"/>
          <p14:tracePt t="284710" x="4076700" y="4413250"/>
          <p14:tracePt t="284727" x="4083050" y="4445000"/>
          <p14:tracePt t="284744" x="4095750" y="4476750"/>
          <p14:tracePt t="284761" x="4095750" y="4514850"/>
          <p14:tracePt t="284777" x="4108450" y="4572000"/>
          <p14:tracePt t="284794" x="4121150" y="4629150"/>
          <p14:tracePt t="284810" x="4140200" y="4699000"/>
          <p14:tracePt t="284827" x="4140200" y="4743450"/>
          <p14:tracePt t="284844" x="4146550" y="4787900"/>
          <p14:tracePt t="284861" x="4159250" y="4813300"/>
          <p14:tracePt t="284877" x="4159250" y="4832350"/>
          <p14:tracePt t="284894" x="4159250" y="4845050"/>
          <p14:tracePt t="285042" x="4159250" y="4851400"/>
          <p14:tracePt t="285098" x="4152900" y="4857750"/>
          <p14:tracePt t="285114" x="4140200" y="4870450"/>
          <p14:tracePt t="285116" x="4121150" y="4870450"/>
          <p14:tracePt t="285130" x="4083050" y="4876800"/>
          <p14:tracePt t="285144" x="4064000" y="4876800"/>
          <p14:tracePt t="285160" x="4051300" y="4876800"/>
          <p14:tracePt t="285177" x="4038600" y="4876800"/>
          <p14:tracePt t="285219" x="4032250" y="4876800"/>
          <p14:tracePt t="285236" x="4019550" y="4876800"/>
          <p14:tracePt t="285237" x="3981450" y="4864100"/>
          <p14:tracePt t="285260" x="3937000" y="4864100"/>
          <p14:tracePt t="285277" x="3898900" y="4845050"/>
          <p14:tracePt t="285295" x="3867150" y="4838700"/>
          <p14:tracePt t="285310" x="3822700" y="4826000"/>
          <p14:tracePt t="285327" x="3803650" y="4819650"/>
          <p14:tracePt t="285344" x="3784600" y="4800600"/>
          <p14:tracePt t="285360" x="3752850" y="4787900"/>
          <p14:tracePt t="285377" x="3733800" y="4781550"/>
          <p14:tracePt t="285394" x="3714750" y="4762500"/>
          <p14:tracePt t="285411" x="3689350" y="4762500"/>
          <p14:tracePt t="285427" x="3670300" y="4749800"/>
          <p14:tracePt t="285444" x="3632200" y="4730750"/>
          <p14:tracePt t="285460" x="3594100" y="4705350"/>
          <p14:tracePt t="285477" x="3568700" y="4686300"/>
          <p14:tracePt t="285494" x="3562350" y="4679950"/>
          <p14:tracePt t="285511" x="3556000" y="4673600"/>
          <p14:tracePt t="285527" x="3543300" y="4660900"/>
          <p14:tracePt t="285544" x="3530600" y="4648200"/>
          <p14:tracePt t="285561" x="3517900" y="4629150"/>
          <p14:tracePt t="285577" x="3486150" y="4584700"/>
          <p14:tracePt t="285594" x="3479800" y="4559300"/>
          <p14:tracePt t="285612" x="3473450" y="4527550"/>
          <p14:tracePt t="285627" x="3454400" y="4489450"/>
          <p14:tracePt t="285644" x="3448050" y="4451350"/>
          <p14:tracePt t="285661" x="3448050" y="4413250"/>
          <p14:tracePt t="285677" x="3441700" y="4375150"/>
          <p14:tracePt t="285694" x="3435350" y="4349750"/>
          <p14:tracePt t="285711" x="3435350" y="4311650"/>
          <p14:tracePt t="285727" x="3429000" y="4286250"/>
          <p14:tracePt t="285744" x="3429000" y="4267200"/>
          <p14:tracePt t="285761" x="3429000" y="4254500"/>
          <p14:tracePt t="285777" x="3422650" y="4241800"/>
          <p14:tracePt t="285795" x="3422650" y="4229100"/>
          <p14:tracePt t="285811" x="3422650" y="4203700"/>
          <p14:tracePt t="285827" x="3422650" y="4191000"/>
          <p14:tracePt t="285844" x="3422650" y="4178300"/>
          <p14:tracePt t="285860" x="3422650" y="4152900"/>
          <p14:tracePt t="285877" x="3422650" y="4140200"/>
          <p14:tracePt t="285894" x="3422650" y="4127500"/>
          <p14:tracePt t="285910" x="3422650" y="4108450"/>
          <p14:tracePt t="285927" x="3422650" y="4089400"/>
          <p14:tracePt t="285944" x="3422650" y="4076700"/>
          <p14:tracePt t="285961" x="3422650" y="4057650"/>
          <p14:tracePt t="285977" x="3429000" y="4038600"/>
          <p14:tracePt t="285994" x="3435350" y="4032250"/>
          <p14:tracePt t="286010" x="3435350" y="4025900"/>
          <p14:tracePt t="286027" x="3441700" y="4019550"/>
          <p14:tracePt t="286044" x="3448050" y="4006850"/>
          <p14:tracePt t="286060" x="3454400" y="4000500"/>
          <p14:tracePt t="286077" x="3460750" y="3987800"/>
          <p14:tracePt t="286094" x="3460750" y="3981450"/>
          <p14:tracePt t="286110" x="3467100" y="3968750"/>
          <p14:tracePt t="286127" x="3473450" y="3968750"/>
          <p14:tracePt t="286144" x="3473450" y="3962400"/>
          <p14:tracePt t="286160" x="3479800" y="3937000"/>
          <p14:tracePt t="286177" x="3486150" y="3930650"/>
          <p14:tracePt t="286177" x="3486150" y="3924300"/>
          <p14:tracePt t="286194" x="3492500" y="3911600"/>
          <p14:tracePt t="286210" x="3498850" y="3898900"/>
          <p14:tracePt t="286250" x="3498850" y="3892550"/>
          <p14:tracePt t="286514" x="3498850" y="3879850"/>
          <p14:tracePt t="286522" x="3498850" y="3854450"/>
          <p14:tracePt t="286526" x="3467100" y="3721100"/>
          <p14:tracePt t="286544" x="3365500" y="3581400"/>
          <p14:tracePt t="286561" x="3200400" y="3359150"/>
          <p14:tracePt t="286577" x="2984500" y="3054350"/>
          <p14:tracePt t="286594" x="2813050" y="2863850"/>
          <p14:tracePt t="286611" x="2673350" y="2724150"/>
          <p14:tracePt t="286627" x="2578100" y="2622550"/>
          <p14:tracePt t="286644" x="2520950" y="2565400"/>
          <p14:tracePt t="286661" x="2489200" y="2540000"/>
          <p14:tracePt t="286677" x="2482850" y="2533650"/>
          <p14:tracePt t="286694" x="2470150" y="2520950"/>
          <p14:tracePt t="286711" x="2457450" y="2520950"/>
          <p14:tracePt t="286727" x="2419350" y="2508250"/>
          <p14:tracePt t="286744" x="2393950" y="2508250"/>
          <p14:tracePt t="286761" x="2362200" y="2508250"/>
          <p14:tracePt t="286777" x="2330450" y="2495550"/>
          <p14:tracePt t="286794" x="2305050" y="2495550"/>
          <p14:tracePt t="286811" x="2292350" y="2495550"/>
          <p14:tracePt t="286827" x="2260600" y="2495550"/>
          <p14:tracePt t="286844" x="2247900" y="2501900"/>
          <p14:tracePt t="286860" x="2235200" y="2508250"/>
          <p14:tracePt t="286877" x="2216150" y="2520950"/>
          <p14:tracePt t="286894" x="2203450" y="2540000"/>
          <p14:tracePt t="286910" x="2184400" y="2565400"/>
          <p14:tracePt t="286927" x="2184400" y="2584450"/>
          <p14:tracePt t="286944" x="2178050" y="2603500"/>
          <p14:tracePt t="286960" x="2178050" y="2622550"/>
          <p14:tracePt t="286960" x="2178050" y="2628900"/>
          <p14:tracePt t="286978" x="2178050" y="2641600"/>
          <p14:tracePt t="286994" x="2178050" y="2673350"/>
          <p14:tracePt t="287010" x="2178050" y="2705100"/>
          <p14:tracePt t="287027" x="2178050" y="2743200"/>
          <p14:tracePt t="287044" x="2178050" y="2774950"/>
          <p14:tracePt t="287060" x="2184400" y="2806700"/>
          <p14:tracePt t="287077" x="2190750" y="2851150"/>
          <p14:tracePt t="287094" x="2216150" y="2901950"/>
          <p14:tracePt t="287110" x="2222500" y="2946400"/>
          <p14:tracePt t="287127" x="2247900" y="3003550"/>
          <p14:tracePt t="287144" x="2266950" y="3041650"/>
          <p14:tracePt t="287161" x="2292350" y="3079750"/>
          <p14:tracePt t="287177" x="2330450" y="3117850"/>
          <p14:tracePt t="287194" x="2374900" y="3149600"/>
          <p14:tracePt t="287211" x="2451100" y="3181350"/>
          <p14:tracePt t="287228" x="2552700" y="3232150"/>
          <p14:tracePt t="287244" x="2692400" y="3276600"/>
          <p14:tracePt t="287260" x="2819400" y="3321050"/>
          <p14:tracePt t="287277" x="2927350" y="3359150"/>
          <p14:tracePt t="287294" x="3028950" y="3378200"/>
          <p14:tracePt t="287311" x="3098800" y="3403600"/>
          <p14:tracePt t="287327" x="3143250" y="3416300"/>
          <p14:tracePt t="287344" x="3155950" y="3416300"/>
          <p14:tracePt t="287361" x="3162300" y="3429000"/>
          <p14:tracePt t="287426" x="3175000" y="3441700"/>
          <p14:tracePt t="287429" x="3175000" y="3454400"/>
          <p14:tracePt t="287436" x="3175000" y="3536950"/>
          <p14:tracePt t="287461" x="3175000" y="3600450"/>
          <p14:tracePt t="287477" x="3175000" y="3670300"/>
          <p14:tracePt t="287494" x="3175000" y="3714750"/>
          <p14:tracePt t="287511" x="3175000" y="3765550"/>
          <p14:tracePt t="287527" x="3130550" y="3790950"/>
          <p14:tracePt t="287544" x="3098800" y="3803650"/>
          <p14:tracePt t="287560" x="3009900" y="3816350"/>
          <p14:tracePt t="287577" x="2882900" y="3816350"/>
          <p14:tracePt t="287594" x="2698750" y="3841750"/>
          <p14:tracePt t="287611" x="2597150" y="3860800"/>
          <p14:tracePt t="287627" x="2527300" y="3873500"/>
          <p14:tracePt t="287645" x="2470150" y="3879850"/>
          <p14:tracePt t="287660" x="2444750" y="3886200"/>
          <p14:tracePt t="287677" x="2419350" y="3886200"/>
          <p14:tracePt t="287694" x="2400300" y="3892550"/>
          <p14:tracePt t="287710" x="2381250" y="3905250"/>
          <p14:tracePt t="287727" x="2355850" y="3905250"/>
          <p14:tracePt t="287744" x="2324100" y="3924300"/>
          <p14:tracePt t="287760" x="2298700" y="3937000"/>
          <p14:tracePt t="287777" x="2279650" y="3949700"/>
          <p14:tracePt t="287794" x="2235200" y="3987800"/>
          <p14:tracePt t="287811" x="2216150" y="4013200"/>
          <p14:tracePt t="287827" x="2178050" y="4064000"/>
          <p14:tracePt t="287844" x="2165350" y="4114800"/>
          <p14:tracePt t="287860" x="2152650" y="4165600"/>
          <p14:tracePt t="287878" x="2152650" y="4216400"/>
          <p14:tracePt t="287894" x="2152650" y="4267200"/>
          <p14:tracePt t="287910" x="2152650" y="4324350"/>
          <p14:tracePt t="287927" x="2190750" y="4400550"/>
          <p14:tracePt t="287944" x="2235200" y="4470400"/>
          <p14:tracePt t="287960" x="2317750" y="4533900"/>
          <p14:tracePt t="287977" x="2438400" y="4584700"/>
          <p14:tracePt t="287995" x="2597150" y="4603750"/>
          <p14:tracePt t="288011" x="2717800" y="4610100"/>
          <p14:tracePt t="288027" x="2838450" y="4610100"/>
          <p14:tracePt t="288044" x="2952750" y="4610100"/>
          <p14:tracePt t="288060" x="2997200" y="4610100"/>
          <p14:tracePt t="288077" x="3041650" y="4616450"/>
          <p14:tracePt t="288094" x="3073400" y="4616450"/>
          <p14:tracePt t="288111" x="3079750" y="4629150"/>
          <p14:tracePt t="288127" x="3098800" y="4635500"/>
          <p14:tracePt t="288144" x="3117850" y="4654550"/>
          <p14:tracePt t="288161" x="3136900" y="4673600"/>
          <p14:tracePt t="288177" x="3168650" y="4724400"/>
          <p14:tracePt t="288194" x="3187700" y="4749800"/>
          <p14:tracePt t="288194" x="3200400" y="4775200"/>
          <p14:tracePt t="288211" x="3238500" y="4851400"/>
          <p14:tracePt t="288227" x="3282950" y="4921250"/>
          <p14:tracePt t="288244" x="3333750" y="5022850"/>
          <p14:tracePt t="288261" x="3390900" y="5111750"/>
          <p14:tracePt t="288277" x="3448050" y="5232400"/>
          <p14:tracePt t="288294" x="3492500" y="5334000"/>
          <p14:tracePt t="288311" x="3517900" y="5391150"/>
          <p14:tracePt t="288327" x="3524250" y="5441950"/>
          <p14:tracePt t="288344" x="3543300" y="5486400"/>
          <p14:tracePt t="288361" x="3543300" y="5499100"/>
          <p14:tracePt t="288377" x="3543300" y="5505450"/>
          <p14:tracePt t="288394" x="3543300" y="5518150"/>
          <p14:tracePt t="288410" x="3549650" y="5530850"/>
          <p14:tracePt t="288450" x="3549650" y="5537200"/>
          <p14:tracePt t="288458" x="3536950" y="5556250"/>
          <p14:tracePt t="288469" x="3486150" y="5549900"/>
          <p14:tracePt t="288494" x="3454400" y="5549900"/>
          <p14:tracePt t="288510" x="3429000" y="5549900"/>
          <p14:tracePt t="288527" x="3403600" y="5549900"/>
          <p14:tracePt t="288544" x="3390900" y="5549900"/>
          <p14:tracePt t="288560" x="3365500" y="5537200"/>
          <p14:tracePt t="288577" x="3352800" y="5524500"/>
          <p14:tracePt t="288577" x="3340100" y="5518150"/>
          <p14:tracePt t="288594" x="3321050" y="5505450"/>
          <p14:tracePt t="288610" x="3295650" y="5492750"/>
          <p14:tracePt t="288627" x="3276600" y="5473700"/>
          <p14:tracePt t="288644" x="3251200" y="5467350"/>
          <p14:tracePt t="288660" x="3232150" y="5461000"/>
          <p14:tracePt t="288678" x="3194050" y="5448300"/>
          <p14:tracePt t="288694" x="3162300" y="5448300"/>
          <p14:tracePt t="288710" x="3124200" y="5435600"/>
          <p14:tracePt t="288728" x="3105150" y="5435600"/>
          <p14:tracePt t="288744" x="3073400" y="5435600"/>
          <p14:tracePt t="288760" x="3048000" y="5435600"/>
          <p14:tracePt t="288777" x="3028950" y="5435600"/>
          <p14:tracePt t="288794" x="3022600" y="5435600"/>
          <p14:tracePt t="288978" x="3016250" y="5435600"/>
          <p14:tracePt t="288986" x="3009900" y="5435600"/>
          <p14:tracePt t="288987" x="2984500" y="5416550"/>
          <p14:tracePt t="289011" x="2959100" y="5397500"/>
          <p14:tracePt t="289027" x="2927350" y="5372100"/>
          <p14:tracePt t="289044" x="2889250" y="5340350"/>
          <p14:tracePt t="289061" x="2870200" y="5321300"/>
          <p14:tracePt t="289077" x="2832100" y="5308600"/>
          <p14:tracePt t="289094" x="2813050" y="5302250"/>
          <p14:tracePt t="289111" x="2787650" y="5295900"/>
          <p14:tracePt t="289127" x="2755900" y="5283200"/>
          <p14:tracePt t="289144" x="2724150" y="5283200"/>
          <p14:tracePt t="289161" x="2686050" y="5283200"/>
          <p14:tracePt t="289177" x="2641600" y="5283200"/>
          <p14:tracePt t="289195" x="2590800" y="5295900"/>
          <p14:tracePt t="289211" x="2565400" y="5302250"/>
          <p14:tracePt t="289227" x="2514600" y="5314950"/>
          <p14:tracePt t="289244" x="2489200" y="5334000"/>
          <p14:tracePt t="289260" x="2476500" y="5346700"/>
          <p14:tracePt t="289277" x="2457450" y="5359400"/>
          <p14:tracePt t="289294" x="2444750" y="5365750"/>
          <p14:tracePt t="289310" x="2425700" y="5397500"/>
          <p14:tracePt t="289327" x="2419350" y="5410200"/>
          <p14:tracePt t="289344" x="2406650" y="5435600"/>
          <p14:tracePt t="289360" x="2400300" y="5441950"/>
          <p14:tracePt t="289377" x="2400300" y="5467350"/>
          <p14:tracePt t="289394" x="2400300" y="5480050"/>
          <p14:tracePt t="289410" x="2393950" y="5492750"/>
          <p14:tracePt t="289427" x="2393950" y="5505450"/>
          <p14:tracePt t="289444" x="2393950" y="5518150"/>
          <p14:tracePt t="289460" x="2393950" y="5530850"/>
          <p14:tracePt t="289477" x="2393950" y="5537200"/>
          <p14:tracePt t="289494" x="2400300" y="5549900"/>
          <p14:tracePt t="289510" x="2413000" y="5562600"/>
          <p14:tracePt t="289527" x="2432050" y="5588000"/>
          <p14:tracePt t="289544" x="2476500" y="5619750"/>
          <p14:tracePt t="289560" x="2501900" y="5638800"/>
          <p14:tracePt t="289577" x="2552700" y="5664200"/>
          <p14:tracePt t="289594" x="2660650" y="5702300"/>
          <p14:tracePt t="289611" x="2749550" y="5734050"/>
          <p14:tracePt t="289628" x="2825750" y="5753100"/>
          <p14:tracePt t="289644" x="2895600" y="5765800"/>
          <p14:tracePt t="289660" x="2946400" y="5778500"/>
          <p14:tracePt t="289678" x="2984500" y="5784850"/>
          <p14:tracePt t="289694" x="2997200" y="5784850"/>
          <p14:tracePt t="289711" x="3009900" y="5784850"/>
          <p14:tracePt t="289728" x="3028950" y="5784850"/>
          <p14:tracePt t="289744" x="3048000" y="5791200"/>
          <p14:tracePt t="289761" x="3060700" y="5791200"/>
          <p14:tracePt t="289777" x="3086100" y="5797550"/>
          <p14:tracePt t="289794" x="3098800" y="5797550"/>
          <p14:tracePt t="289810" x="3111500" y="5797550"/>
          <p14:tracePt t="289858" x="3117850" y="5797550"/>
          <p14:tracePt t="289874" x="3124200" y="5797550"/>
          <p14:tracePt t="289894" x="3136900" y="5797550"/>
          <p14:tracePt t="289894" x="3149600" y="5778500"/>
          <p14:tracePt t="289910" x="3162300" y="5740400"/>
          <p14:tracePt t="289927" x="3168650" y="5702300"/>
          <p14:tracePt t="289944" x="3181350" y="5657850"/>
          <p14:tracePt t="289960" x="3181350" y="5638800"/>
          <p14:tracePt t="289977" x="3194050" y="5594350"/>
          <p14:tracePt t="289994" x="3194050" y="5562600"/>
          <p14:tracePt t="290011" x="3194050" y="5530850"/>
          <p14:tracePt t="290027" x="3194050" y="5486400"/>
          <p14:tracePt t="290044" x="3194050" y="5473700"/>
          <p14:tracePt t="290060" x="3194050" y="5448300"/>
          <p14:tracePt t="290077" x="3187700" y="5429250"/>
          <p14:tracePt t="290094" x="3181350" y="5416550"/>
          <p14:tracePt t="290110" x="3175000" y="5403850"/>
          <p14:tracePt t="290127" x="3168650" y="5391150"/>
          <p14:tracePt t="290144" x="3162300" y="5384800"/>
          <p14:tracePt t="290160" x="3149600" y="5372100"/>
          <p14:tracePt t="290160" x="3136900" y="5365750"/>
          <p14:tracePt t="290179" x="3117850" y="5353050"/>
          <p14:tracePt t="290194" x="3086100" y="5334000"/>
          <p14:tracePt t="290210" x="3041650" y="5314950"/>
          <p14:tracePt t="290227" x="2965450" y="5302250"/>
          <p14:tracePt t="290244" x="2908300" y="5283200"/>
          <p14:tracePt t="290260" x="2838450" y="5276850"/>
          <p14:tracePt t="290277" x="2787650" y="5276850"/>
          <p14:tracePt t="290294" x="2730500" y="5264150"/>
          <p14:tracePt t="290310" x="2686050" y="5264150"/>
          <p14:tracePt t="290327" x="2641600" y="5264150"/>
          <p14:tracePt t="290344" x="2609850" y="5264150"/>
          <p14:tracePt t="290360" x="2571750" y="5264150"/>
          <p14:tracePt t="290360" x="2552700" y="5276850"/>
          <p14:tracePt t="290378" x="2520950" y="5289550"/>
          <p14:tracePt t="290395" x="2489200" y="5295900"/>
          <p14:tracePt t="290410" x="2470150" y="5308600"/>
          <p14:tracePt t="290427" x="2438400" y="5321300"/>
          <p14:tracePt t="290444" x="2419350" y="5340350"/>
          <p14:tracePt t="290460" x="2400300" y="5353050"/>
          <p14:tracePt t="290477" x="2387600" y="5365750"/>
          <p14:tracePt t="290494" x="2368550" y="5384800"/>
          <p14:tracePt t="290510" x="2368550" y="5410200"/>
          <p14:tracePt t="290527" x="2349500" y="5429250"/>
          <p14:tracePt t="290544" x="2349500" y="5448300"/>
          <p14:tracePt t="290561" x="2343150" y="5467350"/>
          <p14:tracePt t="290577" x="2336800" y="5505450"/>
          <p14:tracePt t="290594" x="2336800" y="5524500"/>
          <p14:tracePt t="290610" x="2336800" y="5543550"/>
          <p14:tracePt t="290627" x="2336800" y="5562600"/>
          <p14:tracePt t="290644" x="2336800" y="5568950"/>
          <p14:tracePt t="290660" x="2336800" y="5581650"/>
          <p14:tracePt t="290698" x="2336800" y="5594350"/>
          <p14:tracePt t="290721" x="2336800" y="5600700"/>
          <p14:tracePt t="290746" x="2336800" y="5607050"/>
          <p14:tracePt t="291162" x="2336800" y="5613400"/>
          <p14:tracePt t="291171" x="2317750" y="5613400"/>
          <p14:tracePt t="291172" x="2298700" y="5626100"/>
          <p14:tracePt t="291194" x="2254250" y="5651500"/>
          <p14:tracePt t="291212" x="2222500" y="5651500"/>
          <p14:tracePt t="291228" x="2203450" y="5664200"/>
          <p14:tracePt t="291245" x="2197100" y="5670550"/>
          <p14:tracePt t="291260" x="2184400" y="5676900"/>
          <p14:tracePt t="291277" x="2178050" y="5676900"/>
          <p14:tracePt t="291314" x="2171700" y="5676900"/>
          <p14:tracePt t="291378" x="2159000" y="5676900"/>
          <p14:tracePt t="291387" x="2146300" y="5676900"/>
          <p14:tracePt t="291387" x="2120900" y="5670550"/>
          <p14:tracePt t="291411" x="2114550" y="5670550"/>
          <p14:tracePt t="291450" x="2114550" y="5664200"/>
          <p14:tracePt t="291453" x="2101850" y="5657850"/>
          <p14:tracePt t="291460" x="2101850" y="5651500"/>
          <p14:tracePt t="291478" x="2101850" y="5645150"/>
          <p14:tracePt t="291494" x="2101850" y="5638800"/>
          <p14:tracePt t="291530" x="2101850" y="5626100"/>
          <p14:tracePt t="291546" x="2101850" y="5619750"/>
          <p14:tracePt t="291547" x="2101850" y="5613400"/>
          <p14:tracePt t="291560" x="2089150" y="5600700"/>
          <p14:tracePt t="291577" x="2089150" y="5581650"/>
          <p14:tracePt t="291594" x="2089150" y="5575300"/>
          <p14:tracePt t="291610" x="2089150" y="5568950"/>
          <p14:tracePt t="291738" x="2082800" y="5562600"/>
          <p14:tracePt t="291754" x="2076450" y="5562600"/>
          <p14:tracePt t="291760" x="2070100" y="5562600"/>
          <p14:tracePt t="291770" x="2057400" y="5562600"/>
          <p14:tracePt t="291770" x="2044700" y="5562600"/>
          <p14:tracePt t="291794" x="2038350" y="5562600"/>
          <p14:tracePt t="291810" x="2025650" y="5562600"/>
          <p14:tracePt t="291827" x="2012950" y="5562600"/>
          <p14:tracePt t="291844" x="1981200" y="5562600"/>
          <p14:tracePt t="291860" x="1955800" y="5556250"/>
          <p14:tracePt t="291877" x="1943100" y="5543550"/>
          <p14:tracePt t="291894" x="1924050" y="5537200"/>
          <p14:tracePt t="291910" x="1898650" y="5499100"/>
          <p14:tracePt t="291927" x="1879600" y="5454650"/>
          <p14:tracePt t="291944" x="1860550" y="5372100"/>
          <p14:tracePt t="291960" x="1841500" y="5276850"/>
          <p14:tracePt t="291977" x="1841500" y="5213350"/>
          <p14:tracePt t="291994" x="1841500" y="5130800"/>
          <p14:tracePt t="292010" x="1841500" y="5111750"/>
          <p14:tracePt t="292027" x="1841500" y="5105400"/>
          <p14:tracePt t="292154" x="1841500" y="5099050"/>
          <p14:tracePt t="292162" x="1835150" y="5099050"/>
          <p14:tracePt t="292170" x="1828800" y="5099050"/>
          <p14:tracePt t="292177" x="1816100" y="5124450"/>
          <p14:tracePt t="292177" x="1803400" y="5137150"/>
          <p14:tracePt t="292194" x="1784350" y="5162550"/>
          <p14:tracePt t="292212" x="1771650" y="5187950"/>
          <p14:tracePt t="292227" x="1758950" y="5232400"/>
          <p14:tracePt t="292244" x="1752600" y="5276850"/>
          <p14:tracePt t="292260" x="1739900" y="5346700"/>
          <p14:tracePt t="292277" x="1733550" y="5397500"/>
          <p14:tracePt t="292294" x="1733550" y="5454650"/>
          <p14:tracePt t="292311" x="1733550" y="5505450"/>
          <p14:tracePt t="292328" x="1733550" y="5549900"/>
          <p14:tracePt t="292344" x="1733550" y="5581650"/>
          <p14:tracePt t="292361" x="1758950" y="5638800"/>
          <p14:tracePt t="292377" x="1803400" y="5695950"/>
          <p14:tracePt t="292394" x="1816100" y="5715000"/>
          <p14:tracePt t="292411" x="1841500" y="5740400"/>
          <p14:tracePt t="292427" x="1866900" y="5765800"/>
          <p14:tracePt t="292444" x="1905000" y="5784850"/>
          <p14:tracePt t="292461" x="1949450" y="5810250"/>
          <p14:tracePt t="292477" x="2006600" y="5829300"/>
          <p14:tracePt t="292494" x="2057400" y="5842000"/>
          <p14:tracePt t="292511" x="2089150" y="5842000"/>
          <p14:tracePt t="292527" x="2120900" y="5842000"/>
          <p14:tracePt t="292544" x="2152650" y="5842000"/>
          <p14:tracePt t="292561" x="2190750" y="5810250"/>
          <p14:tracePt t="292577" x="2235200" y="5778500"/>
          <p14:tracePt t="292594" x="2260600" y="5746750"/>
          <p14:tracePt t="292611" x="2286000" y="5715000"/>
          <p14:tracePt t="292627" x="2311400" y="5683250"/>
          <p14:tracePt t="292644" x="2324100" y="5632450"/>
          <p14:tracePt t="292660" x="2330450" y="5588000"/>
          <p14:tracePt t="292677" x="2349500" y="5530850"/>
          <p14:tracePt t="292694" x="2349500" y="5467350"/>
          <p14:tracePt t="292710" x="2349500" y="5384800"/>
          <p14:tracePt t="292728" x="2362200" y="5283200"/>
          <p14:tracePt t="292744" x="2362200" y="5238750"/>
          <p14:tracePt t="292760" x="2349500" y="5219700"/>
          <p14:tracePt t="292777" x="2343150" y="5207000"/>
          <p14:tracePt t="292777" x="2336800" y="5207000"/>
          <p14:tracePt t="292794" x="2330450" y="5194300"/>
          <p14:tracePt t="292810" x="2311400" y="5187950"/>
          <p14:tracePt t="292827" x="2292350" y="5187950"/>
          <p14:tracePt t="292845" x="2260600" y="5181600"/>
          <p14:tracePt t="292860" x="2222500" y="5181600"/>
          <p14:tracePt t="292877" x="2184400" y="5181600"/>
          <p14:tracePt t="292894" x="2133600" y="5200650"/>
          <p14:tracePt t="292910" x="2095500" y="5213350"/>
          <p14:tracePt t="292927" x="2070100" y="5232400"/>
          <p14:tracePt t="292944" x="2012950" y="5270500"/>
          <p14:tracePt t="292961" x="1993900" y="5295900"/>
          <p14:tracePt t="292977" x="1968500" y="5314950"/>
          <p14:tracePt t="292994" x="1943100" y="5359400"/>
          <p14:tracePt t="293011" x="1943100" y="5378450"/>
          <p14:tracePt t="293027" x="1936750" y="5403850"/>
          <p14:tracePt t="293044" x="1936750" y="5422900"/>
          <p14:tracePt t="293060" x="1936750" y="5441950"/>
          <p14:tracePt t="293186" x="1949450" y="5429250"/>
          <p14:tracePt t="293194" x="1981200" y="5384800"/>
          <p14:tracePt t="293204" x="2025650" y="5276850"/>
          <p14:tracePt t="293228" x="2057400" y="5187950"/>
          <p14:tracePt t="293244" x="2063750" y="5054600"/>
          <p14:tracePt t="293261" x="2063750" y="4978400"/>
          <p14:tracePt t="293277" x="2063750" y="4914900"/>
          <p14:tracePt t="293294" x="2063750" y="4851400"/>
          <p14:tracePt t="293310" x="2063750" y="4806950"/>
          <p14:tracePt t="293327" x="2063750" y="4787900"/>
          <p14:tracePt t="293344" x="2057400" y="4768850"/>
          <p14:tracePt t="293360" x="2051050" y="4756150"/>
          <p14:tracePt t="293377" x="2038350" y="4743450"/>
          <p14:tracePt t="293418" x="2038350" y="4730750"/>
          <p14:tracePt t="293658" x="2032000" y="4730750"/>
          <p14:tracePt t="293726" x="2044700" y="4724400"/>
          <p14:tracePt t="293730" x="2057400" y="4718050"/>
          <p14:tracePt t="293738" x="2171700" y="4686300"/>
          <p14:tracePt t="293759" x="2260600" y="4673600"/>
          <p14:tracePt t="293776" x="2349500" y="4660900"/>
          <p14:tracePt t="293793" x="2546350" y="4635500"/>
          <p14:tracePt t="293809" x="2667000" y="4610100"/>
          <p14:tracePt t="293809" x="2749550" y="4591050"/>
          <p14:tracePt t="293826" x="2895600" y="4559300"/>
          <p14:tracePt t="293842" x="3054350" y="4540250"/>
          <p14:tracePt t="293859" x="3213100" y="4533900"/>
          <p14:tracePt t="293876" x="3365500" y="4533900"/>
          <p14:tracePt t="293892" x="3505200" y="4540250"/>
          <p14:tracePt t="293909" x="3606800" y="4559300"/>
          <p14:tracePt t="293926" x="3683000" y="4572000"/>
          <p14:tracePt t="293943" x="3733800" y="4597400"/>
          <p14:tracePt t="293959" x="3803650" y="4629150"/>
          <p14:tracePt t="293976" x="3841750" y="4641850"/>
          <p14:tracePt t="293992" x="3892550" y="4679950"/>
          <p14:tracePt t="294009" x="3949700" y="4743450"/>
          <p14:tracePt t="294026" x="3981450" y="4787900"/>
          <p14:tracePt t="294042" x="4006850" y="4826000"/>
          <p14:tracePt t="294059" x="4038600" y="4864100"/>
          <p14:tracePt t="294076" x="4044950" y="4883150"/>
          <p14:tracePt t="294092" x="4057650" y="4908550"/>
          <p14:tracePt t="294109" x="4057650" y="4921250"/>
          <p14:tracePt t="294126" x="4057650" y="4953000"/>
          <p14:tracePt t="294142" x="4057650" y="4972050"/>
          <p14:tracePt t="294159" x="4057650" y="4991100"/>
          <p14:tracePt t="294176" x="4057650" y="5003800"/>
          <p14:tracePt t="294192" x="4057650" y="5016500"/>
          <p14:tracePt t="294209" x="4051300" y="5029200"/>
          <p14:tracePt t="294226" x="3975100" y="5060950"/>
          <p14:tracePt t="294243" x="3924300" y="5073650"/>
          <p14:tracePt t="294259" x="3854450" y="5080000"/>
          <p14:tracePt t="294276" x="3803650" y="5080000"/>
          <p14:tracePt t="294293" x="3752850" y="5080000"/>
          <p14:tracePt t="294309" x="3708400" y="5080000"/>
          <p14:tracePt t="294326" x="3657600" y="5080000"/>
          <p14:tracePt t="294343" x="3600450" y="5080000"/>
          <p14:tracePt t="294359" x="3524250" y="5060950"/>
          <p14:tracePt t="294376" x="3454400" y="5060950"/>
          <p14:tracePt t="294392" x="3270250" y="5054600"/>
          <p14:tracePt t="294410" x="3225800" y="5041900"/>
          <p14:tracePt t="294426" x="3067050" y="5022850"/>
          <p14:tracePt t="294442" x="2971800" y="5016500"/>
          <p14:tracePt t="294460" x="2870200" y="5003800"/>
          <p14:tracePt t="294477" x="2781300" y="4984750"/>
          <p14:tracePt t="294495" x="2698750" y="4965700"/>
          <p14:tracePt t="294528" x="2609850" y="4959350"/>
          <p14:tracePt t="294529" x="2514600" y="4946650"/>
          <p14:tracePt t="294545" x="2432050" y="4940300"/>
          <p14:tracePt t="294561" x="2362200" y="4940300"/>
          <p14:tracePt t="294561" x="2343150" y="4940300"/>
          <p14:tracePt t="294579" x="2305050" y="4940300"/>
          <p14:tracePt t="294595" x="2279650" y="4940300"/>
          <p14:tracePt t="294611" x="2266950" y="4940300"/>
          <p14:tracePt t="294628" x="2254250" y="4940300"/>
          <p14:tracePt t="294644" x="2241550" y="4946650"/>
          <p14:tracePt t="294660" x="2241550" y="4959350"/>
          <p14:tracePt t="294678" x="2235200" y="4965700"/>
          <p14:tracePt t="294694" x="2222500" y="4978400"/>
          <p14:tracePt t="294738" x="2222500" y="4984750"/>
          <p14:tracePt t="294890" x="2216150" y="4984750"/>
          <p14:tracePt t="294902" x="2209800" y="4984750"/>
          <p14:tracePt t="294938" x="2203450" y="4984750"/>
          <p14:tracePt t="294954" x="2203450" y="4978400"/>
          <p14:tracePt t="294957" x="2190750" y="4978400"/>
          <p14:tracePt t="294969" x="2082800" y="4940300"/>
          <p14:tracePt t="294994" x="1936750" y="4857750"/>
          <p14:tracePt t="295011" x="1625600" y="4775200"/>
          <p14:tracePt t="295027" x="1447800" y="4730750"/>
          <p14:tracePt t="295044" x="1301750" y="4686300"/>
          <p14:tracePt t="295061" x="1187450" y="4667250"/>
          <p14:tracePt t="295077" x="1104900" y="4654550"/>
          <p14:tracePt t="295094" x="1041400" y="4654550"/>
          <p14:tracePt t="295111" x="996950" y="4654550"/>
          <p14:tracePt t="295128" x="958850" y="4654550"/>
          <p14:tracePt t="295144" x="920750" y="4660900"/>
          <p14:tracePt t="295161" x="889000" y="4673600"/>
          <p14:tracePt t="295161" x="876300" y="4673600"/>
          <p14:tracePt t="295178" x="857250" y="4679950"/>
          <p14:tracePt t="295195" x="838200" y="4692650"/>
          <p14:tracePt t="295211" x="812800" y="4705350"/>
          <p14:tracePt t="295250" x="800100" y="4711700"/>
          <p14:tracePt t="295260" x="793750" y="4711700"/>
          <p14:tracePt t="295260" x="793750" y="4718050"/>
          <p14:tracePt t="295267" x="787400" y="4718050"/>
          <p14:tracePt t="295278" x="774700" y="4718050"/>
          <p14:tracePt t="295369" x="768350" y="4718050"/>
          <p14:tracePt t="295378" x="762000" y="4718050"/>
          <p14:tracePt t="295379" x="749300" y="4718050"/>
          <p14:tracePt t="295379" x="730250" y="4705350"/>
          <p14:tracePt t="295395" x="698500" y="4667250"/>
          <p14:tracePt t="295410" x="641350" y="4572000"/>
          <p14:tracePt t="295428" x="596900" y="4489450"/>
          <p14:tracePt t="295444" x="546100" y="4387850"/>
          <p14:tracePt t="295461" x="520700" y="4305300"/>
          <p14:tracePt t="295478" x="501650" y="4229100"/>
          <p14:tracePt t="295494" x="482600" y="4178300"/>
          <p14:tracePt t="295511" x="482600" y="4146550"/>
          <p14:tracePt t="295528" x="469900" y="4102100"/>
          <p14:tracePt t="295544" x="469900" y="4070350"/>
          <p14:tracePt t="295561" x="469900" y="4044950"/>
          <p14:tracePt t="295577" x="469900" y="4038600"/>
          <p14:tracePt t="295594" x="469900" y="4032250"/>
          <p14:tracePt t="295611" x="463550" y="4032250"/>
          <p14:tracePt t="295628" x="463550" y="4025900"/>
          <p14:tracePt t="295644" x="463550" y="4019550"/>
          <p14:tracePt t="295661" x="463550" y="4000500"/>
          <p14:tracePt t="295677" x="463550" y="3981450"/>
          <p14:tracePt t="295694" x="463550" y="3975100"/>
          <p14:tracePt t="295711" x="469900" y="3949700"/>
          <p14:tracePt t="295728" x="469900" y="3930650"/>
          <p14:tracePt t="295744" x="469900" y="3898900"/>
          <p14:tracePt t="295761" x="469900" y="3886200"/>
          <p14:tracePt t="295777" x="469900" y="3867150"/>
          <p14:tracePt t="295795" x="469900" y="3860800"/>
          <p14:tracePt t="295811" x="469900" y="3854450"/>
          <p14:tracePt t="295827" x="469900" y="3848100"/>
          <p14:tracePt t="295844" x="469900" y="3835400"/>
          <p14:tracePt t="295861" x="469900" y="3829050"/>
          <p14:tracePt t="295877" x="469900" y="3810000"/>
          <p14:tracePt t="295894" x="469900" y="3803650"/>
          <p14:tracePt t="295911" x="476250" y="3797300"/>
          <p14:tracePt t="295927" x="482600" y="3784600"/>
          <p14:tracePt t="295944" x="482600" y="3778250"/>
          <p14:tracePt t="295977" x="488950" y="3759200"/>
          <p14:tracePt t="296003" x="495300" y="3752850"/>
          <p14:tracePt t="296020" x="501650" y="3746500"/>
          <p14:tracePt t="296021" x="514350" y="3721100"/>
          <p14:tracePt t="296044" x="520700" y="3702050"/>
          <p14:tracePt t="296061" x="533400" y="3689350"/>
          <p14:tracePt t="296077" x="533400" y="3676650"/>
          <p14:tracePt t="296094" x="539750" y="3676650"/>
          <p14:tracePt t="296258" x="546100" y="3670300"/>
          <p14:tracePt t="296274" x="552450" y="3670300"/>
          <p14:tracePt t="296275" x="565150" y="3670300"/>
          <p14:tracePt t="296294" x="571500" y="3663950"/>
          <p14:tracePt t="296330" x="577850" y="3657600"/>
          <p14:tracePt t="296547" x="577850" y="3670300"/>
          <p14:tracePt t="296554" x="577850" y="3683000"/>
          <p14:tracePt t="296557" x="577850" y="3714750"/>
          <p14:tracePt t="296577" x="571500" y="3746500"/>
          <p14:tracePt t="296594" x="552450" y="3784600"/>
          <p14:tracePt t="296611" x="533400" y="3816350"/>
          <p14:tracePt t="296627" x="527050" y="3854450"/>
          <p14:tracePt t="296644" x="508000" y="3892550"/>
          <p14:tracePt t="296661" x="501650" y="3905250"/>
          <p14:tracePt t="296677" x="501650" y="3917950"/>
          <p14:tracePt t="296694" x="495300" y="3930650"/>
          <p14:tracePt t="296711" x="488950" y="3930650"/>
          <p14:tracePt t="296727" x="488950" y="3943350"/>
          <p14:tracePt t="296744" x="482600" y="3962400"/>
          <p14:tracePt t="296761" x="469900" y="3981450"/>
          <p14:tracePt t="296777" x="463550" y="4006850"/>
          <p14:tracePt t="296794" x="444500" y="4064000"/>
          <p14:tracePt t="296812" x="438150" y="4089400"/>
          <p14:tracePt t="296827" x="431800" y="4121150"/>
          <p14:tracePt t="296844" x="419100" y="4146550"/>
          <p14:tracePt t="296861" x="419100" y="4171950"/>
          <p14:tracePt t="296877" x="419100" y="4191000"/>
          <p14:tracePt t="296894" x="419100" y="4203700"/>
          <p14:tracePt t="296911" x="419100" y="4222750"/>
          <p14:tracePt t="296928" x="419100" y="4229100"/>
          <p14:tracePt t="296944" x="406400" y="4241800"/>
          <p14:tracePt t="296961" x="406400" y="4254500"/>
          <p14:tracePt t="296961" x="406400" y="4267200"/>
          <p14:tracePt t="296978" x="406400" y="4286250"/>
          <p14:tracePt t="296994" x="406400" y="4311650"/>
          <p14:tracePt t="297011" x="393700" y="4343400"/>
          <p14:tracePt t="297027" x="393700" y="4362450"/>
          <p14:tracePt t="297044" x="393700" y="4368800"/>
          <p14:tracePt t="297061" x="387350" y="4381500"/>
          <p14:tracePt t="297098" x="387350" y="4387850"/>
          <p14:tracePt t="297099" x="387350" y="4394200"/>
          <p14:tracePt t="297111" x="387350" y="4406900"/>
          <p14:tracePt t="297128" x="387350" y="4419600"/>
          <p14:tracePt t="297144" x="381000" y="4445000"/>
          <p14:tracePt t="297161" x="381000" y="4470400"/>
          <p14:tracePt t="297178" x="374650" y="4495800"/>
          <p14:tracePt t="297194" x="374650" y="4521200"/>
          <p14:tracePt t="297211" x="374650" y="4533900"/>
          <p14:tracePt t="297227" x="374650" y="4546600"/>
          <p14:tracePt t="297244" x="374650" y="4552950"/>
          <p14:tracePt t="297306" x="374650" y="4559300"/>
          <p14:tracePt t="297346" x="374650" y="4572000"/>
          <p14:tracePt t="297362" x="374650" y="4578350"/>
          <p14:tracePt t="297370" x="374650" y="4584700"/>
          <p14:tracePt t="297379" x="374650" y="4597400"/>
          <p14:tracePt t="297394" x="374650" y="4603750"/>
          <p14:tracePt t="297411" x="374650" y="4610100"/>
          <p14:tracePt t="297427" x="374650" y="4616450"/>
          <p14:tracePt t="297522" x="374650" y="4622800"/>
          <p14:tracePt t="298394" x="387350" y="4616450"/>
          <p14:tracePt t="298411" x="393700" y="4597400"/>
          <p14:tracePt t="298427" x="412750" y="4584700"/>
          <p14:tracePt t="298428" x="444500" y="4565650"/>
          <p14:tracePt t="298444" x="488950" y="4540250"/>
          <p14:tracePt t="298461" x="514350" y="4521200"/>
          <p14:tracePt t="298477" x="558800" y="4502150"/>
          <p14:tracePt t="298494" x="596900" y="4489450"/>
          <p14:tracePt t="298511" x="647700" y="4470400"/>
          <p14:tracePt t="298527" x="717550" y="4451350"/>
          <p14:tracePt t="298544" x="774700" y="4425950"/>
          <p14:tracePt t="298560" x="831850" y="4394200"/>
          <p14:tracePt t="298577" x="939800" y="4330700"/>
          <p14:tracePt t="298594" x="1016000" y="4273550"/>
          <p14:tracePt t="298611" x="1073150" y="4229100"/>
          <p14:tracePt t="298627" x="1111250" y="4197350"/>
          <p14:tracePt t="298644" x="1136650" y="4178300"/>
          <p14:tracePt t="298660" x="1168400" y="4146550"/>
          <p14:tracePt t="298677" x="1200150" y="4114800"/>
          <p14:tracePt t="298694" x="1225550" y="4076700"/>
          <p14:tracePt t="298710" x="1263650" y="4019550"/>
          <p14:tracePt t="298727" x="1308100" y="3937000"/>
          <p14:tracePt t="298744" x="1333500" y="3867150"/>
          <p14:tracePt t="298760" x="1358900" y="3822700"/>
          <p14:tracePt t="298777" x="1377950" y="3765550"/>
          <p14:tracePt t="298794" x="1377950" y="3752850"/>
          <p14:tracePt t="298811" x="1390650" y="3740150"/>
          <p14:tracePt t="298827" x="1390650" y="3727450"/>
          <p14:tracePt t="298844" x="1390650" y="3721100"/>
          <p14:tracePt t="298970" x="1390650" y="3733800"/>
          <p14:tracePt t="298986" x="1390650" y="3771900"/>
          <p14:tracePt t="298987" x="1377950" y="3911600"/>
          <p14:tracePt t="299011" x="1371600" y="4076700"/>
          <p14:tracePt t="299027" x="1371600" y="4216400"/>
          <p14:tracePt t="299044" x="1371600" y="4318000"/>
          <p14:tracePt t="299061" x="1371600" y="4438650"/>
          <p14:tracePt t="299077" x="1371600" y="4508500"/>
          <p14:tracePt t="299094" x="1371600" y="4584700"/>
          <p14:tracePt t="299111" x="1384300" y="4616450"/>
          <p14:tracePt t="299127" x="1397000" y="4654550"/>
          <p14:tracePt t="299144" x="1403350" y="4679950"/>
          <p14:tracePt t="299161" x="1416050" y="4711700"/>
          <p14:tracePt t="299177" x="1422400" y="4737100"/>
          <p14:tracePt t="299194" x="1435100" y="4800600"/>
          <p14:tracePt t="299211" x="1447800" y="4832350"/>
          <p14:tracePt t="299227" x="1447800" y="4864100"/>
          <p14:tracePt t="299244" x="1447800" y="4883150"/>
          <p14:tracePt t="299316" x="1454150" y="4883150"/>
          <p14:tracePt t="299355" x="1460500" y="4876800"/>
          <p14:tracePt t="299362" x="1460500" y="4813300"/>
          <p14:tracePt t="299362" x="1485900" y="4730750"/>
          <p14:tracePt t="299371" x="1498600" y="4508500"/>
          <p14:tracePt t="299371" x="1530350" y="4368800"/>
          <p14:tracePt t="299394" x="1555750" y="4108450"/>
          <p14:tracePt t="299410" x="1587500" y="3892550"/>
          <p14:tracePt t="299427" x="1619250" y="3689350"/>
          <p14:tracePt t="299444" x="1670050" y="3543300"/>
          <p14:tracePt t="299460" x="1695450" y="3460750"/>
          <p14:tracePt t="299477" x="1720850" y="3397250"/>
          <p14:tracePt t="299494" x="1746250" y="3352800"/>
          <p14:tracePt t="299510" x="1752600" y="3340100"/>
          <p14:tracePt t="299528" x="1758950" y="3321050"/>
          <p14:tracePt t="299544" x="1758950" y="3314700"/>
          <p14:tracePt t="299560" x="1758950" y="3308350"/>
          <p14:tracePt t="299690" x="1765300" y="3314700"/>
          <p14:tracePt t="299691" x="1765300" y="3346450"/>
          <p14:tracePt t="299703" x="1790700" y="3524250"/>
          <p14:tracePt t="299727" x="1828800" y="3721100"/>
          <p14:tracePt t="299744" x="1873250" y="3994150"/>
          <p14:tracePt t="299761" x="1917700" y="4248150"/>
          <p14:tracePt t="299777" x="2006600" y="4552950"/>
          <p14:tracePt t="299794" x="2038350" y="4673600"/>
          <p14:tracePt t="299811" x="2070100" y="4749800"/>
          <p14:tracePt t="299828" x="2070100" y="4775200"/>
          <p14:tracePt t="299844" x="2070100" y="4787900"/>
          <p14:tracePt t="299914" x="2082800" y="4787900"/>
          <p14:tracePt t="299922" x="2095500" y="4768850"/>
          <p14:tracePt t="299930" x="2127250" y="4724400"/>
          <p14:tracePt t="299944" x="2190750" y="4660900"/>
          <p14:tracePt t="299961" x="2260600" y="4584700"/>
          <p14:tracePt t="299977" x="2368550" y="4419600"/>
          <p14:tracePt t="299994" x="2520950" y="4197350"/>
          <p14:tracePt t="300011" x="2628900" y="4013200"/>
          <p14:tracePt t="300027" x="2736850" y="3854450"/>
          <p14:tracePt t="300044" x="2806700" y="3746500"/>
          <p14:tracePt t="300060" x="2863850" y="3651250"/>
          <p14:tracePt t="300077" x="2895600" y="3613150"/>
          <p14:tracePt t="300094" x="2908300" y="3587750"/>
          <p14:tracePt t="300258" x="2908300" y="3594100"/>
          <p14:tracePt t="300258" x="2908300" y="3613150"/>
          <p14:tracePt t="300275" x="2908300" y="3638550"/>
          <p14:tracePt t="300282" x="2908300" y="3727450"/>
          <p14:tracePt t="300294" x="2908300" y="3822700"/>
          <p14:tracePt t="300310" x="2933700" y="4121150"/>
          <p14:tracePt t="300328" x="2933700" y="4279900"/>
          <p14:tracePt t="300344" x="2933700" y="4451350"/>
          <p14:tracePt t="300360" x="2940050" y="4591050"/>
          <p14:tracePt t="300378" x="2952750" y="4667250"/>
          <p14:tracePt t="300394" x="2971800" y="4749800"/>
          <p14:tracePt t="300411" x="2971800" y="4768850"/>
          <p14:tracePt t="300428" x="2971800" y="4775200"/>
          <p14:tracePt t="300617" x="2978150" y="4768850"/>
          <p14:tracePt t="300617" x="2978150" y="4749800"/>
          <p14:tracePt t="300634" x="2984500" y="4711700"/>
          <p14:tracePt t="300635" x="3003550" y="4565650"/>
          <p14:tracePt t="300659" x="3028950" y="4337050"/>
          <p14:tracePt t="300676" x="3054350" y="4171950"/>
          <p14:tracePt t="300693" x="3073400" y="4025900"/>
          <p14:tracePt t="300710" x="3092450" y="3886200"/>
          <p14:tracePt t="300726" x="3111500" y="3759200"/>
          <p14:tracePt t="300743" x="3130550" y="3689350"/>
          <p14:tracePt t="300760" x="3136900" y="3644900"/>
          <p14:tracePt t="300776" x="3136900" y="3632200"/>
          <p14:tracePt t="301353" x="3143250" y="3625850"/>
          <p14:tracePt t="301433" x="3155950" y="3625850"/>
          <p14:tracePt t="301465" x="3162300" y="3625850"/>
          <p14:tracePt t="301497" x="3162300" y="3632200"/>
          <p14:tracePt t="301505" x="3168650" y="3638550"/>
          <p14:tracePt t="301506" x="3175000" y="3644900"/>
          <p14:tracePt t="301526" x="3194050" y="3683000"/>
          <p14:tracePt t="301543" x="3213100" y="3714750"/>
          <p14:tracePt t="301560" x="3251200" y="3771900"/>
          <p14:tracePt t="301576" x="3302000" y="3879850"/>
          <p14:tracePt t="301593" x="3346450" y="3949700"/>
          <p14:tracePt t="301610" x="3378200" y="3994150"/>
          <p14:tracePt t="301626" x="3422650" y="4057650"/>
          <p14:tracePt t="301643" x="3473450" y="4102100"/>
          <p14:tracePt t="301660" x="3517900" y="4133850"/>
          <p14:tracePt t="301676" x="3587750" y="4171950"/>
          <p14:tracePt t="301693" x="3651250" y="4203700"/>
          <p14:tracePt t="301710" x="3721100" y="4248150"/>
          <p14:tracePt t="301726" x="3848100" y="4311650"/>
          <p14:tracePt t="301743" x="3975100" y="4375150"/>
          <p14:tracePt t="301760" x="4133850" y="4445000"/>
          <p14:tracePt t="301776" x="4330700" y="4527550"/>
          <p14:tracePt t="301793" x="4502150" y="4572000"/>
          <p14:tracePt t="301810" x="4648200" y="4616450"/>
          <p14:tracePt t="301826" x="4806950" y="4641850"/>
          <p14:tracePt t="301843" x="4953000" y="4660900"/>
          <p14:tracePt t="301859" x="5092700" y="4679950"/>
          <p14:tracePt t="301876" x="5219700" y="4699000"/>
          <p14:tracePt t="301893" x="5346700" y="4699000"/>
          <p14:tracePt t="301909" x="5486400" y="4699000"/>
          <p14:tracePt t="301926" x="5607050" y="4699000"/>
          <p14:tracePt t="301943" x="5740400" y="4711700"/>
          <p14:tracePt t="301959" x="5886450" y="4724400"/>
          <p14:tracePt t="301976" x="6057900" y="4756150"/>
          <p14:tracePt t="301993" x="6254750" y="4794250"/>
          <p14:tracePt t="302009" x="6362700" y="4794250"/>
          <p14:tracePt t="302026" x="6457950" y="4794250"/>
          <p14:tracePt t="302043" x="6521450" y="4794250"/>
          <p14:tracePt t="302059" x="6540500" y="4794250"/>
          <p14:tracePt t="302077" x="6572250" y="4794250"/>
          <p14:tracePt t="302093" x="6591300" y="4794250"/>
          <p14:tracePt t="302109" x="6616700" y="4794250"/>
          <p14:tracePt t="302126" x="6642100" y="4794250"/>
          <p14:tracePt t="302143" x="6673850" y="4794250"/>
          <p14:tracePt t="302160" x="6718300" y="4794250"/>
          <p14:tracePt t="302176" x="6826250" y="4826000"/>
          <p14:tracePt t="302193" x="6915150" y="4857750"/>
          <p14:tracePt t="302210" x="7010400" y="4895850"/>
          <p14:tracePt t="302227" x="7112000" y="4946650"/>
          <p14:tracePt t="302243" x="7143750" y="4965700"/>
          <p14:tracePt t="302259" x="7169150" y="4972050"/>
          <p14:tracePt t="302276" x="7188200" y="4978400"/>
          <p14:tracePt t="302401" x="7188200" y="4984750"/>
          <p14:tracePt t="302409" x="7194550" y="4984750"/>
          <p14:tracePt t="302410" x="7194550" y="4997450"/>
          <p14:tracePt t="302426" x="7207250" y="5022850"/>
          <p14:tracePt t="302443" x="7226300" y="5041900"/>
          <p14:tracePt t="302460" x="7239000" y="5054600"/>
          <p14:tracePt t="302476" x="7251700" y="5080000"/>
          <p14:tracePt t="302493" x="7258050" y="5092700"/>
          <p14:tracePt t="302509" x="7270750" y="5111750"/>
          <p14:tracePt t="302526" x="7277100" y="5118100"/>
          <p14:tracePt t="302544" x="7277100" y="5130800"/>
          <p14:tracePt t="302559" x="7289800" y="5137150"/>
          <p14:tracePt t="302576" x="7296150" y="5143500"/>
          <p14:tracePt t="302593" x="7308850" y="5162550"/>
          <p14:tracePt t="302610" x="7315200" y="5175250"/>
          <p14:tracePt t="302626" x="7321550" y="5181600"/>
          <p14:tracePt t="302643" x="7327900" y="5187950"/>
          <p14:tracePt t="302659" x="7334250" y="5200650"/>
          <p14:tracePt t="302809" x="7334250" y="5207000"/>
          <p14:tracePt t="302833" x="7334250" y="5213350"/>
          <p14:tracePt t="302841" x="7334250" y="5226050"/>
          <p14:tracePt t="302852" x="7334250" y="5251450"/>
          <p14:tracePt t="302877" x="7340600" y="5264150"/>
          <p14:tracePt t="302893" x="7340600" y="5295900"/>
          <p14:tracePt t="302909" x="7359650" y="5327650"/>
          <p14:tracePt t="302926" x="7366000" y="5353050"/>
          <p14:tracePt t="302943" x="7372350" y="5378450"/>
          <p14:tracePt t="302959" x="7378700" y="5391150"/>
          <p14:tracePt t="303265" x="7385050" y="5397500"/>
          <p14:tracePt t="303417" x="7385050" y="5403850"/>
          <p14:tracePt t="303424" x="7385050" y="5410200"/>
          <p14:tracePt t="303435" x="7385050" y="5416550"/>
          <p14:tracePt t="303459" x="7385050" y="5422900"/>
          <p14:tracePt t="303497" x="7385050" y="5429250"/>
          <p14:tracePt t="303509" x="7385050" y="5435600"/>
          <p14:tracePt t="303537" x="7385050" y="5448300"/>
          <p14:tracePt t="303561" x="7372350" y="5454650"/>
          <p14:tracePt t="303577" x="7366000" y="5461000"/>
          <p14:tracePt t="303585" x="7353300" y="5461000"/>
          <p14:tracePt t="303593" x="7289800" y="5467350"/>
          <p14:tracePt t="303610" x="7200900" y="5467350"/>
          <p14:tracePt t="303626" x="7061200" y="5467350"/>
          <p14:tracePt t="303643" x="6972300" y="5461000"/>
          <p14:tracePt t="303659" x="6889750" y="5448300"/>
          <p14:tracePt t="303676" x="6832600" y="5435600"/>
          <p14:tracePt t="303693" x="6813550" y="5429250"/>
          <p14:tracePt t="303833" x="6794500" y="5429250"/>
          <p14:tracePt t="303841" x="6781800" y="5429250"/>
          <p14:tracePt t="303852" x="6750050" y="5429250"/>
          <p14:tracePt t="303877" x="6731000" y="5429250"/>
          <p14:tracePt t="303893" x="6705600" y="5429250"/>
          <p14:tracePt t="303909" x="6680200" y="5429250"/>
          <p14:tracePt t="303926" x="6635750" y="5429250"/>
          <p14:tracePt t="303943" x="6591300" y="5429250"/>
          <p14:tracePt t="303960" x="6527800" y="5429250"/>
          <p14:tracePt t="303976" x="6438900" y="5429250"/>
          <p14:tracePt t="303993" x="6362700" y="5429250"/>
          <p14:tracePt t="304009" x="6267450" y="5384800"/>
          <p14:tracePt t="304026" x="6235700" y="5378450"/>
          <p14:tracePt t="304043" x="6178550" y="5359400"/>
          <p14:tracePt t="304060" x="6140450" y="5340350"/>
          <p14:tracePt t="304076" x="6134100" y="5340350"/>
          <p14:tracePt t="304145" x="6127750" y="5340350"/>
          <p14:tracePt t="304289" x="6121400" y="5340350"/>
          <p14:tracePt t="304481" x="6127750" y="5340350"/>
          <p14:tracePt t="304497" x="6134100" y="5340350"/>
          <p14:tracePt t="304521" x="6146800" y="5346700"/>
          <p14:tracePt t="304541" x="6153150" y="5353050"/>
          <p14:tracePt t="304665" x="6159500" y="5353050"/>
          <p14:tracePt t="304713" x="6159500" y="5359400"/>
          <p14:tracePt t="304753" x="6159500" y="5365750"/>
          <p14:tracePt t="304969" x="6159500" y="5372100"/>
          <p14:tracePt t="305001" x="6159500" y="5378450"/>
          <p14:tracePt t="305025" x="6165850" y="5384800"/>
          <p14:tracePt t="305065" x="6172200" y="5384800"/>
          <p14:tracePt t="305165" x="6159500" y="5397500"/>
          <p14:tracePt t="305193" x="6153150" y="5397500"/>
          <p14:tracePt t="305194" x="6134100" y="5403850"/>
          <p14:tracePt t="305211" x="6121400" y="5410200"/>
          <p14:tracePt t="305226" x="6102350" y="5416550"/>
          <p14:tracePt t="305243" x="6096000" y="5422900"/>
          <p14:tracePt t="305259" x="6083300" y="5429250"/>
          <p14:tracePt t="305276" x="6076950" y="5429250"/>
          <p14:tracePt t="305293" x="6070600" y="5435600"/>
          <p14:tracePt t="305309" x="6057900" y="5435600"/>
          <p14:tracePt t="305326" x="6026150" y="5435600"/>
          <p14:tracePt t="305343" x="6000750" y="5435600"/>
          <p14:tracePt t="305359" x="5969000" y="5435600"/>
          <p14:tracePt t="305376" x="5943600" y="5435600"/>
          <p14:tracePt t="305376" x="5930900" y="5435600"/>
          <p14:tracePt t="305393" x="5892800" y="5435600"/>
          <p14:tracePt t="305409" x="5848350" y="5435600"/>
          <p14:tracePt t="305426" x="5797550" y="5435600"/>
          <p14:tracePt t="305443" x="5759450" y="5435600"/>
          <p14:tracePt t="305459" x="5727700" y="5435600"/>
          <p14:tracePt t="305476" x="5721350" y="5435600"/>
          <p14:tracePt t="305492" x="5715000" y="5435600"/>
          <p14:tracePt t="305529" x="5715000" y="5429250"/>
          <p14:tracePt t="305545" x="5715000" y="5422900"/>
          <p14:tracePt t="305546" x="5715000" y="5416550"/>
          <p14:tracePt t="305559" x="5708650" y="5416550"/>
          <p14:tracePt t="305576" x="5695950" y="5416550"/>
          <p14:tracePt t="305592" x="5689600" y="5403850"/>
          <p14:tracePt t="305609" x="5683250" y="5403850"/>
          <p14:tracePt t="305689" x="5676900" y="5403850"/>
          <p14:tracePt t="305701" x="5670550" y="5403850"/>
          <p14:tracePt t="305702" x="5664200" y="5403850"/>
          <p14:tracePt t="305725" x="5651500" y="5403850"/>
          <p14:tracePt t="305744" x="5638800" y="5403850"/>
          <p14:tracePt t="305761" x="5632450" y="5403850"/>
          <p14:tracePt t="305777" x="5619750" y="5403850"/>
          <p14:tracePt t="305794" x="5588000" y="5403850"/>
          <p14:tracePt t="305810" x="5568950" y="5403850"/>
          <p14:tracePt t="305827" x="5556250" y="5403850"/>
          <p14:tracePt t="305843" x="5524500" y="5403850"/>
          <p14:tracePt t="305860" x="5492750" y="5403850"/>
          <p14:tracePt t="305876" x="5448300" y="5403850"/>
          <p14:tracePt t="305893" x="5353050" y="5403850"/>
          <p14:tracePt t="305910" x="5276850" y="5403850"/>
          <p14:tracePt t="305926" x="5194300" y="5397500"/>
          <p14:tracePt t="305944" x="5149850" y="5397500"/>
          <p14:tracePt t="305960" x="5118100" y="5397500"/>
          <p14:tracePt t="305976" x="5111750" y="5397500"/>
          <p14:tracePt t="305993" x="5099050" y="5397500"/>
          <p14:tracePt t="306081" x="5092700" y="5397500"/>
          <p14:tracePt t="306090" x="5086350" y="5397500"/>
          <p14:tracePt t="306091" x="5080000" y="5397500"/>
          <p14:tracePt t="306109" x="5073650" y="5391150"/>
          <p14:tracePt t="306126" x="5067300" y="5391150"/>
          <p14:tracePt t="307249" x="5060950" y="5384800"/>
          <p14:tracePt t="307265" x="5060950" y="5365750"/>
          <p14:tracePt t="307276" x="5073650" y="5365750"/>
          <p14:tracePt t="307277" x="5118100" y="5365750"/>
          <p14:tracePt t="307293" x="5200650" y="5365750"/>
          <p14:tracePt t="307310" x="5295900" y="5365750"/>
          <p14:tracePt t="307326" x="5518150" y="5384800"/>
          <p14:tracePt t="307343" x="5689600" y="5403850"/>
          <p14:tracePt t="307360" x="5899150" y="5410200"/>
          <p14:tracePt t="307376" x="6184900" y="5410200"/>
          <p14:tracePt t="307393" x="6362700" y="5391150"/>
          <p14:tracePt t="307410" x="6553200" y="5359400"/>
          <p14:tracePt t="307426" x="6711950" y="5334000"/>
          <p14:tracePt t="307445" x="6864350" y="5314950"/>
          <p14:tracePt t="307460" x="6985000" y="5295900"/>
          <p14:tracePt t="307476" x="7092950" y="5283200"/>
          <p14:tracePt t="307493" x="7181850" y="5276850"/>
          <p14:tracePt t="307510" x="7232650" y="5276850"/>
          <p14:tracePt t="307526" x="7277100" y="5276850"/>
          <p14:tracePt t="307543" x="7302500" y="5276850"/>
          <p14:tracePt t="307559" x="7321550" y="5276850"/>
          <p14:tracePt t="307576" x="7353300" y="5276850"/>
          <p14:tracePt t="307593" x="7385050" y="5276850"/>
          <p14:tracePt t="307610" x="7410450" y="5289550"/>
          <p14:tracePt t="307626" x="7461250" y="5295900"/>
          <p14:tracePt t="307643" x="7505700" y="5308600"/>
          <p14:tracePt t="307659" x="7550150" y="5327650"/>
          <p14:tracePt t="307676" x="7594600" y="5334000"/>
          <p14:tracePt t="307694" x="7632700" y="5353050"/>
          <p14:tracePt t="307709" x="7664450" y="5365750"/>
          <p14:tracePt t="307726" x="7683500" y="5372100"/>
          <p14:tracePt t="307743" x="7696200" y="5384800"/>
          <p14:tracePt t="307759" x="7708900" y="5384800"/>
          <p14:tracePt t="307776" x="7721600" y="5391150"/>
          <p14:tracePt t="307793" x="7727950" y="5391150"/>
          <p14:tracePt t="307809" x="7734300" y="5397500"/>
          <p14:tracePt t="307849" x="7734300" y="5403850"/>
          <p14:tracePt t="307857" x="7753350" y="5422900"/>
          <p14:tracePt t="307868" x="7766050" y="5441950"/>
          <p14:tracePt t="307893" x="7785100" y="5480050"/>
          <p14:tracePt t="307909" x="7791450" y="5505450"/>
          <p14:tracePt t="307926" x="7791450" y="5530850"/>
          <p14:tracePt t="307944" x="7797800" y="5543550"/>
          <p14:tracePt t="307959" x="7797800" y="5549900"/>
          <p14:tracePt t="307976" x="7797800" y="5562600"/>
          <p14:tracePt t="308017" x="7797800" y="5575300"/>
          <p14:tracePt t="308033" x="7797800" y="5588000"/>
          <p14:tracePt t="308065" x="7797800" y="5600700"/>
          <p14:tracePt t="308089" x="7797800" y="5607050"/>
          <p14:tracePt t="308097" x="7797800" y="5619750"/>
          <p14:tracePt t="308102" x="7797800" y="5632450"/>
          <p14:tracePt t="308126" x="7797800" y="5645150"/>
          <p14:tracePt t="308143" x="7797800" y="5664200"/>
          <p14:tracePt t="308160" x="7785100" y="5683250"/>
          <p14:tracePt t="308177" x="7747000" y="5708650"/>
          <p14:tracePt t="308193" x="7727950" y="5715000"/>
          <p14:tracePt t="308210" x="7702550" y="5734050"/>
          <p14:tracePt t="308226" x="7696200" y="5734050"/>
          <p14:tracePt t="308243" x="7683500" y="5734050"/>
          <p14:tracePt t="308260" x="7677150" y="5734050"/>
          <p14:tracePt t="308276" x="7670800" y="5734050"/>
          <p14:tracePt t="308293" x="7664450" y="5734050"/>
          <p14:tracePt t="308309" x="7658100" y="5734050"/>
          <p14:tracePt t="308326" x="7651750" y="5734050"/>
          <p14:tracePt t="308343" x="7645400" y="5740400"/>
          <p14:tracePt t="308386" x="7639050" y="5740400"/>
          <p14:tracePt t="308417" x="7632700" y="5740400"/>
          <p14:tracePt t="308493" x="7626350" y="5740400"/>
          <p14:tracePt t="308502" x="7613650" y="5740400"/>
          <p14:tracePt t="308504" x="7531100" y="5740400"/>
          <p14:tracePt t="308527" x="7454900" y="5740400"/>
          <p14:tracePt t="308543" x="7366000" y="5740400"/>
          <p14:tracePt t="308559" x="7245350" y="5740400"/>
          <p14:tracePt t="308577" x="7200900" y="5740400"/>
          <p14:tracePt t="308593" x="7150100" y="5740400"/>
          <p14:tracePt t="308609" x="7131050" y="5740400"/>
          <p14:tracePt t="308626" x="7124700" y="5740400"/>
          <p14:tracePt t="308643" x="7112000" y="5746750"/>
          <p14:tracePt t="308659" x="7105650" y="5746750"/>
          <p14:tracePt t="308676" x="7092950" y="5753100"/>
          <p14:tracePt t="308693" x="7073900" y="5759450"/>
          <p14:tracePt t="308709" x="7054850" y="5765800"/>
          <p14:tracePt t="308726" x="7048500" y="5772150"/>
          <p14:tracePt t="308743" x="7035800" y="5772150"/>
          <p14:tracePt t="308759" x="7023100" y="5778500"/>
          <p14:tracePt t="308794" x="7010400" y="5784850"/>
          <p14:tracePt t="308795" x="6997700" y="5797550"/>
          <p14:tracePt t="308810" x="6985000" y="5810250"/>
          <p14:tracePt t="309201" x="6978650" y="5810250"/>
          <p14:tracePt t="309265" x="6972300" y="5810250"/>
          <p14:tracePt t="309337" x="6965950" y="5810250"/>
          <p14:tracePt t="309441" x="6965950" y="5803900"/>
          <p14:tracePt t="309473" x="6965950" y="5797550"/>
          <p14:tracePt t="309489" x="6965950" y="5791200"/>
          <p14:tracePt t="309492" x="6978650" y="5778500"/>
          <p14:tracePt t="309510" x="6997700" y="5759450"/>
          <p14:tracePt t="309526" x="7023100" y="5746750"/>
          <p14:tracePt t="309543" x="7042150" y="5740400"/>
          <p14:tracePt t="309559" x="7054850" y="5727700"/>
          <p14:tracePt t="309576" x="7080250" y="5715000"/>
          <p14:tracePt t="309593" x="7086600" y="5708650"/>
          <p14:tracePt t="309609" x="7099300" y="5695950"/>
          <p14:tracePt t="309627" x="7112000" y="5689600"/>
          <p14:tracePt t="309643" x="7124700" y="5676900"/>
          <p14:tracePt t="309659" x="7131050" y="5676900"/>
          <p14:tracePt t="309817" x="7137400" y="5664200"/>
          <p14:tracePt t="309841" x="7143750" y="5664200"/>
          <p14:tracePt t="309881" x="7143750" y="5657850"/>
          <p14:tracePt t="309889" x="7150100" y="5657850"/>
          <p14:tracePt t="309896" x="7175500" y="5651500"/>
          <p14:tracePt t="309910" x="7200900" y="5651500"/>
          <p14:tracePt t="309926" x="7239000" y="5651500"/>
          <p14:tracePt t="309943" x="7264400" y="5651500"/>
          <p14:tracePt t="309960" x="7289800" y="5651500"/>
          <p14:tracePt t="309976" x="7353300" y="5651500"/>
          <p14:tracePt t="309993" x="7397750" y="5651500"/>
          <p14:tracePt t="310010" x="7442200" y="5651500"/>
          <p14:tracePt t="310026" x="7493000" y="5638800"/>
          <p14:tracePt t="310043" x="7531100" y="5632450"/>
          <p14:tracePt t="310060" x="7550150" y="5632450"/>
          <p14:tracePt t="310076" x="7556500" y="5626100"/>
          <p14:tracePt t="310401" x="7562850" y="5626100"/>
          <p14:tracePt t="310419" x="7562850" y="5632450"/>
          <p14:tracePt t="310420" x="7562850" y="5657850"/>
          <p14:tracePt t="310443" x="7524750" y="5664200"/>
          <p14:tracePt t="310459" x="7486650" y="5670550"/>
          <p14:tracePt t="310477" x="7442200" y="5689600"/>
          <p14:tracePt t="310493" x="7385050" y="5702300"/>
          <p14:tracePt t="310510" x="7340600" y="5708650"/>
          <p14:tracePt t="310527" x="7296150" y="5715000"/>
          <p14:tracePt t="310543" x="7289800" y="5721350"/>
          <p14:tracePt t="310729" x="7289800" y="5715000"/>
          <p14:tracePt t="310809" x="7302500" y="5708650"/>
          <p14:tracePt t="310841" x="7315200" y="5708650"/>
          <p14:tracePt t="310874" x="7327900" y="5708650"/>
          <p14:tracePt t="311049" x="7327900" y="5702300"/>
          <p14:tracePt t="311057" x="7308850" y="5708650"/>
          <p14:tracePt t="311061" x="7258050" y="5708650"/>
          <p14:tracePt t="311076" x="7207250" y="5734050"/>
          <p14:tracePt t="311093" x="7162800" y="5734050"/>
          <p14:tracePt t="311109" x="7112000" y="5734050"/>
          <p14:tracePt t="311126" x="7054850" y="5734050"/>
          <p14:tracePt t="311143" x="6978650" y="5734050"/>
          <p14:tracePt t="311159" x="6858000" y="5734050"/>
          <p14:tracePt t="311177" x="6762750" y="5734050"/>
          <p14:tracePt t="311193" x="6604000" y="5734050"/>
          <p14:tracePt t="311209" x="6521450" y="5734050"/>
          <p14:tracePt t="311226" x="6483350" y="5734050"/>
          <p14:tracePt t="311243" x="6438900" y="5734050"/>
          <p14:tracePt t="311259" x="6413500" y="5734050"/>
          <p14:tracePt t="311276" x="6400800" y="5734050"/>
          <p14:tracePt t="311385" x="6413500" y="5727700"/>
          <p14:tracePt t="311665" x="6407150" y="5740400"/>
          <p14:tracePt t="311674" x="6388100" y="5753100"/>
          <p14:tracePt t="311680" x="6324600" y="5778500"/>
          <p14:tracePt t="311693" x="6248400" y="5810250"/>
          <p14:tracePt t="311710" x="6203950" y="5816600"/>
          <p14:tracePt t="311726" x="6184900" y="5822950"/>
          <p14:tracePt t="311961" x="6178550" y="5822950"/>
          <p14:tracePt t="311977" x="6172200" y="5829300"/>
          <p14:tracePt t="311993" x="6153150" y="5842000"/>
          <p14:tracePt t="311995" x="6140450" y="5854700"/>
          <p14:tracePt t="312009" x="6127750" y="5873750"/>
          <p14:tracePt t="312026" x="6108700" y="5892800"/>
          <p14:tracePt t="312043" x="6108700" y="5899150"/>
          <p14:tracePt t="312059" x="6108700" y="5905500"/>
          <p14:tracePt t="312275" x="6102350" y="5905500"/>
          <p14:tracePt t="312409" x="6096000" y="5905500"/>
          <p14:tracePt t="312417" x="6083300" y="5905500"/>
          <p14:tracePt t="312425" x="6007100" y="5892800"/>
          <p14:tracePt t="312443" x="5930900" y="5886450"/>
          <p14:tracePt t="312460" x="5854700" y="5873750"/>
          <p14:tracePt t="312476" x="5759450" y="5854700"/>
          <p14:tracePt t="312493" x="5695950" y="5848350"/>
          <p14:tracePt t="312510" x="5638800" y="5848350"/>
          <p14:tracePt t="312526" x="5607050" y="5835650"/>
          <p14:tracePt t="312543" x="5600700" y="5829300"/>
          <p14:tracePt t="313216" x="5594350" y="5822950"/>
          <p14:tracePt t="313241" x="5581650" y="5822950"/>
          <p14:tracePt t="313259" x="5556250" y="5822950"/>
          <p14:tracePt t="313261" x="5524500" y="5822950"/>
          <p14:tracePt t="313277" x="5480050" y="5842000"/>
          <p14:tracePt t="313293" x="5448300" y="5842000"/>
          <p14:tracePt t="313310" x="5422900" y="5842000"/>
          <p14:tracePt t="313326" x="5391150" y="5842000"/>
          <p14:tracePt t="313343" x="5378450" y="5842000"/>
          <p14:tracePt t="313360" x="5372100" y="5842000"/>
          <p14:tracePt t="313377" x="5340350" y="5842000"/>
          <p14:tracePt t="313393" x="5283200" y="5842000"/>
          <p14:tracePt t="313410" x="5213350" y="5842000"/>
          <p14:tracePt t="313426" x="5143500" y="5842000"/>
          <p14:tracePt t="313443" x="5073650" y="5842000"/>
          <p14:tracePt t="313460" x="5022850" y="5835650"/>
          <p14:tracePt t="313476" x="4997450" y="5822950"/>
          <p14:tracePt t="313993" x="4991100" y="5822950"/>
          <p14:tracePt t="314089" x="4978400" y="5822950"/>
          <p14:tracePt t="314097" x="4972050" y="5822950"/>
          <p14:tracePt t="314102" x="4959350" y="5822950"/>
          <p14:tracePt t="314126" x="4953000" y="5822950"/>
          <p14:tracePt t="314143" x="4940300" y="5810250"/>
          <p14:tracePt t="314160" x="4921250" y="5810250"/>
          <p14:tracePt t="314176" x="4895850" y="5810250"/>
          <p14:tracePt t="314193" x="4876800" y="5810250"/>
          <p14:tracePt t="314210" x="4870450" y="5810250"/>
          <p14:tracePt t="314226" x="4857750" y="5797550"/>
          <p14:tracePt t="314243" x="4845050" y="5797550"/>
          <p14:tracePt t="314260" x="4800600" y="5784850"/>
          <p14:tracePt t="314276" x="4781550" y="5784850"/>
          <p14:tracePt t="314293" x="4743450" y="5778500"/>
          <p14:tracePt t="314310" x="4718050" y="5772150"/>
          <p14:tracePt t="314737" x="4718050" y="5765800"/>
          <p14:tracePt t="314753" x="4711700" y="5759450"/>
          <p14:tracePt t="314754" x="4705350" y="5759450"/>
          <p14:tracePt t="314776" x="4686300" y="5740400"/>
          <p14:tracePt t="314793" x="4673600" y="5734050"/>
          <p14:tracePt t="314809" x="4654550" y="5721350"/>
          <p14:tracePt t="314826" x="4616450" y="5708650"/>
          <p14:tracePt t="314843" x="4597400" y="5708650"/>
          <p14:tracePt t="314859" x="4591050" y="5708650"/>
          <p14:tracePt t="314954" x="4584700" y="5708650"/>
          <p14:tracePt t="314961" x="4578350" y="5708650"/>
          <p14:tracePt t="314977" x="4572000" y="5708650"/>
          <p14:tracePt t="314993" x="4565650" y="5708650"/>
          <p14:tracePt t="315009" x="4552950" y="5708650"/>
          <p14:tracePt t="315010" x="4540250" y="5708650"/>
          <p14:tracePt t="315027" x="4527550" y="5708650"/>
          <p14:tracePt t="315065" x="4521200" y="5708650"/>
          <p14:tracePt t="315369" x="4514850" y="5708650"/>
          <p14:tracePt t="315377" x="4508500" y="5708650"/>
          <p14:tracePt t="315384" x="4464050" y="5708650"/>
          <p14:tracePt t="315408" x="4400550" y="5708650"/>
          <p14:tracePt t="315425" x="4375150" y="5708650"/>
          <p14:tracePt t="315441" x="4337050" y="5708650"/>
          <p14:tracePt t="315458" x="4292600" y="5708650"/>
          <p14:tracePt t="315475" x="4248150" y="5708650"/>
          <p14:tracePt t="315491" x="4197350" y="5708650"/>
          <p14:tracePt t="315508" x="4146550" y="5708650"/>
          <p14:tracePt t="315525" x="4083050" y="5708650"/>
          <p14:tracePt t="315548" x="4013200" y="5702300"/>
          <p14:tracePt t="315575" x="3968750" y="5689600"/>
          <p14:tracePt t="315592" x="3937000" y="5683250"/>
          <p14:tracePt t="315608" x="3879850" y="5676900"/>
          <p14:tracePt t="315625" x="3854450" y="5676900"/>
          <p14:tracePt t="315641" x="3848100" y="5676900"/>
          <p14:tracePt t="315658" x="3835400" y="5676900"/>
          <p14:tracePt t="315737" x="3822700" y="5676900"/>
          <p14:tracePt t="315752" x="3810000" y="5676900"/>
          <p14:tracePt t="315752" x="3797300" y="5676900"/>
          <p14:tracePt t="315753" x="3771900" y="5676900"/>
          <p14:tracePt t="315776" x="3740150" y="5676900"/>
          <p14:tracePt t="315826" x="3733800" y="5676900"/>
          <p14:tracePt t="315969" x="3727450" y="5676900"/>
          <p14:tracePt t="315986" x="3708400" y="5683250"/>
          <p14:tracePt t="315987" x="3663950" y="5695950"/>
          <p14:tracePt t="316010" x="3625850" y="5702300"/>
          <p14:tracePt t="316026" x="3600450" y="5708650"/>
          <p14:tracePt t="316044" x="3594100" y="5715000"/>
          <p14:tracePt t="316169" x="3587750" y="5715000"/>
          <p14:tracePt t="316194" x="3581400" y="5715000"/>
          <p14:tracePt t="316209" x="3575050" y="5715000"/>
          <p14:tracePt t="316241" x="3575050" y="5708650"/>
          <p14:tracePt t="316252" x="3568700" y="5702300"/>
          <p14:tracePt t="317577" x="3556000" y="5702300"/>
          <p14:tracePt t="317929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"/>
            <a:ext cx="8763000" cy="6629400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در همسایگی بسامد گذار مولکولی         که در آن                                روابط پاشندگی با                         و</a:t>
            </a: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</a:t>
            </a:r>
          </a:p>
          <a:p>
            <a:pPr marL="0" indent="0" algn="r" rtl="1">
              <a:buNone/>
            </a:pPr>
            <a:endParaRPr lang="fa-IR" sz="16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به روابط زیر ساده میشوند:</a:t>
            </a:r>
            <a:endParaRPr lang="fa-IR" sz="16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                                                                            (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b</a:t>
            </a: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36)</a:t>
            </a:r>
          </a:p>
          <a:p>
            <a:pPr marL="0" indent="0" algn="r" rtl="1">
              <a:buNone/>
            </a:pPr>
            <a:endParaRPr lang="fa-IR" sz="16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                                                                           (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b</a:t>
            </a: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37)   </a:t>
            </a:r>
          </a:p>
          <a:p>
            <a:pPr marL="0" indent="0" algn="r" rtl="1">
              <a:buNone/>
            </a:pPr>
            <a:endParaRPr lang="fa-IR" sz="1600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الگوی جذبی                 لورنتسی است.با 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FWHM</a:t>
            </a: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  حدود                          که با پهنای خط طبیعی برابر است.</a:t>
            </a:r>
          </a:p>
          <a:p>
            <a:pPr marL="0" indent="0" algn="r" rtl="1">
              <a:buNone/>
            </a:pPr>
            <a:endParaRPr lang="fa-IR" sz="16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B Nazanin" panose="00000400000000000000" pitchFamily="2" charset="-78"/>
              </a:rPr>
              <a:t>اختلاف                                 بین ضرایب شکست در گاز  ودر خلاءالگوی پاشندگی را حاصل میدهد.</a:t>
            </a:r>
          </a:p>
          <a:p>
            <a:pPr marL="0" indent="0" algn="r" rtl="1">
              <a:buNone/>
            </a:pPr>
            <a:endParaRPr lang="fa-IR" sz="16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fa-IR" sz="1600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fa-IR" sz="16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fa-IR" sz="1600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600" dirty="0" smtClean="0">
                <a:solidFill>
                  <a:srgbClr val="00B050"/>
                </a:solidFill>
                <a:latin typeface="Times New Roman" pitchFamily="18" charset="0"/>
                <a:cs typeface="B Nazanin" panose="00000400000000000000" pitchFamily="2" charset="-78"/>
              </a:rPr>
              <a:t>ضریب جذب                     وپاشندگی            در مجاورت گذار اتمی با </a:t>
            </a:r>
          </a:p>
          <a:p>
            <a:pPr marL="0" indent="0" algn="r" rtl="1">
              <a:buNone/>
            </a:pPr>
            <a:r>
              <a:rPr lang="fa-IR" sz="1600" dirty="0" smtClean="0">
                <a:solidFill>
                  <a:srgbClr val="00B050"/>
                </a:solidFill>
                <a:latin typeface="Times New Roman" pitchFamily="18" charset="0"/>
                <a:cs typeface="B Nazanin" panose="00000400000000000000" pitchFamily="2" charset="-78"/>
              </a:rPr>
              <a:t>بسامد مرکزی          </a:t>
            </a:r>
          </a:p>
          <a:p>
            <a:pPr marL="0" indent="0" algn="r" rtl="1">
              <a:buNone/>
            </a:pPr>
            <a:r>
              <a:rPr lang="fa-IR" sz="1600" dirty="0" smtClean="0">
                <a:solidFill>
                  <a:srgbClr val="00B050"/>
                </a:solidFill>
                <a:latin typeface="Times New Roman" pitchFamily="18" charset="0"/>
                <a:cs typeface="B Nazanin" panose="00000400000000000000" pitchFamily="2" charset="-78"/>
              </a:rPr>
              <a:t>نکته:روابط بدست آمده این بخش فقط برای نوسانگر های ساکن در دستگاه </a:t>
            </a:r>
          </a:p>
          <a:p>
            <a:pPr marL="0" indent="0" algn="r" rtl="1">
              <a:buNone/>
            </a:pPr>
            <a:r>
              <a:rPr lang="fa-IR" sz="1600" dirty="0" smtClean="0">
                <a:solidFill>
                  <a:srgbClr val="00B050"/>
                </a:solidFill>
                <a:latin typeface="Times New Roman" pitchFamily="18" charset="0"/>
                <a:cs typeface="B Nazanin" panose="00000400000000000000" pitchFamily="2" charset="-78"/>
              </a:rPr>
              <a:t>مختصات مشاهده گر  معتبرند.حرکت حرارتی  اتمهای واقعی  در گاز  یک پهن شدگی</a:t>
            </a:r>
          </a:p>
          <a:p>
            <a:pPr marL="0" indent="0" algn="r" rtl="1">
              <a:buNone/>
            </a:pPr>
            <a:r>
              <a:rPr lang="fa-IR" sz="1600" dirty="0" smtClean="0">
                <a:solidFill>
                  <a:srgbClr val="00B050"/>
                </a:solidFill>
                <a:latin typeface="Times New Roman" pitchFamily="18" charset="0"/>
                <a:cs typeface="B Nazanin" panose="00000400000000000000" pitchFamily="2" charset="-78"/>
              </a:rPr>
              <a:t>اضافی  در الگوی خط  معروف به پهن شدگی دوپلری ایجاد میکنند.</a:t>
            </a:r>
            <a:endParaRPr lang="en-US" sz="1600" dirty="0">
              <a:solidFill>
                <a:srgbClr val="00B050"/>
              </a:solidFill>
              <a:latin typeface="Times New Roman" pitchFamily="18" charset="0"/>
              <a:cs typeface="B Nazanin" panose="00000400000000000000" pitchFamily="2" charset="-7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52400"/>
            <a:ext cx="352425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087" y="46118"/>
            <a:ext cx="14573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3820"/>
            <a:ext cx="685800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609600"/>
            <a:ext cx="103822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590550"/>
            <a:ext cx="31337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4029075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514600"/>
            <a:ext cx="5524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567" y="2455785"/>
            <a:ext cx="93345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2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5" y="3031539"/>
            <a:ext cx="15621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34" y="3429000"/>
            <a:ext cx="3033204" cy="3268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2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495800"/>
            <a:ext cx="9525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2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533900"/>
            <a:ext cx="485775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850" y="4881997"/>
            <a:ext cx="352425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4953000" y="6096000"/>
            <a:ext cx="609600" cy="6096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7799679" y="6079155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33045" y="6096000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تکمیلی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3091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089"/>
    </mc:Choice>
    <mc:Fallback xmlns="">
      <p:transition spd="slow" advTm="266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13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037" x="3143250" y="2012950"/>
          <p14:tracePt t="1416" x="3143250" y="2006600"/>
          <p14:tracePt t="1424" x="3143250" y="1987550"/>
          <p14:tracePt t="1435" x="3162300" y="1917700"/>
          <p14:tracePt t="1460" x="3200400" y="1847850"/>
          <p14:tracePt t="1476" x="3263900" y="1778000"/>
          <p14:tracePt t="1493" x="3340100" y="1682750"/>
          <p14:tracePt t="1511" x="3549650" y="1441450"/>
          <p14:tracePt t="1526" x="3848100" y="1181100"/>
          <p14:tracePt t="1543" x="4521200" y="692150"/>
          <p14:tracePt t="1561" x="5035550" y="336550"/>
          <p14:tracePt t="1576" x="5473700" y="57150"/>
          <p14:tracePt t="1593" x="5918200" y="0"/>
          <p14:tracePt t="1610" x="6178550" y="0"/>
          <p14:tracePt t="1626" x="6318250" y="0"/>
          <p14:tracePt t="1643" x="6369050" y="0"/>
          <p14:tracePt t="1660" x="6375400" y="0"/>
          <p14:tracePt t="1745" x="6381750" y="0"/>
          <p14:tracePt t="1752" x="6394450" y="0"/>
          <p14:tracePt t="1760" x="6438900" y="12700"/>
          <p14:tracePt t="1777" x="6483350" y="38100"/>
          <p14:tracePt t="1793" x="6559550" y="82550"/>
          <p14:tracePt t="1810" x="6648450" y="127000"/>
          <p14:tracePt t="1826" x="6724650" y="165100"/>
          <p14:tracePt t="1843" x="6781800" y="203200"/>
          <p14:tracePt t="1860" x="6838950" y="241300"/>
          <p14:tracePt t="1878" x="6870700" y="260350"/>
          <p14:tracePt t="1893" x="6889750" y="266700"/>
          <p14:tracePt t="1910" x="6896100" y="273050"/>
          <p14:tracePt t="2184" x="6896100" y="285750"/>
          <p14:tracePt t="2202" x="6896100" y="298450"/>
          <p14:tracePt t="2203" x="6896100" y="304800"/>
          <p14:tracePt t="2226" x="6883400" y="317500"/>
          <p14:tracePt t="2243" x="6864350" y="323850"/>
          <p14:tracePt t="2260" x="6845300" y="336550"/>
          <p14:tracePt t="2276" x="6819900" y="349250"/>
          <p14:tracePt t="2293" x="6794500" y="355600"/>
          <p14:tracePt t="2310" x="6775450" y="361950"/>
          <p14:tracePt t="2327" x="6743700" y="374650"/>
          <p14:tracePt t="2343" x="6718300" y="387350"/>
          <p14:tracePt t="2359" x="6680200" y="406400"/>
          <p14:tracePt t="2375" x="6623050" y="431800"/>
          <p14:tracePt t="2393" x="6604000" y="444500"/>
          <p14:tracePt t="2409" x="6578600" y="450850"/>
          <p14:tracePt t="2425" x="6565900" y="463550"/>
          <p14:tracePt t="2442" x="6546850" y="476250"/>
          <p14:tracePt t="2459" x="6534150" y="482600"/>
          <p14:tracePt t="2475" x="6521450" y="495300"/>
          <p14:tracePt t="2492" x="6515100" y="501650"/>
          <p14:tracePt t="2509" x="6502400" y="508000"/>
          <p14:tracePt t="2525" x="6496050" y="514350"/>
          <p14:tracePt t="2542" x="6483350" y="527050"/>
          <p14:tracePt t="2559" x="6477000" y="527050"/>
          <p14:tracePt t="2575" x="6470650" y="533400"/>
          <p14:tracePt t="2592" x="6464300" y="546100"/>
          <p14:tracePt t="2609" x="6457950" y="546100"/>
          <p14:tracePt t="2625" x="6451600" y="552450"/>
          <p14:tracePt t="2680" x="6445250" y="552450"/>
          <p14:tracePt t="3128" x="6438900" y="552450"/>
          <p14:tracePt t="3152" x="6432550" y="552450"/>
          <p14:tracePt t="3185" x="6426200" y="552450"/>
          <p14:tracePt t="3208" x="6419850" y="552450"/>
          <p14:tracePt t="3209" x="6413500" y="552450"/>
          <p14:tracePt t="3225" x="6407150" y="558800"/>
          <p14:tracePt t="3264" x="6400800" y="558800"/>
          <p14:tracePt t="3275" x="6400800" y="565150"/>
          <p14:tracePt t="3282" x="6394450" y="565150"/>
          <p14:tracePt t="3292" x="6388100" y="565150"/>
          <p14:tracePt t="3309" x="6381750" y="571500"/>
          <p14:tracePt t="3400" x="6375400" y="571500"/>
          <p14:tracePt t="3592" x="6369050" y="571500"/>
          <p14:tracePt t="3592" x="6362700" y="584200"/>
          <p14:tracePt t="3601" x="6343650" y="590550"/>
          <p14:tracePt t="3626" x="6337300" y="590550"/>
          <p14:tracePt t="3644" x="6330950" y="596900"/>
          <p14:tracePt t="3760" x="6324600" y="596900"/>
          <p14:tracePt t="3784" x="6318250" y="596900"/>
          <p14:tracePt t="3810" x="6311900" y="596900"/>
          <p14:tracePt t="3840" x="6305550" y="596900"/>
          <p14:tracePt t="3864" x="6299200" y="603250"/>
          <p14:tracePt t="3876" x="6292850" y="615950"/>
          <p14:tracePt t="3886" x="6292850" y="622300"/>
          <p14:tracePt t="4008" x="6280150" y="628650"/>
          <p14:tracePt t="4009" x="6261100" y="654050"/>
          <p14:tracePt t="4018" x="6172200" y="742950"/>
          <p14:tracePt t="4043" x="6159500" y="755650"/>
          <p14:tracePt t="4060" x="6146800" y="755650"/>
          <p14:tracePt t="4077" x="6140450" y="762000"/>
          <p14:tracePt t="4568" x="6140450" y="755650"/>
          <p14:tracePt t="4585" x="6140450" y="749300"/>
          <p14:tracePt t="4592" x="6140450" y="736600"/>
          <p14:tracePt t="4602" x="6140450" y="717550"/>
          <p14:tracePt t="4627" x="6140450" y="685800"/>
          <p14:tracePt t="4643" x="6140450" y="660400"/>
          <p14:tracePt t="4660" x="6146800" y="641350"/>
          <p14:tracePt t="4677" x="6159500" y="622300"/>
          <p14:tracePt t="4693" x="6172200" y="603250"/>
          <p14:tracePt t="4710" x="6191250" y="584200"/>
          <p14:tracePt t="4727" x="6203950" y="571500"/>
          <p14:tracePt t="4743" x="6216650" y="552450"/>
          <p14:tracePt t="4743" x="6229350" y="546100"/>
          <p14:tracePt t="4761" x="6242050" y="533400"/>
          <p14:tracePt t="4777" x="6254750" y="527050"/>
          <p14:tracePt t="4793" x="6273800" y="508000"/>
          <p14:tracePt t="4810" x="6292850" y="495300"/>
          <p14:tracePt t="4826" x="6318250" y="482600"/>
          <p14:tracePt t="4843" x="6343650" y="457200"/>
          <p14:tracePt t="4860" x="6362700" y="444500"/>
          <p14:tracePt t="4877" x="6375400" y="438150"/>
          <p14:tracePt t="4894" x="6381750" y="431800"/>
          <p14:tracePt t="5097" x="6388100" y="431800"/>
          <p14:tracePt t="5097" x="6400800" y="431800"/>
          <p14:tracePt t="5121" x="6413500" y="431800"/>
          <p14:tracePt t="5122" x="6438900" y="431800"/>
          <p14:tracePt t="5144" x="6470650" y="431800"/>
          <p14:tracePt t="5161" x="6515100" y="431800"/>
          <p14:tracePt t="5178" x="6521450" y="425450"/>
          <p14:tracePt t="5249" x="6521450" y="412750"/>
          <p14:tracePt t="5257" x="6527800" y="387350"/>
          <p14:tracePt t="5270" x="6527800" y="336550"/>
          <p14:tracePt t="5294" x="6527800" y="298450"/>
          <p14:tracePt t="5311" x="6527800" y="273050"/>
          <p14:tracePt t="5328" x="6502400" y="234950"/>
          <p14:tracePt t="5344" x="6477000" y="203200"/>
          <p14:tracePt t="5361" x="6426200" y="158750"/>
          <p14:tracePt t="5378" x="6375400" y="139700"/>
          <p14:tracePt t="5394" x="6330950" y="139700"/>
          <p14:tracePt t="5411" x="6292850" y="127000"/>
          <p14:tracePt t="5428" x="6261100" y="127000"/>
          <p14:tracePt t="5444" x="6210300" y="127000"/>
          <p14:tracePt t="5461" x="6159500" y="139700"/>
          <p14:tracePt t="5478" x="6083300" y="184150"/>
          <p14:tracePt t="5494" x="6045200" y="215900"/>
          <p14:tracePt t="5511" x="6019800" y="234950"/>
          <p14:tracePt t="5528" x="6019800" y="247650"/>
          <p14:tracePt t="5560" x="6007100" y="254000"/>
          <p14:tracePt t="5586" x="6007100" y="260350"/>
          <p14:tracePt t="5593" x="6007100" y="273050"/>
          <p14:tracePt t="5603" x="6007100" y="279400"/>
          <p14:tracePt t="5628" x="6007100" y="292100"/>
          <p14:tracePt t="5644" x="6007100" y="311150"/>
          <p14:tracePt t="5661" x="6019800" y="323850"/>
          <p14:tracePt t="5677" x="6019800" y="330200"/>
          <p14:tracePt t="5694" x="6026150" y="336550"/>
          <p14:tracePt t="5937" x="6026150" y="342900"/>
          <p14:tracePt t="5945" x="6026150" y="349250"/>
          <p14:tracePt t="5946" x="6019800" y="355600"/>
          <p14:tracePt t="5961" x="5988050" y="374650"/>
          <p14:tracePt t="5978" x="5975350" y="387350"/>
          <p14:tracePt t="5994" x="5930900" y="419100"/>
          <p14:tracePt t="6011" x="5911850" y="431800"/>
          <p14:tracePt t="6027" x="5880100" y="444500"/>
          <p14:tracePt t="6044" x="5867400" y="450850"/>
          <p14:tracePt t="6061" x="5848350" y="463550"/>
          <p14:tracePt t="6078" x="5829300" y="476250"/>
          <p14:tracePt t="6094" x="5803900" y="482600"/>
          <p14:tracePt t="6111" x="5778500" y="488950"/>
          <p14:tracePt t="6128" x="5759450" y="501650"/>
          <p14:tracePt t="6144" x="5727700" y="514350"/>
          <p14:tracePt t="6161" x="5702300" y="520700"/>
          <p14:tracePt t="6178" x="5689600" y="533400"/>
          <p14:tracePt t="6194" x="5676900" y="533400"/>
          <p14:tracePt t="6211" x="5657850" y="539750"/>
          <p14:tracePt t="6228" x="5651500" y="546100"/>
          <p14:tracePt t="6244" x="5638800" y="546100"/>
          <p14:tracePt t="6261" x="5632450" y="552450"/>
          <p14:tracePt t="6321" x="5626100" y="552450"/>
          <p14:tracePt t="6346" x="5619750" y="552450"/>
          <p14:tracePt t="6361" x="5613400" y="552450"/>
          <p14:tracePt t="6362" x="5607050" y="552450"/>
          <p14:tracePt t="6378" x="5594350" y="552450"/>
          <p14:tracePt t="6418" x="5581650" y="558800"/>
          <p14:tracePt t="6426" x="5562600" y="558800"/>
          <p14:tracePt t="6436" x="5524500" y="571500"/>
          <p14:tracePt t="6461" x="5499100" y="571500"/>
          <p14:tracePt t="6478" x="5480050" y="571500"/>
          <p14:tracePt t="6494" x="5467350" y="571500"/>
          <p14:tracePt t="6511" x="5461000" y="571500"/>
          <p14:tracePt t="6527" x="5448300" y="571500"/>
          <p14:tracePt t="6762" x="5441950" y="577850"/>
          <p14:tracePt t="7105" x="5441950" y="584200"/>
          <p14:tracePt t="7113" x="5429250" y="584200"/>
          <p14:tracePt t="7121" x="5340350" y="546100"/>
          <p14:tracePt t="7144" x="5238750" y="514350"/>
          <p14:tracePt t="7144" x="5130800" y="476250"/>
          <p14:tracePt t="7161" x="4857750" y="438150"/>
          <p14:tracePt t="7178" x="4749800" y="431800"/>
          <p14:tracePt t="7194" x="4673600" y="431800"/>
          <p14:tracePt t="7211" x="4641850" y="431800"/>
          <p14:tracePt t="7227" x="4629150" y="431800"/>
          <p14:tracePt t="7306" x="4622800" y="431800"/>
          <p14:tracePt t="7337" x="4610100" y="431800"/>
          <p14:tracePt t="7362" x="4603750" y="431800"/>
          <p14:tracePt t="7369" x="4597400" y="438150"/>
          <p14:tracePt t="7378" x="4591050" y="444500"/>
          <p14:tracePt t="7394" x="4578350" y="450850"/>
          <p14:tracePt t="7411" x="4572000" y="450850"/>
          <p14:tracePt t="7427" x="4559300" y="463550"/>
          <p14:tracePt t="7481" x="4559300" y="469900"/>
          <p14:tracePt t="7865" x="4559300" y="457200"/>
          <p14:tracePt t="7870" x="4572000" y="425450"/>
          <p14:tracePt t="7874" x="4610100" y="374650"/>
          <p14:tracePt t="7894" x="4648200" y="323850"/>
          <p14:tracePt t="7911" x="4699000" y="266700"/>
          <p14:tracePt t="7927" x="4737100" y="228600"/>
          <p14:tracePt t="7944" x="4768850" y="203200"/>
          <p14:tracePt t="7961" x="4794250" y="171450"/>
          <p14:tracePt t="7994" x="4813300" y="158750"/>
          <p14:tracePt t="7995" x="4845050" y="146050"/>
          <p14:tracePt t="8011" x="4864100" y="127000"/>
          <p14:tracePt t="8028" x="4876800" y="120650"/>
          <p14:tracePt t="8241" x="4876800" y="133350"/>
          <p14:tracePt t="8253" x="4876800" y="158750"/>
          <p14:tracePt t="8253" x="4876800" y="184150"/>
          <p14:tracePt t="8258" x="4870450" y="234950"/>
          <p14:tracePt t="8277" x="4838700" y="285750"/>
          <p14:tracePt t="8294" x="4787900" y="368300"/>
          <p14:tracePt t="8311" x="4730750" y="450850"/>
          <p14:tracePt t="8327" x="4705350" y="482600"/>
          <p14:tracePt t="8344" x="4699000" y="495300"/>
          <p14:tracePt t="8457" x="4705350" y="488950"/>
          <p14:tracePt t="8469" x="4724400" y="476250"/>
          <p14:tracePt t="8470" x="4762500" y="431800"/>
          <p14:tracePt t="8493" x="4800600" y="393700"/>
          <p14:tracePt t="8510" x="4813300" y="387350"/>
          <p14:tracePt t="8528" x="4826000" y="374650"/>
          <p14:tracePt t="8544" x="4832350" y="374650"/>
          <p14:tracePt t="8561" x="4857750" y="355600"/>
          <p14:tracePt t="8578" x="4870450" y="355600"/>
          <p14:tracePt t="8594" x="4883150" y="342900"/>
          <p14:tracePt t="8610" x="4889500" y="342900"/>
          <p14:tracePt t="8697" x="4895850" y="342900"/>
          <p14:tracePt t="8705" x="4908550" y="342900"/>
          <p14:tracePt t="8713" x="4965700" y="342900"/>
          <p14:tracePt t="8727" x="5041900" y="342900"/>
          <p14:tracePt t="8743" x="5130800" y="342900"/>
          <p14:tracePt t="8760" x="5194300" y="342900"/>
          <p14:tracePt t="8776" x="5213350" y="342900"/>
          <p14:tracePt t="8857" x="5219700" y="342900"/>
          <p14:tracePt t="8865" x="5232400" y="342900"/>
          <p14:tracePt t="8874" x="5238750" y="342900"/>
          <p14:tracePt t="8986" x="5245100" y="342900"/>
          <p14:tracePt t="9002" x="5251450" y="342900"/>
          <p14:tracePt t="9003" x="5270500" y="368300"/>
          <p14:tracePt t="9050" x="5276850" y="374650"/>
          <p14:tracePt t="9051" x="5276850" y="381000"/>
          <p14:tracePt t="9062" x="5295900" y="393700"/>
          <p14:tracePt t="9077" x="5321300" y="412750"/>
          <p14:tracePt t="9094" x="5353050" y="431800"/>
          <p14:tracePt t="9110" x="5365750" y="438150"/>
          <p14:tracePt t="9127" x="5397500" y="450850"/>
          <p14:tracePt t="9144" x="5416550" y="463550"/>
          <p14:tracePt t="9177" x="5429250" y="463550"/>
          <p14:tracePt t="9209" x="5435600" y="463550"/>
          <p14:tracePt t="9211" x="5441950" y="463550"/>
          <p14:tracePt t="9219" x="5473700" y="463550"/>
          <p14:tracePt t="9244" x="5486400" y="463550"/>
          <p14:tracePt t="9260" x="5492750" y="463550"/>
          <p14:tracePt t="9277" x="5511800" y="463550"/>
          <p14:tracePt t="9294" x="5518150" y="457200"/>
          <p14:tracePt t="9310" x="5530850" y="444500"/>
          <p14:tracePt t="9327" x="5543550" y="425450"/>
          <p14:tracePt t="9362" x="5543550" y="419100"/>
          <p14:tracePt t="9514" x="5543550" y="431800"/>
          <p14:tracePt t="9522" x="5537200" y="438150"/>
          <p14:tracePt t="9523" x="5486400" y="463550"/>
          <p14:tracePt t="9543" x="5429250" y="482600"/>
          <p14:tracePt t="9560" x="5327650" y="501650"/>
          <p14:tracePt t="9577" x="5251450" y="501650"/>
          <p14:tracePt t="9594" x="5200650" y="501650"/>
          <p14:tracePt t="9610" x="5137150" y="482600"/>
          <p14:tracePt t="9627" x="5048250" y="425450"/>
          <p14:tracePt t="9643" x="4914900" y="342900"/>
          <p14:tracePt t="9660" x="4806950" y="273050"/>
          <p14:tracePt t="9677" x="4749800" y="222250"/>
          <p14:tracePt t="9693" x="4724400" y="196850"/>
          <p14:tracePt t="9710" x="4711700" y="184150"/>
          <p14:tracePt t="9727" x="4705350" y="171450"/>
          <p14:tracePt t="9774" x="4705350" y="165100"/>
          <p14:tracePt t="9785" x="4705350" y="158750"/>
          <p14:tracePt t="9786" x="4730750" y="127000"/>
          <p14:tracePt t="9810" x="4762500" y="101600"/>
          <p14:tracePt t="9827" x="4800600" y="88900"/>
          <p14:tracePt t="9843" x="4851400" y="63500"/>
          <p14:tracePt t="9860" x="4889500" y="57150"/>
          <p14:tracePt t="9877" x="4933950" y="50800"/>
          <p14:tracePt t="9894" x="4978400" y="50800"/>
          <p14:tracePt t="9910" x="5022850" y="50800"/>
          <p14:tracePt t="9927" x="5060950" y="50800"/>
          <p14:tracePt t="9944" x="5111750" y="50800"/>
          <p14:tracePt t="9960" x="5168900" y="63500"/>
          <p14:tracePt t="9977" x="5226050" y="82550"/>
          <p14:tracePt t="9993" x="5245100" y="88900"/>
          <p14:tracePt t="10073" x="5251450" y="95250"/>
          <p14:tracePt t="10089" x="5264150" y="101600"/>
          <p14:tracePt t="10090" x="5276850" y="120650"/>
          <p14:tracePt t="10110" x="5289550" y="133350"/>
          <p14:tracePt t="10127" x="5302250" y="146050"/>
          <p14:tracePt t="10143" x="5308600" y="171450"/>
          <p14:tracePt t="10160" x="5314950" y="196850"/>
          <p14:tracePt t="10160" x="5314950" y="209550"/>
          <p14:tracePt t="10177" x="5321300" y="241300"/>
          <p14:tracePt t="10199" x="5327650" y="266700"/>
          <p14:tracePt t="10226" x="5327650" y="279400"/>
          <p14:tracePt t="10242" x="5327650" y="292100"/>
          <p14:tracePt t="10259" x="5327650" y="298450"/>
          <p14:tracePt t="10276" x="5327650" y="304800"/>
          <p14:tracePt t="10292" x="5321300" y="317500"/>
          <p14:tracePt t="10309" x="5276850" y="317500"/>
          <p14:tracePt t="10326" x="5232400" y="330200"/>
          <p14:tracePt t="10342" x="5207000" y="336550"/>
          <p14:tracePt t="10359" x="5200650" y="336550"/>
          <p14:tracePt t="10376" x="5194300" y="336550"/>
          <p14:tracePt t="10513" x="5181600" y="336550"/>
          <p14:tracePt t="10521" x="5175250" y="342900"/>
          <p14:tracePt t="10525" x="5149850" y="349250"/>
          <p14:tracePt t="10542" x="5118100" y="355600"/>
          <p14:tracePt t="10559" x="5080000" y="374650"/>
          <p14:tracePt t="10576" x="5041900" y="374650"/>
          <p14:tracePt t="10592" x="4997450" y="393700"/>
          <p14:tracePt t="10609" x="4978400" y="400050"/>
          <p14:tracePt t="10626" x="4965700" y="400050"/>
          <p14:tracePt t="10642" x="4940300" y="400050"/>
          <p14:tracePt t="10659" x="4927600" y="400050"/>
          <p14:tracePt t="10676" x="4914900" y="400050"/>
          <p14:tracePt t="10693" x="4902200" y="406400"/>
          <p14:tracePt t="10709" x="4889500" y="406400"/>
          <p14:tracePt t="10832" x="4883150" y="406400"/>
          <p14:tracePt t="10840" x="4857750" y="406400"/>
          <p14:tracePt t="10848" x="4819650" y="406400"/>
          <p14:tracePt t="10858" x="4787900" y="406400"/>
          <p14:tracePt t="10875" x="4749800" y="406400"/>
          <p14:tracePt t="10891" x="4730750" y="406400"/>
          <p14:tracePt t="10909" x="4718050" y="406400"/>
          <p14:tracePt t="10926" x="4711700" y="406400"/>
          <p14:tracePt t="10943" x="4699000" y="406400"/>
          <p14:tracePt t="10959" x="4686300" y="406400"/>
          <p14:tracePt t="10977" x="4673600" y="406400"/>
          <p14:tracePt t="10993" x="4667250" y="406400"/>
          <p14:tracePt t="11529" x="4660900" y="406400"/>
          <p14:tracePt t="11536" x="4648200" y="406400"/>
          <p14:tracePt t="11537" x="4603750" y="406400"/>
          <p14:tracePt t="11560" x="4483100" y="406400"/>
          <p14:tracePt t="11577" x="4197350" y="400050"/>
          <p14:tracePt t="11593" x="4102100" y="381000"/>
          <p14:tracePt t="11610" x="4089400" y="374650"/>
          <p14:tracePt t="11656" x="4089400" y="368300"/>
          <p14:tracePt t="11824" x="4114800" y="368300"/>
          <p14:tracePt t="11832" x="4127500" y="368300"/>
          <p14:tracePt t="11838" x="4254500" y="368300"/>
          <p14:tracePt t="11859" x="4343400" y="368300"/>
          <p14:tracePt t="11875" x="4438650" y="368300"/>
          <p14:tracePt t="11892" x="4495800" y="368300"/>
          <p14:tracePt t="11909" x="4527550" y="349250"/>
          <p14:tracePt t="11952" x="4533900" y="349250"/>
          <p14:tracePt t="11960" x="4565650" y="349250"/>
          <p14:tracePt t="11969" x="4654550" y="349250"/>
          <p14:tracePt t="11992" x="4730750" y="349250"/>
          <p14:tracePt t="12009" x="4819650" y="349250"/>
          <p14:tracePt t="12026" x="4889500" y="349250"/>
          <p14:tracePt t="12042" x="4908550" y="349250"/>
          <p14:tracePt t="12059" x="4940300" y="349250"/>
          <p14:tracePt t="12075" x="4978400" y="342900"/>
          <p14:tracePt t="12092" x="5060950" y="311150"/>
          <p14:tracePt t="12109" x="5156200" y="279400"/>
          <p14:tracePt t="12126" x="5213350" y="260350"/>
          <p14:tracePt t="12142" x="5219700" y="260350"/>
          <p14:tracePt t="12272" x="5213350" y="260350"/>
          <p14:tracePt t="12279" x="5194300" y="260350"/>
          <p14:tracePt t="12284" x="5162550" y="260350"/>
          <p14:tracePt t="12311" x="5137150" y="266700"/>
          <p14:tracePt t="12327" x="5130800" y="273050"/>
          <p14:tracePt t="12344" x="5111750" y="292100"/>
          <p14:tracePt t="12386" x="5105400" y="298450"/>
          <p14:tracePt t="12387" x="5105400" y="304800"/>
          <p14:tracePt t="12393" x="5099050" y="311150"/>
          <p14:tracePt t="12409" x="5092700" y="323850"/>
          <p14:tracePt t="12456" x="5092700" y="330200"/>
          <p14:tracePt t="12472" x="5092700" y="336550"/>
          <p14:tracePt t="12485" x="5092700" y="342900"/>
          <p14:tracePt t="12512" x="5092700" y="349250"/>
          <p14:tracePt t="12513" x="5092700" y="355600"/>
          <p14:tracePt t="12984" x="5092700" y="361950"/>
          <p14:tracePt t="13192" x="5086350" y="374650"/>
          <p14:tracePt t="13200" x="5080000" y="381000"/>
          <p14:tracePt t="13206" x="5041900" y="412750"/>
          <p14:tracePt t="13226" x="5003800" y="438150"/>
          <p14:tracePt t="13242" x="4991100" y="450850"/>
          <p14:tracePt t="13259" x="4978400" y="450850"/>
          <p14:tracePt t="13276" x="4972050" y="457200"/>
          <p14:tracePt t="13320" x="4965700" y="463550"/>
          <p14:tracePt t="13344" x="4959350" y="463550"/>
          <p14:tracePt t="13352" x="4946650" y="469900"/>
          <p14:tracePt t="13360" x="4940300" y="476250"/>
          <p14:tracePt t="13360" x="4921250" y="476250"/>
          <p14:tracePt t="13376" x="4908550" y="482600"/>
          <p14:tracePt t="13393" x="4902200" y="482600"/>
          <p14:tracePt t="13409" x="4889500" y="482600"/>
          <p14:tracePt t="13426" x="4857750" y="501650"/>
          <p14:tracePt t="13443" x="4813300" y="501650"/>
          <p14:tracePt t="13459" x="4775200" y="501650"/>
          <p14:tracePt t="13476" x="4737100" y="501650"/>
          <p14:tracePt t="13493" x="4705350" y="508000"/>
          <p14:tracePt t="13509" x="4686300" y="514350"/>
          <p14:tracePt t="13526" x="4648200" y="514350"/>
          <p14:tracePt t="13542" x="4622800" y="527050"/>
          <p14:tracePt t="13559" x="4578350" y="527050"/>
          <p14:tracePt t="13577" x="4565650" y="527050"/>
          <p14:tracePt t="13696" x="4559300" y="527050"/>
          <p14:tracePt t="13704" x="4540250" y="527050"/>
          <p14:tracePt t="13712" x="4502150" y="527050"/>
          <p14:tracePt t="13726" x="4476750" y="527050"/>
          <p14:tracePt t="13742" x="4464050" y="527050"/>
          <p14:tracePt t="13759" x="4457700" y="527050"/>
          <p14:tracePt t="13832" x="4451350" y="527050"/>
          <p14:tracePt t="13904" x="4438650" y="527050"/>
          <p14:tracePt t="13912" x="4425950" y="527050"/>
          <p14:tracePt t="13920" x="4406900" y="527050"/>
          <p14:tracePt t="13927" x="4375150" y="527050"/>
          <p14:tracePt t="13942" x="4356100" y="527050"/>
          <p14:tracePt t="13959" x="4343400" y="527050"/>
          <p14:tracePt t="13976" x="4337050" y="527050"/>
          <p14:tracePt t="14016" x="4337050" y="520700"/>
          <p14:tracePt t="14065" x="4330700" y="514350"/>
          <p14:tracePt t="14072" x="4318000" y="495300"/>
          <p14:tracePt t="14092" x="4318000" y="482600"/>
          <p14:tracePt t="14093" x="4305300" y="457200"/>
          <p14:tracePt t="14109" x="4305300" y="450850"/>
          <p14:tracePt t="14126" x="4305300" y="444500"/>
          <p14:tracePt t="14272" x="4292600" y="431800"/>
          <p14:tracePt t="14288" x="4292600" y="419100"/>
          <p14:tracePt t="14312" x="4292600" y="406400"/>
          <p14:tracePt t="14328" x="4286250" y="400050"/>
          <p14:tracePt t="14342" x="4279900" y="400050"/>
          <p14:tracePt t="14608" x="4279900" y="393700"/>
          <p14:tracePt t="14616" x="4279900" y="387350"/>
          <p14:tracePt t="14623" x="4279900" y="374650"/>
          <p14:tracePt t="14643" x="4279900" y="368300"/>
          <p14:tracePt t="16433" x="4279900" y="355600"/>
          <p14:tracePt t="16448" x="4273550" y="342900"/>
          <p14:tracePt t="16448" x="4267200" y="342900"/>
          <p14:tracePt t="16457" x="4267200" y="336550"/>
          <p14:tracePt t="16469" x="4267200" y="323850"/>
          <p14:tracePt t="16696" x="4260850" y="317500"/>
          <p14:tracePt t="17000" x="4260850" y="323850"/>
          <p14:tracePt t="17049" x="4260850" y="336550"/>
          <p14:tracePt t="17160" x="4260850" y="342900"/>
          <p14:tracePt t="17240" x="4260850" y="349250"/>
          <p14:tracePt t="17265" x="4260850" y="355600"/>
          <p14:tracePt t="17265" x="4260850" y="361950"/>
          <p14:tracePt t="17296" x="4260850" y="368300"/>
          <p14:tracePt t="17313" x="4260850" y="374650"/>
          <p14:tracePt t="17981" x="4254500" y="374650"/>
          <p14:tracePt t="18057" x="4248150" y="374650"/>
          <p14:tracePt t="18089" x="4241800" y="374650"/>
          <p14:tracePt t="18113" x="4241800" y="368300"/>
          <p14:tracePt t="18127" x="4241800" y="349250"/>
          <p14:tracePt t="18128" x="4241800" y="330200"/>
          <p14:tracePt t="18144" x="4241800" y="317500"/>
          <p14:tracePt t="18178" x="4241800" y="304800"/>
          <p14:tracePt t="18201" x="4241800" y="292100"/>
          <p14:tracePt t="18465" x="4229100" y="298450"/>
          <p14:tracePt t="18481" x="4229100" y="304800"/>
          <p14:tracePt t="18489" x="4222750" y="317500"/>
          <p14:tracePt t="18494" x="4210050" y="330200"/>
          <p14:tracePt t="18511" x="4203700" y="330200"/>
          <p14:tracePt t="18527" x="4203700" y="336550"/>
          <p14:tracePt t="18577" x="4203700" y="342900"/>
          <p14:tracePt t="18593" x="4203700" y="355600"/>
          <p14:tracePt t="18603" x="4203700" y="381000"/>
          <p14:tracePt t="18628" x="4203700" y="393700"/>
          <p14:tracePt t="18665" x="4203700" y="400050"/>
          <p14:tracePt t="18737" x="4203700" y="406400"/>
          <p14:tracePt t="18745" x="4210050" y="406400"/>
          <p14:tracePt t="18753" x="4286250" y="406400"/>
          <p14:tracePt t="18778" x="4337050" y="393700"/>
          <p14:tracePt t="18794" x="4368800" y="361950"/>
          <p14:tracePt t="18811" x="4394200" y="336550"/>
          <p14:tracePt t="18827" x="4406900" y="323850"/>
          <p14:tracePt t="18844" x="4419600" y="311150"/>
          <p14:tracePt t="18861" x="4419600" y="304800"/>
          <p14:tracePt t="19033" x="4419600" y="311150"/>
          <p14:tracePt t="19041" x="4419600" y="317500"/>
          <p14:tracePt t="19129" x="4425950" y="317500"/>
          <p14:tracePt t="19146" x="4438650" y="317500"/>
          <p14:tracePt t="19153" x="4445000" y="317500"/>
          <p14:tracePt t="19153" x="4451350" y="317500"/>
          <p14:tracePt t="19161" x="4457700" y="311150"/>
          <p14:tracePt t="19178" x="4457700" y="298450"/>
          <p14:tracePt t="19369" x="4464050" y="298450"/>
          <p14:tracePt t="19377" x="4470400" y="298450"/>
          <p14:tracePt t="19385" x="4495800" y="298450"/>
          <p14:tracePt t="19394" x="4508500" y="304800"/>
          <p14:tracePt t="19411" x="4514850" y="304800"/>
          <p14:tracePt t="19427" x="4521200" y="317500"/>
          <p14:tracePt t="19506" x="4533900" y="317500"/>
          <p14:tracePt t="19520" x="4540250" y="317500"/>
          <p14:tracePt t="19521" x="4565650" y="317500"/>
          <p14:tracePt t="19544" x="4572000" y="317500"/>
          <p14:tracePt t="19561" x="4578350" y="317500"/>
          <p14:tracePt t="19649" x="4591050" y="317500"/>
          <p14:tracePt t="19658" x="4603750" y="317500"/>
          <p14:tracePt t="19659" x="4622800" y="317500"/>
          <p14:tracePt t="19677" x="4641850" y="317500"/>
          <p14:tracePt t="19694" x="4654550" y="317500"/>
          <p14:tracePt t="19769" x="4660900" y="311150"/>
          <p14:tracePt t="19777" x="4679950" y="304800"/>
          <p14:tracePt t="19786" x="4699000" y="285750"/>
          <p14:tracePt t="19811" x="4705350" y="279400"/>
          <p14:tracePt t="19827" x="4718050" y="273050"/>
          <p14:tracePt t="20065" x="4718050" y="266700"/>
          <p14:tracePt t="20073" x="4705350" y="260350"/>
          <p14:tracePt t="20081" x="4679950" y="241300"/>
          <p14:tracePt t="20094" x="4648200" y="228600"/>
          <p14:tracePt t="20110" x="4622800" y="228600"/>
          <p14:tracePt t="20127" x="4610100" y="222250"/>
          <p14:tracePt t="20209" x="4603750" y="222250"/>
          <p14:tracePt t="20225" x="4591050" y="222250"/>
          <p14:tracePt t="20233" x="4578350" y="222250"/>
          <p14:tracePt t="20244" x="4565650" y="222250"/>
          <p14:tracePt t="20260" x="4540250" y="228600"/>
          <p14:tracePt t="20277" x="4533900" y="241300"/>
          <p14:tracePt t="20294" x="4521200" y="254000"/>
          <p14:tracePt t="20311" x="4521200" y="266700"/>
          <p14:tracePt t="20327" x="4521200" y="279400"/>
          <p14:tracePt t="20344" x="4521200" y="298450"/>
          <p14:tracePt t="20361" x="4521200" y="323850"/>
          <p14:tracePt t="20417" x="4521200" y="330200"/>
          <p14:tracePt t="20424" x="4521200" y="336550"/>
          <p14:tracePt t="20436" x="4546600" y="349250"/>
          <p14:tracePt t="20462" x="4572000" y="355600"/>
          <p14:tracePt t="20477" x="4591050" y="361950"/>
          <p14:tracePt t="20494" x="4610100" y="361950"/>
          <p14:tracePt t="20511" x="4629150" y="361950"/>
          <p14:tracePt t="20528" x="4654550" y="361950"/>
          <p14:tracePt t="20544" x="4673600" y="361950"/>
          <p14:tracePt t="20561" x="4711700" y="361950"/>
          <p14:tracePt t="20641" x="4718050" y="361950"/>
          <p14:tracePt t="20649" x="4724400" y="361950"/>
          <p14:tracePt t="20653" x="4749800" y="361950"/>
          <p14:tracePt t="20678" x="4762500" y="361950"/>
          <p14:tracePt t="20694" x="4768850" y="361950"/>
          <p14:tracePt t="21209" x="4775200" y="361950"/>
          <p14:tracePt t="21249" x="4775200" y="368300"/>
          <p14:tracePt t="21268" x="4775200" y="381000"/>
          <p14:tracePt t="21272" x="4749800" y="406400"/>
          <p14:tracePt t="21292" x="4724400" y="419100"/>
          <p14:tracePt t="21309" x="4718050" y="425450"/>
          <p14:tracePt t="21401" x="4711700" y="425450"/>
          <p14:tracePt t="21417" x="4699000" y="425450"/>
          <p14:tracePt t="21441" x="4686300" y="425450"/>
          <p14:tracePt t="21569" x="4679950" y="425450"/>
          <p14:tracePt t="21577" x="4667250" y="425450"/>
          <p14:tracePt t="21577" x="4660900" y="431800"/>
          <p14:tracePt t="21586" x="4641850" y="438150"/>
          <p14:tracePt t="21610" x="4635500" y="438150"/>
          <p14:tracePt t="21627" x="4629150" y="438150"/>
          <p14:tracePt t="21737" x="4622800" y="438150"/>
          <p14:tracePt t="21745" x="4610100" y="438150"/>
          <p14:tracePt t="21753" x="4603750" y="438150"/>
          <p14:tracePt t="21761" x="4591050" y="438150"/>
          <p14:tracePt t="21809" x="4578350" y="438150"/>
          <p14:tracePt t="22162" x="4565650" y="438150"/>
          <p14:tracePt t="22169" x="4546600" y="438150"/>
          <p14:tracePt t="22176" x="4495800" y="438150"/>
          <p14:tracePt t="22194" x="4451350" y="438150"/>
          <p14:tracePt t="22210" x="4413250" y="438150"/>
          <p14:tracePt t="22227" x="4387850" y="438150"/>
          <p14:tracePt t="22243" x="4362450" y="438150"/>
          <p14:tracePt t="22260" x="4349750" y="438150"/>
          <p14:tracePt t="22313" x="4343400" y="438150"/>
          <p14:tracePt t="22377" x="4343400" y="431800"/>
          <p14:tracePt t="22386" x="4337050" y="431800"/>
          <p14:tracePt t="22386" x="4286250" y="431800"/>
          <p14:tracePt t="22410" x="4254500" y="431800"/>
          <p14:tracePt t="22427" x="4203700" y="431800"/>
          <p14:tracePt t="22444" x="4184650" y="431800"/>
          <p14:tracePt t="22460" x="4146550" y="431800"/>
          <p14:tracePt t="22477" x="4121150" y="431800"/>
          <p14:tracePt t="22494" x="4095750" y="444500"/>
          <p14:tracePt t="22510" x="4064000" y="444500"/>
          <p14:tracePt t="22527" x="4038600" y="444500"/>
          <p14:tracePt t="22544" x="4006850" y="457200"/>
          <p14:tracePt t="22560" x="3994150" y="457200"/>
          <p14:tracePt t="22560" x="3975100" y="463550"/>
          <p14:tracePt t="22577" x="3962400" y="469900"/>
          <p14:tracePt t="22595" x="3949700" y="469900"/>
          <p14:tracePt t="22610" x="3937000" y="476250"/>
          <p14:tracePt t="22627" x="3924300" y="482600"/>
          <p14:tracePt t="22643" x="3917950" y="488950"/>
          <p14:tracePt t="22660" x="3905250" y="495300"/>
          <p14:tracePt t="22677" x="3898900" y="495300"/>
          <p14:tracePt t="22694" x="3892550" y="501650"/>
          <p14:tracePt t="22737" x="3886200" y="508000"/>
          <p14:tracePt t="23089" x="3873500" y="508000"/>
          <p14:tracePt t="23106" x="3867150" y="501650"/>
          <p14:tracePt t="23106" x="3860800" y="501650"/>
          <p14:tracePt t="23127" x="3854450" y="495300"/>
          <p14:tracePt t="23144" x="3848100" y="488950"/>
          <p14:tracePt t="23161" x="3829050" y="482600"/>
          <p14:tracePt t="23265" x="3822700" y="482600"/>
          <p14:tracePt t="23273" x="3810000" y="482600"/>
          <p14:tracePt t="23281" x="3784600" y="482600"/>
          <p14:tracePt t="23294" x="3752850" y="482600"/>
          <p14:tracePt t="23310" x="3727450" y="482600"/>
          <p14:tracePt t="23327" x="3714750" y="482600"/>
          <p14:tracePt t="23344" x="3695700" y="482600"/>
          <p14:tracePt t="23344" x="3689350" y="482600"/>
          <p14:tracePt t="23386" x="3683000" y="482600"/>
          <p14:tracePt t="23433" x="3670300" y="482600"/>
          <p14:tracePt t="23457" x="3663950" y="482600"/>
          <p14:tracePt t="23465" x="3657600" y="482600"/>
          <p14:tracePt t="23849" x="3651250" y="469900"/>
          <p14:tracePt t="23866" x="3651250" y="457200"/>
          <p14:tracePt t="23886" x="3651250" y="444500"/>
          <p14:tracePt t="23886" x="3651250" y="431800"/>
          <p14:tracePt t="23911" x="3651250" y="419100"/>
          <p14:tracePt t="23927" x="3651250" y="412750"/>
          <p14:tracePt t="23944" x="3683000" y="387350"/>
          <p14:tracePt t="23961" x="3733800" y="368300"/>
          <p14:tracePt t="23978" x="3784600" y="349250"/>
          <p14:tracePt t="23994" x="3860800" y="317500"/>
          <p14:tracePt t="24011" x="3937000" y="304800"/>
          <p14:tracePt t="24027" x="4019550" y="279400"/>
          <p14:tracePt t="24044" x="4095750" y="260350"/>
          <p14:tracePt t="24061" x="4159250" y="234950"/>
          <p14:tracePt t="24077" x="4203700" y="209550"/>
          <p14:tracePt t="24094" x="4222750" y="209550"/>
          <p14:tracePt t="24111" x="4235450" y="209550"/>
          <p14:tracePt t="24127" x="4241800" y="203200"/>
          <p14:tracePt t="24314" x="4241800" y="196850"/>
          <p14:tracePt t="24321" x="4235450" y="196850"/>
          <p14:tracePt t="24322" x="4184650" y="196850"/>
          <p14:tracePt t="24344" x="4140200" y="196850"/>
          <p14:tracePt t="24360" x="4108450" y="215900"/>
          <p14:tracePt t="24360" x="4102100" y="215900"/>
          <p14:tracePt t="24378" x="4089400" y="228600"/>
          <p14:tracePt t="24394" x="4089400" y="247650"/>
          <p14:tracePt t="24410" x="4089400" y="260350"/>
          <p14:tracePt t="24427" x="4089400" y="266700"/>
          <p14:tracePt t="24444" x="4089400" y="285750"/>
          <p14:tracePt t="24460" x="4121150" y="298450"/>
          <p14:tracePt t="24478" x="4197350" y="317500"/>
          <p14:tracePt t="24494" x="4286250" y="330200"/>
          <p14:tracePt t="24511" x="4464050" y="330200"/>
          <p14:tracePt t="24527" x="4559300" y="330200"/>
          <p14:tracePt t="24544" x="4648200" y="304800"/>
          <p14:tracePt t="24544" x="4667250" y="292100"/>
          <p14:tracePt t="24561" x="4692650" y="292100"/>
          <p14:tracePt t="24578" x="4737100" y="279400"/>
          <p14:tracePt t="24594" x="4775200" y="266700"/>
          <p14:tracePt t="24611" x="4826000" y="266700"/>
          <p14:tracePt t="24628" x="4857750" y="266700"/>
          <p14:tracePt t="24644" x="4902200" y="266700"/>
          <p14:tracePt t="24661" x="4972050" y="266700"/>
          <p14:tracePt t="24677" x="5022850" y="298450"/>
          <p14:tracePt t="24694" x="5086350" y="336550"/>
          <p14:tracePt t="24711" x="5156200" y="381000"/>
          <p14:tracePt t="24727" x="5232400" y="444500"/>
          <p14:tracePt t="24745" x="5283200" y="488950"/>
          <p14:tracePt t="24761" x="5359400" y="558800"/>
          <p14:tracePt t="24778" x="5397500" y="609600"/>
          <p14:tracePt t="24794" x="5410200" y="635000"/>
          <p14:tracePt t="24811" x="5429250" y="685800"/>
          <p14:tracePt t="24827" x="5435600" y="717550"/>
          <p14:tracePt t="24844" x="5435600" y="762000"/>
          <p14:tracePt t="24861" x="5435600" y="793750"/>
          <p14:tracePt t="24878" x="5435600" y="806450"/>
          <p14:tracePt t="24894" x="5435600" y="812800"/>
          <p14:tracePt t="24910" x="5410200" y="825500"/>
          <p14:tracePt t="24927" x="5334000" y="825500"/>
          <p14:tracePt t="24944" x="5105400" y="812800"/>
          <p14:tracePt t="24960" x="4889500" y="749300"/>
          <p14:tracePt t="24978" x="4762500" y="717550"/>
          <p14:tracePt t="24994" x="4641850" y="679450"/>
          <p14:tracePt t="25011" x="4533900" y="622300"/>
          <p14:tracePt t="25027" x="4419600" y="584200"/>
          <p14:tracePt t="25044" x="4337050" y="552450"/>
          <p14:tracePt t="25061" x="4273550" y="539750"/>
          <p14:tracePt t="25077" x="4241800" y="527050"/>
          <p14:tracePt t="25094" x="4216400" y="527050"/>
          <p14:tracePt t="25110" x="4191000" y="527050"/>
          <p14:tracePt t="25127" x="4178300" y="527050"/>
          <p14:tracePt t="25144" x="4159250" y="527050"/>
          <p14:tracePt t="25160" x="4108450" y="527050"/>
          <p14:tracePt t="25178" x="4076700" y="539750"/>
          <p14:tracePt t="25194" x="4044950" y="539750"/>
          <p14:tracePt t="25210" x="4013200" y="558800"/>
          <p14:tracePt t="25228" x="3987800" y="565150"/>
          <p14:tracePt t="25265" x="3981450" y="565150"/>
          <p14:tracePt t="25458" x="3975100" y="565150"/>
          <p14:tracePt t="25465" x="3962400" y="565150"/>
          <p14:tracePt t="25473" x="3848100" y="565150"/>
          <p14:tracePt t="25494" x="3638550" y="565150"/>
          <p14:tracePt t="25511" x="3448050" y="552450"/>
          <p14:tracePt t="25527" x="3289300" y="546100"/>
          <p14:tracePt t="25544" x="3143250" y="546100"/>
          <p14:tracePt t="25561" x="2946400" y="546100"/>
          <p14:tracePt t="25578" x="2813050" y="546100"/>
          <p14:tracePt t="25594" x="2641600" y="546100"/>
          <p14:tracePt t="25611" x="2451100" y="546100"/>
          <p14:tracePt t="25627" x="2184400" y="546100"/>
          <p14:tracePt t="25644" x="1879600" y="546100"/>
          <p14:tracePt t="25661" x="1581150" y="584200"/>
          <p14:tracePt t="25677" x="1295400" y="660400"/>
          <p14:tracePt t="25694" x="1079500" y="730250"/>
          <p14:tracePt t="25711" x="958850" y="787400"/>
          <p14:tracePt t="25727" x="876300" y="844550"/>
          <p14:tracePt t="25745" x="857250" y="869950"/>
          <p14:tracePt t="25760" x="825500" y="920750"/>
          <p14:tracePt t="25778" x="812800" y="977900"/>
          <p14:tracePt t="25794" x="800100" y="1060450"/>
          <p14:tracePt t="25810" x="793750" y="1130300"/>
          <p14:tracePt t="25827" x="793750" y="1225550"/>
          <p14:tracePt t="25844" x="793750" y="1397000"/>
          <p14:tracePt t="25860" x="838200" y="1517650"/>
          <p14:tracePt t="25877" x="889000" y="1631950"/>
          <p14:tracePt t="25894" x="958850" y="1739900"/>
          <p14:tracePt t="25910" x="1041400" y="1816100"/>
          <p14:tracePt t="25927" x="1149350" y="1905000"/>
          <p14:tracePt t="25944" x="1282700" y="1974850"/>
          <p14:tracePt t="25960" x="1492250" y="2082800"/>
          <p14:tracePt t="25978" x="1663700" y="2146300"/>
          <p14:tracePt t="25994" x="1835150" y="2216150"/>
          <p14:tracePt t="26010" x="2025650" y="2298700"/>
          <p14:tracePt t="26027" x="2197100" y="2336800"/>
          <p14:tracePt t="26044" x="2355850" y="2400300"/>
          <p14:tracePt t="26060" x="2489200" y="2425700"/>
          <p14:tracePt t="26077" x="2609850" y="2438400"/>
          <p14:tracePt t="26094" x="2724150" y="2438400"/>
          <p14:tracePt t="26111" x="2832100" y="2400300"/>
          <p14:tracePt t="26127" x="2946400" y="2343150"/>
          <p14:tracePt t="26144" x="3079750" y="2292350"/>
          <p14:tracePt t="26161" x="3244850" y="2197100"/>
          <p14:tracePt t="26178" x="3371850" y="2089150"/>
          <p14:tracePt t="26194" x="3473450" y="1981200"/>
          <p14:tracePt t="26210" x="3536950" y="1835150"/>
          <p14:tracePt t="26228" x="3575050" y="1689100"/>
          <p14:tracePt t="26244" x="3575050" y="1524000"/>
          <p14:tracePt t="26261" x="3575050" y="1384300"/>
          <p14:tracePt t="26277" x="3511550" y="1257300"/>
          <p14:tracePt t="26294" x="3448050" y="1130300"/>
          <p14:tracePt t="26311" x="3308350" y="984250"/>
          <p14:tracePt t="26327" x="3060700" y="812800"/>
          <p14:tracePt t="26344" x="2597150" y="565150"/>
          <p14:tracePt t="26361" x="1746250" y="171450"/>
          <p14:tracePt t="26377" x="1263650" y="19050"/>
          <p14:tracePt t="26394" x="1022350" y="0"/>
          <p14:tracePt t="26411" x="825500" y="0"/>
          <p14:tracePt t="26427" x="679450" y="19050"/>
          <p14:tracePt t="26444" x="558800" y="101600"/>
          <p14:tracePt t="26461" x="450850" y="184150"/>
          <p14:tracePt t="26477" x="349250" y="336550"/>
          <p14:tracePt t="26494" x="273050" y="488950"/>
          <p14:tracePt t="26511" x="234950" y="635000"/>
          <p14:tracePt t="26527" x="228600" y="774700"/>
          <p14:tracePt t="26544" x="228600" y="889000"/>
          <p14:tracePt t="26561" x="285750" y="1016000"/>
          <p14:tracePt t="26577" x="361950" y="1085850"/>
          <p14:tracePt t="26594" x="463550" y="1155700"/>
          <p14:tracePt t="26610" x="692150" y="1244600"/>
          <p14:tracePt t="26627" x="914400" y="1289050"/>
          <p14:tracePt t="26644" x="1193800" y="1320800"/>
          <p14:tracePt t="26661" x="1435100" y="1320800"/>
          <p14:tracePt t="26677" x="1600200" y="1308100"/>
          <p14:tracePt t="26694" x="1708150" y="1250950"/>
          <p14:tracePt t="26710" x="1771650" y="1187450"/>
          <p14:tracePt t="26727" x="1822450" y="1136650"/>
          <p14:tracePt t="26744" x="1860550" y="1092200"/>
          <p14:tracePt t="26761" x="1905000" y="1041400"/>
          <p14:tracePt t="26779" x="1924050" y="1022350"/>
          <p14:tracePt t="26794" x="1955800" y="1003300"/>
          <p14:tracePt t="26810" x="1981200" y="984250"/>
          <p14:tracePt t="26827" x="2000250" y="971550"/>
          <p14:tracePt t="26844" x="2025650" y="965200"/>
          <p14:tracePt t="26861" x="2032000" y="958850"/>
          <p14:tracePt t="26937" x="2038350" y="958850"/>
          <p14:tracePt t="26945" x="2044700" y="958850"/>
          <p14:tracePt t="26953" x="2082800" y="952500"/>
          <p14:tracePt t="26978" x="2108200" y="946150"/>
          <p14:tracePt t="26994" x="2152650" y="933450"/>
          <p14:tracePt t="27011" x="2184400" y="920750"/>
          <p14:tracePt t="27027" x="2266950" y="901700"/>
          <p14:tracePt t="27044" x="2349500" y="876300"/>
          <p14:tracePt t="27061" x="2559050" y="812800"/>
          <p14:tracePt t="27077" x="2755900" y="755650"/>
          <p14:tracePt t="27094" x="2997200" y="654050"/>
          <p14:tracePt t="27111" x="3257550" y="546100"/>
          <p14:tracePt t="27128" x="3492500" y="438150"/>
          <p14:tracePt t="27144" x="3708400" y="323850"/>
          <p14:tracePt t="27144" x="3784600" y="279400"/>
          <p14:tracePt t="27161" x="3917950" y="203200"/>
          <p14:tracePt t="27177" x="4006850" y="139700"/>
          <p14:tracePt t="27194" x="4032250" y="120650"/>
          <p14:tracePt t="27473" x="4038600" y="120650"/>
          <p14:tracePt t="27491" x="4038600" y="127000"/>
          <p14:tracePt t="27529" x="4038600" y="139700"/>
          <p14:tracePt t="27577" x="4038600" y="146050"/>
          <p14:tracePt t="27721" x="4038600" y="152400"/>
          <p14:tracePt t="27729" x="4038600" y="158750"/>
          <p14:tracePt t="27737" x="4038600" y="165100"/>
          <p14:tracePt t="27745" x="4038600" y="184150"/>
          <p14:tracePt t="27745" x="4038600" y="190500"/>
          <p14:tracePt t="27762" x="4038600" y="203200"/>
          <p14:tracePt t="27778" x="4038600" y="222250"/>
          <p14:tracePt t="27794" x="4038600" y="228600"/>
          <p14:tracePt t="27929" x="4051300" y="228600"/>
          <p14:tracePt t="27937" x="4064000" y="228600"/>
          <p14:tracePt t="27946" x="4121150" y="228600"/>
          <p14:tracePt t="27961" x="4203700" y="228600"/>
          <p14:tracePt t="27978" x="4279900" y="228600"/>
          <p14:tracePt t="27994" x="4349750" y="228600"/>
          <p14:tracePt t="28011" x="4451350" y="228600"/>
          <p14:tracePt t="28027" x="4597400" y="228600"/>
          <p14:tracePt t="28044" x="4718050" y="228600"/>
          <p14:tracePt t="28061" x="4838700" y="222250"/>
          <p14:tracePt t="28077" x="4946650" y="203200"/>
          <p14:tracePt t="28094" x="4997450" y="190500"/>
          <p14:tracePt t="28111" x="5010150" y="190500"/>
          <p14:tracePt t="28204" x="5016500" y="190500"/>
          <p14:tracePt t="28209" x="5022850" y="190500"/>
          <p14:tracePt t="28220" x="5041900" y="234950"/>
          <p14:tracePt t="28244" x="5048250" y="266700"/>
          <p14:tracePt t="28261" x="5060950" y="298450"/>
          <p14:tracePt t="28277" x="5060950" y="330200"/>
          <p14:tracePt t="28294" x="5060950" y="368300"/>
          <p14:tracePt t="28310" x="5060950" y="406400"/>
          <p14:tracePt t="28327" x="5060950" y="431800"/>
          <p14:tracePt t="28344" x="5048250" y="450850"/>
          <p14:tracePt t="28360" x="5035550" y="469900"/>
          <p14:tracePt t="28378" x="5029200" y="476250"/>
          <p14:tracePt t="28394" x="5022850" y="476250"/>
          <p14:tracePt t="28410" x="5003800" y="476250"/>
          <p14:tracePt t="28427" x="4978400" y="476250"/>
          <p14:tracePt t="28444" x="4972050" y="476250"/>
          <p14:tracePt t="28461" x="4953000" y="476250"/>
          <p14:tracePt t="28478" x="4940300" y="476250"/>
          <p14:tracePt t="28494" x="4933950" y="476250"/>
          <p14:tracePt t="28510" x="4921250" y="469900"/>
          <p14:tracePt t="28527" x="4902200" y="463550"/>
          <p14:tracePt t="28544" x="4889500" y="457200"/>
          <p14:tracePt t="28560" x="4883150" y="457200"/>
          <p14:tracePt t="28577" x="4870450" y="450850"/>
          <p14:tracePt t="28594" x="4857750" y="450850"/>
          <p14:tracePt t="28611" x="4832350" y="450850"/>
          <p14:tracePt t="28627" x="4800600" y="450850"/>
          <p14:tracePt t="28644" x="4781550" y="450850"/>
          <p14:tracePt t="28661" x="4756150" y="450850"/>
          <p14:tracePt t="28677" x="4743450" y="463550"/>
          <p14:tracePt t="28694" x="4730750" y="476250"/>
          <p14:tracePt t="28711" x="4730750" y="495300"/>
          <p14:tracePt t="28727" x="4724400" y="514350"/>
          <p14:tracePt t="28906" x="4711700" y="495300"/>
          <p14:tracePt t="28913" x="4679950" y="469900"/>
          <p14:tracePt t="28921" x="4667250" y="457200"/>
          <p14:tracePt t="28929" x="4572000" y="406400"/>
          <p14:tracePt t="28944" x="4483100" y="374650"/>
          <p14:tracePt t="28961" x="4178300" y="311150"/>
          <p14:tracePt t="28977" x="4083050" y="311150"/>
          <p14:tracePt t="28994" x="4006850" y="323850"/>
          <p14:tracePt t="29011" x="3968750" y="336550"/>
          <p14:tracePt t="29027" x="3949700" y="349250"/>
          <p14:tracePt t="29044" x="3930650" y="381000"/>
          <p14:tracePt t="29061" x="3911600" y="406400"/>
          <p14:tracePt t="29077" x="3898900" y="444500"/>
          <p14:tracePt t="29094" x="3892550" y="469900"/>
          <p14:tracePt t="29111" x="3892550" y="476250"/>
          <p14:tracePt t="29127" x="3886200" y="476250"/>
          <p14:tracePt t="29249" x="3886200" y="482600"/>
          <p14:tracePt t="29258" x="3886200" y="488950"/>
          <p14:tracePt t="29270" x="3879850" y="488950"/>
          <p14:tracePt t="30017" x="3873500" y="488950"/>
          <p14:tracePt t="30026" x="3854450" y="488950"/>
          <p14:tracePt t="30033" x="3803650" y="488950"/>
          <p14:tracePt t="30044" x="3714750" y="488950"/>
          <p14:tracePt t="30061" x="3632200" y="488950"/>
          <p14:tracePt t="30076" x="3397250" y="488950"/>
          <p14:tracePt t="30093" x="3282950" y="488950"/>
          <p14:tracePt t="30109" x="3187700" y="488950"/>
          <p14:tracePt t="30126" x="3149600" y="488950"/>
          <p14:tracePt t="30142" x="3130550" y="488950"/>
          <p14:tracePt t="30234" x="3124200" y="488950"/>
          <p14:tracePt t="30241" x="3079750" y="488950"/>
          <p14:tracePt t="30253" x="3022600" y="488950"/>
          <p14:tracePt t="30278" x="3003550" y="488950"/>
          <p14:tracePt t="30294" x="2990850" y="488950"/>
          <p14:tracePt t="30311" x="2984500" y="488950"/>
          <p14:tracePt t="30377" x="2984500" y="482600"/>
          <p14:tracePt t="30378" x="2946400" y="463550"/>
          <p14:tracePt t="30386" x="2743200" y="444500"/>
          <p14:tracePt t="30411" x="2559050" y="412750"/>
          <p14:tracePt t="30428" x="2343150" y="393700"/>
          <p14:tracePt t="30444" x="2159000" y="368300"/>
          <p14:tracePt t="30461" x="2038350" y="368300"/>
          <p14:tracePt t="30478" x="2012950" y="368300"/>
          <p14:tracePt t="30494" x="2006600" y="368300"/>
          <p14:tracePt t="30833" x="2019300" y="374650"/>
          <p14:tracePt t="30841" x="2025650" y="381000"/>
          <p14:tracePt t="30842" x="2070100" y="406400"/>
          <p14:tracePt t="30861" x="2082800" y="412750"/>
          <p14:tracePt t="30877" x="2095500" y="412750"/>
          <p14:tracePt t="30913" x="2108200" y="412750"/>
          <p14:tracePt t="30914" x="2127250" y="412750"/>
          <p14:tracePt t="30927" x="2165350" y="412750"/>
          <p14:tracePt t="30944" x="2197100" y="412750"/>
          <p14:tracePt t="30961" x="2241550" y="412750"/>
          <p14:tracePt t="30978" x="2266950" y="412750"/>
          <p14:tracePt t="30994" x="2305050" y="412750"/>
          <p14:tracePt t="31011" x="2355850" y="406400"/>
          <p14:tracePt t="31028" x="2393950" y="400050"/>
          <p14:tracePt t="31044" x="2432050" y="381000"/>
          <p14:tracePt t="31061" x="2470150" y="374650"/>
          <p14:tracePt t="31078" x="2514600" y="361950"/>
          <p14:tracePt t="31094" x="2540000" y="349250"/>
          <p14:tracePt t="31111" x="2552700" y="336550"/>
          <p14:tracePt t="31128" x="2559050" y="330200"/>
          <p14:tracePt t="31144" x="2565400" y="304800"/>
          <p14:tracePt t="31162" x="2565400" y="279400"/>
          <p14:tracePt t="31179" x="2565400" y="241300"/>
          <p14:tracePt t="31194" x="2565400" y="184150"/>
          <p14:tracePt t="31211" x="2559050" y="133350"/>
          <p14:tracePt t="31228" x="2527300" y="82550"/>
          <p14:tracePt t="31244" x="2501900" y="50800"/>
          <p14:tracePt t="31261" x="2470150" y="25400"/>
          <p14:tracePt t="31277" x="2451100" y="12700"/>
          <p14:tracePt t="31294" x="2438400" y="6350"/>
          <p14:tracePt t="31311" x="2432050" y="6350"/>
          <p14:tracePt t="31328" x="2400300" y="6350"/>
          <p14:tracePt t="31344" x="2362200" y="6350"/>
          <p14:tracePt t="31344" x="2336800" y="6350"/>
          <p14:tracePt t="31362" x="2228850" y="50800"/>
          <p14:tracePt t="31378" x="2120900" y="133350"/>
          <p14:tracePt t="31394" x="2038350" y="203200"/>
          <p14:tracePt t="31411" x="1987550" y="266700"/>
          <p14:tracePt t="31428" x="1962150" y="317500"/>
          <p14:tracePt t="31445" x="1962150" y="342900"/>
          <p14:tracePt t="31481" x="1962150" y="349250"/>
          <p14:tracePt t="31489" x="1962150" y="361950"/>
          <p14:tracePt t="31497" x="1987550" y="412750"/>
          <p14:tracePt t="31509" x="2095500" y="457200"/>
          <p14:tracePt t="31526" x="2247900" y="501650"/>
          <p14:tracePt t="31543" x="2476500" y="552450"/>
          <p14:tracePt t="31559" x="2755900" y="577850"/>
          <p14:tracePt t="31576" x="2959100" y="577850"/>
          <p14:tracePt t="31593" x="3086100" y="571500"/>
          <p14:tracePt t="31705" x="3092450" y="571500"/>
          <p14:tracePt t="32033" x="3092450" y="577850"/>
          <p14:tracePt t="32041" x="3067050" y="584200"/>
          <p14:tracePt t="32048" x="3009900" y="603250"/>
          <p14:tracePt t="32059" x="2914650" y="641350"/>
          <p14:tracePt t="32076" x="2819400" y="685800"/>
          <p14:tracePt t="32092" x="2755900" y="717550"/>
          <p14:tracePt t="32110" x="2711450" y="742950"/>
          <p14:tracePt t="32127" x="2698750" y="749300"/>
          <p14:tracePt t="32144" x="2686050" y="755650"/>
          <p14:tracePt t="32194" x="2679700" y="755650"/>
          <p14:tracePt t="32201" x="2679700" y="762000"/>
          <p14:tracePt t="32204" x="2660650" y="768350"/>
          <p14:tracePt t="32228" x="2641600" y="774700"/>
          <p14:tracePt t="32393" x="2635250" y="774700"/>
          <p14:tracePt t="32425" x="2635250" y="768350"/>
          <p14:tracePt t="32433" x="2635250" y="742950"/>
          <p14:tracePt t="32443" x="2635250" y="717550"/>
          <p14:tracePt t="32460" x="2635250" y="685800"/>
          <p14:tracePt t="32477" x="2635250" y="660400"/>
          <p14:tracePt t="32494" x="2635250" y="647700"/>
          <p14:tracePt t="32510" x="2641600" y="635000"/>
          <p14:tracePt t="32527" x="2647950" y="628650"/>
          <p14:tracePt t="32543" x="2647950" y="622300"/>
          <p14:tracePt t="32560" x="2647950" y="609600"/>
          <p14:tracePt t="32577" x="2654300" y="603250"/>
          <p14:tracePt t="32593" x="2654300" y="590550"/>
          <p14:tracePt t="32610" x="2654300" y="577850"/>
          <p14:tracePt t="32627" x="2654300" y="571500"/>
          <p14:tracePt t="32644" x="2654300" y="558800"/>
          <p14:tracePt t="32660" x="2654300" y="552450"/>
          <p14:tracePt t="32677" x="2654300" y="539750"/>
          <p14:tracePt t="32694" x="2654300" y="533400"/>
          <p14:tracePt t="32710" x="2635250" y="514350"/>
          <p14:tracePt t="32727" x="2584450" y="495300"/>
          <p14:tracePt t="32744" x="2540000" y="495300"/>
          <p14:tracePt t="32760" x="2457450" y="495300"/>
          <p14:tracePt t="32777" x="2406650" y="495300"/>
          <p14:tracePt t="32794" x="2355850" y="495300"/>
          <p14:tracePt t="32810" x="2305050" y="495300"/>
          <p14:tracePt t="32827" x="2254250" y="514350"/>
          <p14:tracePt t="32843" x="2216150" y="527050"/>
          <p14:tracePt t="32861" x="2171700" y="546100"/>
          <p14:tracePt t="32877" x="2152650" y="558800"/>
          <p14:tracePt t="32893" x="2139950" y="571500"/>
          <p14:tracePt t="32929" x="2127250" y="584200"/>
          <p14:tracePt t="32930" x="2127250" y="590550"/>
          <p14:tracePt t="32943" x="2127250" y="603250"/>
          <p14:tracePt t="32960" x="2127250" y="628650"/>
          <p14:tracePt t="32960" x="2127250" y="635000"/>
          <p14:tracePt t="32977" x="2127250" y="660400"/>
          <p14:tracePt t="32994" x="2127250" y="679450"/>
          <p14:tracePt t="33010" x="2127250" y="685800"/>
          <p14:tracePt t="33027" x="2127250" y="704850"/>
          <p14:tracePt t="33043" x="2127250" y="717550"/>
          <p14:tracePt t="33060" x="2133600" y="736600"/>
          <p14:tracePt t="33077" x="2146300" y="749300"/>
          <p14:tracePt t="33093" x="2159000" y="768350"/>
          <p14:tracePt t="33137" x="2165350" y="774700"/>
          <p14:tracePt t="33152" x="2178050" y="781050"/>
          <p14:tracePt t="33153" x="2209800" y="793750"/>
          <p14:tracePt t="33153" x="2222500" y="800100"/>
          <p14:tracePt t="33177" x="2254250" y="812800"/>
          <p14:tracePt t="33195" x="2292350" y="831850"/>
          <p14:tracePt t="33212" x="2324100" y="844550"/>
          <p14:tracePt t="33228" x="2349500" y="850900"/>
          <p14:tracePt t="33244" x="2368550" y="857250"/>
          <p14:tracePt t="33261" x="2387600" y="857250"/>
          <p14:tracePt t="33278" x="2406650" y="869950"/>
          <p14:tracePt t="33295" x="2425700" y="869950"/>
          <p14:tracePt t="33311" x="2463800" y="882650"/>
          <p14:tracePt t="33328" x="2527300" y="908050"/>
          <p14:tracePt t="33345" x="2622550" y="927100"/>
          <p14:tracePt t="33362" x="2660650" y="939800"/>
          <p14:tracePt t="33378" x="2717800" y="952500"/>
          <p14:tracePt t="33396" x="2774950" y="952500"/>
          <p14:tracePt t="33411" x="2813050" y="971550"/>
          <p14:tracePt t="33428" x="2851150" y="977900"/>
          <p14:tracePt t="33445" x="2882900" y="984250"/>
          <p14:tracePt t="33461" x="2921000" y="984250"/>
          <p14:tracePt t="33478" x="2959100" y="984250"/>
          <p14:tracePt t="33495" x="3009900" y="984250"/>
          <p14:tracePt t="33512" x="3054350" y="984250"/>
          <p14:tracePt t="33528" x="3105150" y="984250"/>
          <p14:tracePt t="33545" x="3168650" y="984250"/>
          <p14:tracePt t="33562" x="3213100" y="984250"/>
          <p14:tracePt t="33578" x="3263900" y="984250"/>
          <p14:tracePt t="33596" x="3333750" y="984250"/>
          <p14:tracePt t="33611" x="3422650" y="1003300"/>
          <p14:tracePt t="33629" x="3549650" y="1009650"/>
          <p14:tracePt t="33646" x="3651250" y="1028700"/>
          <p14:tracePt t="33661" x="3771900" y="1047750"/>
          <p14:tracePt t="33678" x="3867150" y="1047750"/>
          <p14:tracePt t="33694" x="3962400" y="1047750"/>
          <p14:tracePt t="33711" x="4032250" y="1047750"/>
          <p14:tracePt t="33728" x="4102100" y="1047750"/>
          <p14:tracePt t="33744" x="4197350" y="1047750"/>
          <p14:tracePt t="33761" x="4305300" y="1047750"/>
          <p14:tracePt t="33778" x="4406900" y="1047750"/>
          <p14:tracePt t="33795" x="4502150" y="1047750"/>
          <p14:tracePt t="33811" x="4616450" y="1047750"/>
          <p14:tracePt t="33828" x="4686300" y="1047750"/>
          <p14:tracePt t="33844" x="4730750" y="1047750"/>
          <p14:tracePt t="33862" x="4800600" y="1047750"/>
          <p14:tracePt t="33879" x="4857750" y="1047750"/>
          <p14:tracePt t="33894" x="4902200" y="1047750"/>
          <p14:tracePt t="33912" x="4953000" y="1041400"/>
          <p14:tracePt t="33928" x="5022850" y="1022350"/>
          <p14:tracePt t="33944" x="5156200" y="1016000"/>
          <p14:tracePt t="33962" x="5226050" y="996950"/>
          <p14:tracePt t="33978" x="5302250" y="984250"/>
          <p14:tracePt t="33995" x="5353050" y="977900"/>
          <p14:tracePt t="34012" x="5435600" y="958850"/>
          <p14:tracePt t="34028" x="5543550" y="927100"/>
          <p14:tracePt t="34044" x="5638800" y="908050"/>
          <p14:tracePt t="34061" x="5740400" y="882650"/>
          <p14:tracePt t="34079" x="5829300" y="863600"/>
          <p14:tracePt t="34095" x="5911850" y="857250"/>
          <p14:tracePt t="34111" x="5949950" y="850900"/>
          <p14:tracePt t="34128" x="6007100" y="844550"/>
          <p14:tracePt t="34145" x="6115050" y="825500"/>
          <p14:tracePt t="34162" x="6178550" y="806450"/>
          <p14:tracePt t="34178" x="6254750" y="787400"/>
          <p14:tracePt t="34195" x="6324600" y="755650"/>
          <p14:tracePt t="34211" x="6388100" y="730250"/>
          <p14:tracePt t="34228" x="6426200" y="723900"/>
          <p14:tracePt t="34245" x="6464300" y="698500"/>
          <p14:tracePt t="34261" x="6496050" y="679450"/>
          <p14:tracePt t="34278" x="6534150" y="660400"/>
          <p14:tracePt t="34294" x="6553200" y="641350"/>
          <p14:tracePt t="34311" x="6565900" y="635000"/>
          <p14:tracePt t="34328" x="6578600" y="628650"/>
          <p14:tracePt t="34344" x="6578600" y="622300"/>
          <p14:tracePt t="34465" x="6578600" y="609600"/>
          <p14:tracePt t="34474" x="6565900" y="596900"/>
          <p14:tracePt t="34475" x="6521450" y="558800"/>
          <p14:tracePt t="34494" x="6438900" y="520700"/>
          <p14:tracePt t="34511" x="6337300" y="482600"/>
          <p14:tracePt t="34528" x="6178550" y="438150"/>
          <p14:tracePt t="34544" x="6013450" y="400050"/>
          <p14:tracePt t="34562" x="5899150" y="374650"/>
          <p14:tracePt t="34578" x="5816600" y="374650"/>
          <p14:tracePt t="34594" x="5695950" y="374650"/>
          <p14:tracePt t="34611" x="5581650" y="374650"/>
          <p14:tracePt t="34628" x="5454650" y="374650"/>
          <p14:tracePt t="34644" x="5365750" y="374650"/>
          <p14:tracePt t="34661" x="5289550" y="387350"/>
          <p14:tracePt t="34678" x="5213350" y="393700"/>
          <p14:tracePt t="34694" x="5130800" y="412750"/>
          <p14:tracePt t="34711" x="5041900" y="431800"/>
          <p14:tracePt t="34727" x="4953000" y="444500"/>
          <p14:tracePt t="34744" x="4857750" y="463550"/>
          <p14:tracePt t="34744" x="4806950" y="469900"/>
          <p14:tracePt t="34761" x="4730750" y="482600"/>
          <p14:tracePt t="34778" x="4660900" y="488950"/>
          <p14:tracePt t="34794" x="4610100" y="501650"/>
          <p14:tracePt t="34811" x="4533900" y="508000"/>
          <p14:tracePt t="34828" x="4470400" y="520700"/>
          <p14:tracePt t="34844" x="4381500" y="527050"/>
          <p14:tracePt t="34862" x="4203700" y="527050"/>
          <p14:tracePt t="34878" x="3994150" y="527050"/>
          <p14:tracePt t="34894" x="3727450" y="527050"/>
          <p14:tracePt t="34911" x="3473450" y="527050"/>
          <p14:tracePt t="34927" x="3244850" y="527050"/>
          <p14:tracePt t="34944" x="3041650" y="527050"/>
          <p14:tracePt t="34944" x="2946400" y="527050"/>
          <p14:tracePt t="34961" x="2774950" y="527050"/>
          <p14:tracePt t="34978" x="2622550" y="527050"/>
          <p14:tracePt t="34994" x="2482850" y="539750"/>
          <p14:tracePt t="35011" x="2355850" y="558800"/>
          <p14:tracePt t="35028" x="2266950" y="577850"/>
          <p14:tracePt t="35044" x="2178050" y="590550"/>
          <p14:tracePt t="35061" x="2139950" y="596900"/>
          <p14:tracePt t="35078" x="2082800" y="615950"/>
          <p14:tracePt t="35094" x="2044700" y="622300"/>
          <p14:tracePt t="35111" x="2012950" y="635000"/>
          <p14:tracePt t="35128" x="1987550" y="647700"/>
          <p14:tracePt t="35144" x="1968500" y="660400"/>
          <p14:tracePt t="35161" x="1968500" y="666750"/>
          <p14:tracePt t="35178" x="1962150" y="673100"/>
          <p14:tracePt t="35194" x="1955800" y="679450"/>
          <p14:tracePt t="35232" x="1955800" y="692150"/>
          <p14:tracePt t="35257" x="1949450" y="698500"/>
          <p14:tracePt t="35305" x="1949450" y="704850"/>
          <p14:tracePt t="35313" x="1949450" y="711200"/>
          <p14:tracePt t="35313" x="1949450" y="717550"/>
          <p14:tracePt t="35321" x="1949450" y="742950"/>
          <p14:tracePt t="35343" x="1949450" y="755650"/>
          <p14:tracePt t="35360" x="1949450" y="781050"/>
          <p14:tracePt t="35379" x="1949450" y="787400"/>
          <p14:tracePt t="35396" x="1949450" y="806450"/>
          <p14:tracePt t="35411" x="1949450" y="812800"/>
          <p14:tracePt t="35428" x="1962150" y="819150"/>
          <p14:tracePt t="35444" x="1974850" y="831850"/>
          <p14:tracePt t="35461" x="1987550" y="838200"/>
          <p14:tracePt t="35478" x="2032000" y="850900"/>
          <p14:tracePt t="35494" x="2082800" y="850900"/>
          <p14:tracePt t="35511" x="2133600" y="863600"/>
          <p14:tracePt t="35528" x="2197100" y="869950"/>
          <p14:tracePt t="35544" x="2228850" y="882650"/>
          <p14:tracePt t="35544" x="2247900" y="882650"/>
          <p14:tracePt t="35561" x="2286000" y="882650"/>
          <p14:tracePt t="35578" x="2330450" y="895350"/>
          <p14:tracePt t="35594" x="2374900" y="914400"/>
          <p14:tracePt t="35611" x="2444750" y="927100"/>
          <p14:tracePt t="35627" x="2489200" y="927100"/>
          <p14:tracePt t="35644" x="2533650" y="933450"/>
          <p14:tracePt t="35661" x="2559050" y="933450"/>
          <p14:tracePt t="35677" x="2584450" y="946150"/>
          <p14:tracePt t="35694" x="2603500" y="946150"/>
          <p14:tracePt t="35711" x="2628900" y="952500"/>
          <p14:tracePt t="35727" x="2654300" y="952500"/>
          <p14:tracePt t="35744" x="2698750" y="965200"/>
          <p14:tracePt t="35744" x="2717800" y="965200"/>
          <p14:tracePt t="35761" x="2768600" y="977900"/>
          <p14:tracePt t="35778" x="2806700" y="984250"/>
          <p14:tracePt t="35794" x="2838450" y="984250"/>
          <p14:tracePt t="35811" x="2851150" y="990600"/>
          <p14:tracePt t="35828" x="2863850" y="990600"/>
          <p14:tracePt t="35844" x="2876550" y="990600"/>
          <p14:tracePt t="35861" x="2889250" y="996950"/>
          <p14:tracePt t="35878" x="2901950" y="996950"/>
          <p14:tracePt t="35894" x="2914650" y="996950"/>
          <p14:tracePt t="35911" x="2927350" y="1003300"/>
          <p14:tracePt t="35928" x="2946400" y="1003300"/>
          <p14:tracePt t="35928" x="2952750" y="1003300"/>
          <p14:tracePt t="35946" x="2959100" y="1003300"/>
          <p14:tracePt t="35961" x="2984500" y="1009650"/>
          <p14:tracePt t="35978" x="2990850" y="1009650"/>
          <p14:tracePt t="36161" x="2997200" y="1009650"/>
          <p14:tracePt t="37305" x="2990850" y="1009650"/>
          <p14:tracePt t="37313" x="2971800" y="1009650"/>
          <p14:tracePt t="37321" x="2952750" y="1009650"/>
          <p14:tracePt t="37329" x="2921000" y="1003300"/>
          <p14:tracePt t="37344" x="2882900" y="1003300"/>
          <p14:tracePt t="37361" x="2825750" y="1003300"/>
          <p14:tracePt t="37378" x="2794000" y="1003300"/>
          <p14:tracePt t="37394" x="2762250" y="1003300"/>
          <p14:tracePt t="37411" x="2749550" y="1003300"/>
          <p14:tracePt t="37427" x="2743200" y="1009650"/>
          <p14:tracePt t="37481" x="2736850" y="1009650"/>
          <p14:tracePt t="37490" x="2736850" y="1016000"/>
          <p14:tracePt t="37490" x="2736850" y="1028700"/>
          <p14:tracePt t="37538" x="2736850" y="1035050"/>
          <p14:tracePt t="37634" x="2736850" y="1047750"/>
          <p14:tracePt t="37649" x="2730500" y="1047750"/>
          <p14:tracePt t="37746" x="2736850" y="1041400"/>
          <p14:tracePt t="37753" x="2749550" y="1035050"/>
          <p14:tracePt t="37754" x="2800350" y="1009650"/>
          <p14:tracePt t="37778" x="2851150" y="996950"/>
          <p14:tracePt t="37794" x="2882900" y="990600"/>
          <p14:tracePt t="37811" x="2908300" y="977900"/>
          <p14:tracePt t="37827" x="2940050" y="965200"/>
          <p14:tracePt t="37844" x="2984500" y="952500"/>
          <p14:tracePt t="37861" x="3003550" y="946150"/>
          <p14:tracePt t="37878" x="3035300" y="933450"/>
          <p14:tracePt t="37894" x="3048000" y="933450"/>
          <p14:tracePt t="37911" x="3067050" y="933450"/>
          <p14:tracePt t="37928" x="3086100" y="920750"/>
          <p14:tracePt t="37944" x="3098800" y="908050"/>
          <p14:tracePt t="37944" x="3124200" y="901700"/>
          <p14:tracePt t="37961" x="3130550" y="895350"/>
          <p14:tracePt t="37978" x="3136900" y="895350"/>
          <p14:tracePt t="38145" x="3143250" y="895350"/>
          <p14:tracePt t="38153" x="3149600" y="895350"/>
          <p14:tracePt t="38178" x="3149600" y="901700"/>
          <p14:tracePt t="38178" x="3149600" y="914400"/>
          <p14:tracePt t="38194" x="3149600" y="933450"/>
          <p14:tracePt t="38211" x="3149600" y="952500"/>
          <p14:tracePt t="38227" x="3130550" y="996950"/>
          <p14:tracePt t="38244" x="3117850" y="1022350"/>
          <p14:tracePt t="38261" x="3086100" y="1060450"/>
          <p14:tracePt t="38277" x="3060700" y="1079500"/>
          <p14:tracePt t="38294" x="3041650" y="1092200"/>
          <p14:tracePt t="38311" x="3022600" y="1098550"/>
          <p14:tracePt t="38327" x="2984500" y="1123950"/>
          <p14:tracePt t="38344" x="2971800" y="1123950"/>
          <p14:tracePt t="38360" x="2933700" y="1123950"/>
          <p14:tracePt t="38378" x="2901950" y="1136650"/>
          <p14:tracePt t="38394" x="2863850" y="1136650"/>
          <p14:tracePt t="38410" x="2800350" y="1136650"/>
          <p14:tracePt t="38427" x="2736850" y="1136650"/>
          <p14:tracePt t="38444" x="2667000" y="1136650"/>
          <p14:tracePt t="38460" x="2609850" y="1136650"/>
          <p14:tracePt t="38477" x="2584450" y="1130300"/>
          <p14:tracePt t="38494" x="2540000" y="1117600"/>
          <p14:tracePt t="38511" x="2527300" y="1111250"/>
          <p14:tracePt t="38527" x="2520950" y="1111250"/>
          <p14:tracePt t="38544" x="2508250" y="1104900"/>
          <p14:tracePt t="38561" x="2470150" y="1098550"/>
          <p14:tracePt t="38578" x="2432050" y="1079500"/>
          <p14:tracePt t="38594" x="2400300" y="1073150"/>
          <p14:tracePt t="38610" x="2349500" y="1047750"/>
          <p14:tracePt t="38627" x="2305050" y="1028700"/>
          <p14:tracePt t="38644" x="2273300" y="1009650"/>
          <p14:tracePt t="38661" x="2241550" y="996950"/>
          <p14:tracePt t="38677" x="2222500" y="984250"/>
          <p14:tracePt t="38694" x="2203450" y="971550"/>
          <p14:tracePt t="38711" x="2197100" y="958850"/>
          <p14:tracePt t="38727" x="2190750" y="958850"/>
          <p14:tracePt t="38744" x="2184400" y="946150"/>
          <p14:tracePt t="38761" x="2165350" y="933450"/>
          <p14:tracePt t="38778" x="2152650" y="920750"/>
          <p14:tracePt t="38794" x="2146300" y="895350"/>
          <p14:tracePt t="38810" x="2127250" y="863600"/>
          <p14:tracePt t="38827" x="2108200" y="844550"/>
          <p14:tracePt t="38844" x="2108200" y="825500"/>
          <p14:tracePt t="38861" x="2095500" y="800100"/>
          <p14:tracePt t="38878" x="2095500" y="787400"/>
          <p14:tracePt t="38894" x="2089150" y="762000"/>
          <p14:tracePt t="38911" x="2089150" y="742950"/>
          <p14:tracePt t="38928" x="2082800" y="704850"/>
          <p14:tracePt t="38944" x="2082800" y="673100"/>
          <p14:tracePt t="38961" x="2082800" y="615950"/>
          <p14:tracePt t="38978" x="2082800" y="571500"/>
          <p14:tracePt t="38994" x="2089150" y="533400"/>
          <p14:tracePt t="39010" x="2108200" y="501650"/>
          <p14:tracePt t="39027" x="2127250" y="482600"/>
          <p14:tracePt t="39044" x="2152650" y="450850"/>
          <p14:tracePt t="39061" x="2190750" y="412750"/>
          <p14:tracePt t="39077" x="2228850" y="393700"/>
          <p14:tracePt t="39094" x="2292350" y="361950"/>
          <p14:tracePt t="39111" x="2343150" y="330200"/>
          <p14:tracePt t="39127" x="2406650" y="311150"/>
          <p14:tracePt t="39144" x="2470150" y="292100"/>
          <p14:tracePt t="39160" x="2578100" y="279400"/>
          <p14:tracePt t="39178" x="2654300" y="279400"/>
          <p14:tracePt t="39194" x="2717800" y="279400"/>
          <p14:tracePt t="39210" x="2781300" y="279400"/>
          <p14:tracePt t="39227" x="2819400" y="279400"/>
          <p14:tracePt t="39244" x="2876550" y="279400"/>
          <p14:tracePt t="39260" x="2921000" y="292100"/>
          <p14:tracePt t="39277" x="2990850" y="323850"/>
          <p14:tracePt t="39294" x="3022600" y="330200"/>
          <p14:tracePt t="39311" x="3060700" y="342900"/>
          <p14:tracePt t="39328" x="3073400" y="355600"/>
          <p14:tracePt t="39344" x="3092450" y="355600"/>
          <p14:tracePt t="39361" x="3124200" y="387350"/>
          <p14:tracePt t="39378" x="3155950" y="412750"/>
          <p14:tracePt t="39394" x="3175000" y="431800"/>
          <p14:tracePt t="39410" x="3194050" y="438150"/>
          <p14:tracePt t="39428" x="3219450" y="463550"/>
          <p14:tracePt t="39444" x="3238500" y="482600"/>
          <p14:tracePt t="39461" x="3263900" y="501650"/>
          <p14:tracePt t="39478" x="3276600" y="520700"/>
          <p14:tracePt t="39494" x="3289300" y="533400"/>
          <p14:tracePt t="39510" x="3289300" y="546100"/>
          <p14:tracePt t="39528" x="3302000" y="558800"/>
          <p14:tracePt t="39544" x="3302000" y="571500"/>
          <p14:tracePt t="39544" x="3314700" y="584200"/>
          <p14:tracePt t="39562" x="3314700" y="609600"/>
          <p14:tracePt t="39578" x="3321050" y="628650"/>
          <p14:tracePt t="39594" x="3327400" y="654050"/>
          <p14:tracePt t="39611" x="3333750" y="679450"/>
          <p14:tracePt t="39628" x="3333750" y="711200"/>
          <p14:tracePt t="39643" x="3340100" y="730250"/>
          <p14:tracePt t="39660" x="3340100" y="749300"/>
          <p14:tracePt t="39676" x="3340100" y="762000"/>
          <p14:tracePt t="39693" x="3340100" y="787400"/>
          <p14:tracePt t="39712" x="3340100" y="812800"/>
          <p14:tracePt t="39728" x="3340100" y="825500"/>
          <p14:tracePt t="39745" x="3340100" y="838200"/>
          <p14:tracePt t="39761" x="3340100" y="850900"/>
          <p14:tracePt t="39779" x="3340100" y="857250"/>
          <p14:tracePt t="39795" x="3327400" y="869950"/>
          <p14:tracePt t="39811" x="3302000" y="869950"/>
          <p14:tracePt t="39828" x="3270250" y="876300"/>
          <p14:tracePt t="39844" x="3219450" y="882650"/>
          <p14:tracePt t="39860" x="3175000" y="882650"/>
          <p14:tracePt t="39879" x="3111500" y="882650"/>
          <p14:tracePt t="39895" x="3060700" y="882650"/>
          <p14:tracePt t="39911" x="3022600" y="882650"/>
          <p14:tracePt t="39927" x="3016250" y="882650"/>
          <p14:tracePt t="40001" x="3009900" y="882650"/>
          <p14:tracePt t="40010" x="3003550" y="876300"/>
          <p14:tracePt t="40012" x="3003550" y="831850"/>
          <p14:tracePt t="40027" x="3003550" y="806450"/>
          <p14:tracePt t="40044" x="3003550" y="762000"/>
          <p14:tracePt t="40061" x="3073400" y="698500"/>
          <p14:tracePt t="40078" x="3162300" y="635000"/>
          <p14:tracePt t="40095" x="3321050" y="584200"/>
          <p14:tracePt t="40111" x="3435350" y="520700"/>
          <p14:tracePt t="40128" x="3562350" y="482600"/>
          <p14:tracePt t="40144" x="3702050" y="463550"/>
          <p14:tracePt t="40161" x="3924300" y="419100"/>
          <p14:tracePt t="40178" x="4070350" y="381000"/>
          <p14:tracePt t="40195" x="4197350" y="336550"/>
          <p14:tracePt t="40211" x="4279900" y="298450"/>
          <p14:tracePt t="40228" x="4337050" y="266700"/>
          <p14:tracePt t="40244" x="4356100" y="260350"/>
          <p14:tracePt t="40261" x="4368800" y="260350"/>
          <p14:tracePt t="40354" x="4375150" y="260350"/>
          <p14:tracePt t="40361" x="4419600" y="260350"/>
          <p14:tracePt t="40373" x="4565650" y="292100"/>
          <p14:tracePt t="40394" x="4641850" y="323850"/>
          <p14:tracePt t="40411" x="4724400" y="355600"/>
          <p14:tracePt t="40428" x="4762500" y="368300"/>
          <p14:tracePt t="40444" x="4775200" y="368300"/>
          <p14:tracePt t="40513" x="4775200" y="374650"/>
          <p14:tracePt t="40521" x="4781550" y="374650"/>
          <p14:tracePt t="40528" x="4781550" y="381000"/>
          <p14:tracePt t="40544" x="4781550" y="393700"/>
          <p14:tracePt t="40561" x="4781550" y="406400"/>
          <p14:tracePt t="40578" x="4781550" y="419100"/>
          <p14:tracePt t="40594" x="4781550" y="425450"/>
          <p14:tracePt t="40611" x="4781550" y="444500"/>
          <p14:tracePt t="40628" x="4781550" y="463550"/>
          <p14:tracePt t="40644" x="4775200" y="482600"/>
          <p14:tracePt t="40661" x="4756150" y="488950"/>
          <p14:tracePt t="40677" x="4737100" y="495300"/>
          <p14:tracePt t="40694" x="4724400" y="495300"/>
          <p14:tracePt t="40711" x="4711700" y="495300"/>
          <p14:tracePt t="40727" x="4692650" y="495300"/>
          <p14:tracePt t="40744" x="4673600" y="495300"/>
          <p14:tracePt t="40744" x="4667250" y="495300"/>
          <p14:tracePt t="40761" x="4629150" y="495300"/>
          <p14:tracePt t="40778" x="4603750" y="495300"/>
          <p14:tracePt t="40794" x="4572000" y="501650"/>
          <p14:tracePt t="40811" x="4559300" y="501650"/>
          <p14:tracePt t="40827" x="4527550" y="514350"/>
          <p14:tracePt t="40845" x="4502150" y="533400"/>
          <p14:tracePt t="40861" x="4489450" y="539750"/>
          <p14:tracePt t="40878" x="4483100" y="546100"/>
          <p14:tracePt t="40894" x="4476750" y="546100"/>
          <p14:tracePt t="40911" x="4470400" y="552450"/>
          <p14:tracePt t="40928" x="4470400" y="565150"/>
          <p14:tracePt t="40945" x="4470400" y="571500"/>
          <p14:tracePt t="41009" x="4470400" y="584200"/>
          <p14:tracePt t="41105" x="4451350" y="577850"/>
          <p14:tracePt t="41113" x="4413250" y="552450"/>
          <p14:tracePt t="41113" x="4362450" y="520700"/>
          <p14:tracePt t="41122" x="4260850" y="469900"/>
          <p14:tracePt t="41144" x="4146550" y="450850"/>
          <p14:tracePt t="41162" x="4108450" y="450850"/>
          <p14:tracePt t="41179" x="4076700" y="450850"/>
          <p14:tracePt t="41194" x="4064000" y="450850"/>
          <p14:tracePt t="41211" x="4044950" y="450850"/>
          <p14:tracePt t="41228" x="4019550" y="450850"/>
          <p14:tracePt t="41244" x="4006850" y="469900"/>
          <p14:tracePt t="41261" x="4000500" y="469900"/>
          <p14:tracePt t="41278" x="3987800" y="476250"/>
          <p14:tracePt t="41681" x="3987800" y="482600"/>
          <p14:tracePt t="41688" x="3975100" y="482600"/>
          <p14:tracePt t="41691" x="3917950" y="482600"/>
          <p14:tracePt t="41711" x="3841750" y="482600"/>
          <p14:tracePt t="41728" x="3733800" y="508000"/>
          <p14:tracePt t="41744" x="3632200" y="577850"/>
          <p14:tracePt t="41762" x="3606800" y="590550"/>
          <p14:tracePt t="42137" x="3606800" y="596900"/>
          <p14:tracePt t="42145" x="3600450" y="603250"/>
          <p14:tracePt t="42151" x="3562350" y="641350"/>
          <p14:tracePt t="42176" x="3524250" y="679450"/>
          <p14:tracePt t="42192" x="3441700" y="736600"/>
          <p14:tracePt t="42209" x="3378200" y="762000"/>
          <p14:tracePt t="42226" x="3352800" y="787400"/>
          <p14:tracePt t="42242" x="3289300" y="812800"/>
          <p14:tracePt t="42259" x="3206750" y="838200"/>
          <p14:tracePt t="42276" x="3124200" y="857250"/>
          <p14:tracePt t="42292" x="3060700" y="876300"/>
          <p14:tracePt t="42309" x="3003550" y="895350"/>
          <p14:tracePt t="42326" x="2990850" y="895350"/>
          <p14:tracePt t="42577" x="2997200" y="895350"/>
          <p14:tracePt t="42585" x="3003550" y="895350"/>
          <p14:tracePt t="42589" x="3117850" y="895350"/>
          <p14:tracePt t="42609" x="3403600" y="857250"/>
          <p14:tracePt t="42626" x="3600450" y="838200"/>
          <p14:tracePt t="42642" x="3784600" y="800100"/>
          <p14:tracePt t="42659" x="3898900" y="793750"/>
          <p14:tracePt t="42676" x="3911600" y="781050"/>
          <p14:tracePt t="42801" x="3917950" y="781050"/>
          <p14:tracePt t="42809" x="3930650" y="793750"/>
          <p14:tracePt t="42821" x="3943350" y="800100"/>
          <p14:tracePt t="42866" x="3956050" y="812800"/>
          <p14:tracePt t="42881" x="3968750" y="812800"/>
          <p14:tracePt t="42889" x="3987800" y="825500"/>
          <p14:tracePt t="42898" x="4019550" y="844550"/>
          <p14:tracePt t="42911" x="4044950" y="857250"/>
          <p14:tracePt t="42927" x="4076700" y="869950"/>
          <p14:tracePt t="42944" x="4102100" y="882650"/>
          <p14:tracePt t="42944" x="4108450" y="889000"/>
          <p14:tracePt t="42961" x="4114800" y="889000"/>
          <p14:tracePt t="43169" x="4121150" y="889000"/>
          <p14:tracePt t="43217" x="4127500" y="895350"/>
          <p14:tracePt t="43226" x="4133850" y="895350"/>
          <p14:tracePt t="43233" x="4171950" y="895350"/>
          <p14:tracePt t="43243" x="4203700" y="895350"/>
          <p14:tracePt t="43260" x="4254500" y="895350"/>
          <p14:tracePt t="43277" x="4330700" y="895350"/>
          <p14:tracePt t="43294" x="4419600" y="895350"/>
          <p14:tracePt t="43310" x="4597400" y="914400"/>
          <p14:tracePt t="43327" x="4718050" y="914400"/>
          <p14:tracePt t="43344" x="4857750" y="914400"/>
          <p14:tracePt t="43360" x="4953000" y="914400"/>
          <p14:tracePt t="43377" x="5054600" y="914400"/>
          <p14:tracePt t="43394" x="5086350" y="914400"/>
          <p14:tracePt t="43410" x="5099050" y="914400"/>
          <p14:tracePt t="43427" x="5118100" y="914400"/>
          <p14:tracePt t="43444" x="5149850" y="914400"/>
          <p14:tracePt t="43460" x="5175250" y="908050"/>
          <p14:tracePt t="43477" x="5219700" y="901700"/>
          <p14:tracePt t="43494" x="5251450" y="901700"/>
          <p14:tracePt t="43510" x="5289550" y="895350"/>
          <p14:tracePt t="43527" x="5308600" y="889000"/>
          <p14:tracePt t="43543" x="5334000" y="889000"/>
          <p14:tracePt t="43560" x="5353050" y="882650"/>
          <p14:tracePt t="43560" x="5365750" y="882650"/>
          <p14:tracePt t="43578" x="5384800" y="882650"/>
          <p14:tracePt t="43593" x="5403850" y="876300"/>
          <p14:tracePt t="43610" x="5422900" y="863600"/>
          <p14:tracePt t="43690" x="5429250" y="863600"/>
          <p14:tracePt t="44033" x="5435600" y="863600"/>
          <p14:tracePt t="44041" x="5461000" y="863600"/>
          <p14:tracePt t="44048" x="5568950" y="863600"/>
          <p14:tracePt t="44059" x="5683250" y="882650"/>
          <p14:tracePt t="44075" x="5784850" y="908050"/>
          <p14:tracePt t="44092" x="5810250" y="908050"/>
          <p14:tracePt t="44092" x="0" y="0"/>
        </p14:tracePtLst>
        <p14:tracePtLst>
          <p14:tracePt t="44296" x="5816600" y="908050"/>
          <p14:tracePt t="44624" x="5816600" y="914400"/>
          <p14:tracePt t="44648" x="5816600" y="920750"/>
          <p14:tracePt t="44652" x="5810250" y="920750"/>
          <p14:tracePt t="44660" x="5803900" y="927100"/>
          <p14:tracePt t="44676" x="5784850" y="933450"/>
          <p14:tracePt t="44693" x="5778500" y="939800"/>
          <p14:tracePt t="44710" x="5772150" y="946150"/>
          <p14:tracePt t="44811" x="5765800" y="946150"/>
          <p14:tracePt t="44848" x="5759450" y="946150"/>
          <p14:tracePt t="44857" x="5753100" y="946150"/>
          <p14:tracePt t="44869" x="5734050" y="946150"/>
          <p14:tracePt t="44893" x="5721350" y="946150"/>
          <p14:tracePt t="44910" x="5708650" y="946150"/>
          <p14:tracePt t="44926" x="5702300" y="946150"/>
          <p14:tracePt t="44943" x="5695950" y="946150"/>
          <p14:tracePt t="44959" x="5683250" y="946150"/>
          <p14:tracePt t="44976" x="5670550" y="939800"/>
          <p14:tracePt t="45568" x="5676900" y="939800"/>
          <p14:tracePt t="45576" x="5683250" y="939800"/>
          <p14:tracePt t="45585" x="5708650" y="933450"/>
          <p14:tracePt t="45609" x="5715000" y="933450"/>
          <p14:tracePt t="45648" x="5721350" y="933450"/>
          <p14:tracePt t="45664" x="5734050" y="933450"/>
          <p14:tracePt t="45672" x="5753100" y="920750"/>
          <p14:tracePt t="45680" x="5772150" y="914400"/>
          <p14:tracePt t="45692" x="5803900" y="908050"/>
          <p14:tracePt t="45709" x="5810250" y="901700"/>
          <p14:tracePt t="45725" x="5835650" y="895350"/>
          <p14:tracePt t="45742" x="5848350" y="895350"/>
          <p14:tracePt t="45759" x="5867400" y="889000"/>
          <p14:tracePt t="45776" x="5905500" y="882650"/>
          <p14:tracePt t="45793" x="5918200" y="882650"/>
          <p14:tracePt t="45809" x="5949950" y="882650"/>
          <p14:tracePt t="45825" x="5969000" y="876300"/>
          <p14:tracePt t="45842" x="6000750" y="876300"/>
          <p14:tracePt t="45858" x="6013450" y="876300"/>
          <p14:tracePt t="46144" x="6019800" y="876300"/>
          <p14:tracePt t="46161" x="6019800" y="882650"/>
          <p14:tracePt t="46185" x="6019800" y="889000"/>
          <p14:tracePt t="46198" x="6019800" y="895350"/>
          <p14:tracePt t="46201" x="6019800" y="914400"/>
          <p14:tracePt t="46225" x="6019800" y="920750"/>
          <p14:tracePt t="46272" x="6019800" y="927100"/>
          <p14:tracePt t="46274" x="6019800" y="933450"/>
          <p14:tracePt t="46284" x="6013450" y="952500"/>
          <p14:tracePt t="46376" x="6013450" y="958850"/>
          <p14:tracePt t="46385" x="6013450" y="965200"/>
          <p14:tracePt t="46385" x="6057900" y="965200"/>
          <p14:tracePt t="46409" x="6083300" y="965200"/>
          <p14:tracePt t="46426" x="6096000" y="965200"/>
          <p14:tracePt t="46442" x="6102350" y="965200"/>
          <p14:tracePt t="46616" x="6108700" y="965200"/>
          <p14:tracePt t="46624" x="6121400" y="965200"/>
          <p14:tracePt t="46632" x="6165850" y="965200"/>
          <p14:tracePt t="46642" x="6216650" y="965200"/>
          <p14:tracePt t="46659" x="6261100" y="971550"/>
          <p14:tracePt t="46676" x="6292850" y="971550"/>
          <p14:tracePt t="46896" x="6292850" y="977900"/>
          <p14:tracePt t="46905" x="6261100" y="990600"/>
          <p14:tracePt t="46906" x="6184900" y="1016000"/>
          <p14:tracePt t="46927" x="6089650" y="1079500"/>
          <p14:tracePt t="46943" x="5715000" y="1200150"/>
          <p14:tracePt t="46960" x="5289550" y="1327150"/>
          <p14:tracePt t="46977" x="5060950" y="1352550"/>
          <p14:tracePt t="46993" x="4895850" y="1371600"/>
          <p14:tracePt t="47010" x="4775200" y="1397000"/>
          <p14:tracePt t="47027" x="4667250" y="1409700"/>
          <p14:tracePt t="47043" x="4552950" y="1409700"/>
          <p14:tracePt t="47060" x="4432300" y="1409700"/>
          <p14:tracePt t="47077" x="4305300" y="1409700"/>
          <p14:tracePt t="47093" x="4159250" y="1409700"/>
          <p14:tracePt t="47110" x="4019550" y="1409700"/>
          <p14:tracePt t="47126" x="3898900" y="1409700"/>
          <p14:tracePt t="47143" x="3765550" y="1428750"/>
          <p14:tracePt t="47160" x="3562350" y="1454150"/>
          <p14:tracePt t="47176" x="3384550" y="1454150"/>
          <p14:tracePt t="47193" x="3194050" y="1454150"/>
          <p14:tracePt t="47210" x="2997200" y="1454150"/>
          <p14:tracePt t="47226" x="2825750" y="1454150"/>
          <p14:tracePt t="47243" x="2686050" y="1454150"/>
          <p14:tracePt t="47260" x="2546350" y="1485900"/>
          <p14:tracePt t="47276" x="2470150" y="1511300"/>
          <p14:tracePt t="47293" x="2393950" y="1536700"/>
          <p14:tracePt t="47310" x="2355850" y="1536700"/>
          <p14:tracePt t="47326" x="2311400" y="1549400"/>
          <p14:tracePt t="47343" x="2254250" y="1562100"/>
          <p14:tracePt t="47360" x="2139950" y="1587500"/>
          <p14:tracePt t="47377" x="2070100" y="1600200"/>
          <p14:tracePt t="47393" x="2000250" y="1600200"/>
          <p14:tracePt t="47410" x="1968500" y="1612900"/>
          <p14:tracePt t="47426" x="1943100" y="1612900"/>
          <p14:tracePt t="47443" x="1930400" y="1612900"/>
          <p14:tracePt t="47664" x="1917700" y="1612900"/>
          <p14:tracePt t="47673" x="1898650" y="1612900"/>
          <p14:tracePt t="47674" x="1790700" y="1581150"/>
          <p14:tracePt t="47693" x="1612900" y="1498600"/>
          <p14:tracePt t="47710" x="1428750" y="1422400"/>
          <p14:tracePt t="47726" x="1270000" y="1371600"/>
          <p14:tracePt t="47743" x="1174750" y="1352550"/>
          <p14:tracePt t="47759" x="1104900" y="1352550"/>
          <p14:tracePt t="47777" x="1085850" y="1352550"/>
          <p14:tracePt t="47824" x="1085850" y="1346200"/>
          <p14:tracePt t="48192" x="1085850" y="1352550"/>
          <p14:tracePt t="48224" x="1085850" y="1358900"/>
          <p14:tracePt t="48344" x="1085850" y="1371600"/>
          <p14:tracePt t="48369" x="1085850" y="1377950"/>
          <p14:tracePt t="48376" x="1085850" y="1384300"/>
          <p14:tracePt t="48385" x="1117600" y="1397000"/>
          <p14:tracePt t="48393" x="1168400" y="1416050"/>
          <p14:tracePt t="48409" x="1231900" y="1428750"/>
          <p14:tracePt t="48426" x="1308100" y="1435100"/>
          <p14:tracePt t="48443" x="1390650" y="1447800"/>
          <p14:tracePt t="48460" x="1460500" y="1447800"/>
          <p14:tracePt t="48477" x="1492250" y="1447800"/>
          <p14:tracePt t="48493" x="1524000" y="1447800"/>
          <p14:tracePt t="48510" x="1549400" y="1447800"/>
          <p14:tracePt t="48527" x="1587500" y="1447800"/>
          <p14:tracePt t="48544" x="1619250" y="1441450"/>
          <p14:tracePt t="48560" x="1676400" y="1441450"/>
          <p14:tracePt t="48577" x="1714500" y="1435100"/>
          <p14:tracePt t="48593" x="1758950" y="1422400"/>
          <p14:tracePt t="48609" x="1803400" y="1416050"/>
          <p14:tracePt t="48626" x="1841500" y="1416050"/>
          <p14:tracePt t="48643" x="1892300" y="1416050"/>
          <p14:tracePt t="48660" x="1962150" y="1416050"/>
          <p14:tracePt t="48677" x="2044700" y="1416050"/>
          <p14:tracePt t="48693" x="2133600" y="1416050"/>
          <p14:tracePt t="48709" x="2254250" y="1416050"/>
          <p14:tracePt t="48725" x="2355850" y="1416050"/>
          <p14:tracePt t="48742" x="2476500" y="1403350"/>
          <p14:tracePt t="48759" x="2603500" y="1384300"/>
          <p14:tracePt t="48775" x="2832100" y="1320800"/>
          <p14:tracePt t="48793" x="2997200" y="1282700"/>
          <p14:tracePt t="48809" x="3155950" y="1263650"/>
          <p14:tracePt t="48826" x="3270250" y="1238250"/>
          <p14:tracePt t="48842" x="3359150" y="1231900"/>
          <p14:tracePt t="48859" x="3397250" y="1231900"/>
          <p14:tracePt t="48875" x="3435350" y="1231900"/>
          <p14:tracePt t="48892" x="3467100" y="1231900"/>
          <p14:tracePt t="48909" x="3505200" y="1231900"/>
          <p14:tracePt t="48925" x="3543300" y="1231900"/>
          <p14:tracePt t="48942" x="3575050" y="1231900"/>
          <p14:tracePt t="48959" x="3587750" y="1231900"/>
          <p14:tracePt t="48975" x="3606800" y="1231900"/>
          <p14:tracePt t="48992" x="3619500" y="1231900"/>
          <p14:tracePt t="49009" x="3638550" y="1231900"/>
          <p14:tracePt t="49025" x="3651250" y="1225550"/>
          <p14:tracePt t="49042" x="3683000" y="1212850"/>
          <p14:tracePt t="49059" x="3708400" y="1200150"/>
          <p14:tracePt t="49075" x="3746500" y="1187450"/>
          <p14:tracePt t="49092" x="3784600" y="1174750"/>
          <p14:tracePt t="49109" x="3810000" y="1162050"/>
          <p14:tracePt t="49125" x="3829050" y="1143000"/>
          <p14:tracePt t="49552" x="3841750" y="1130300"/>
          <p14:tracePt t="49577" x="3848100" y="1130300"/>
          <p14:tracePt t="49594" x="3854450" y="1123950"/>
          <p14:tracePt t="49610" x="3867150" y="1111250"/>
          <p14:tracePt t="49611" x="3873500" y="1104900"/>
          <p14:tracePt t="49627" x="3886200" y="1085850"/>
          <p14:tracePt t="49643" x="3898900" y="1060450"/>
          <p14:tracePt t="49660" x="3898900" y="1041400"/>
          <p14:tracePt t="49677" x="3911600" y="1016000"/>
          <p14:tracePt t="49693" x="3911600" y="1009650"/>
          <p14:tracePt t="49710" x="3917950" y="996950"/>
          <p14:tracePt t="49726" x="3924300" y="990600"/>
          <p14:tracePt t="49743" x="3924300" y="977900"/>
          <p14:tracePt t="49743" x="3937000" y="971550"/>
          <p14:tracePt t="49760" x="3937000" y="952500"/>
          <p14:tracePt t="49777" x="3937000" y="946150"/>
          <p14:tracePt t="49793" x="3949700" y="920750"/>
          <p14:tracePt t="49810" x="3956050" y="908050"/>
          <p14:tracePt t="49826" x="3962400" y="895350"/>
          <p14:tracePt t="49843" x="3962400" y="889000"/>
          <p14:tracePt t="49928" x="3968750" y="889000"/>
          <p14:tracePt t="49984" x="3975100" y="889000"/>
          <p14:tracePt t="50048" x="3975100" y="882650"/>
          <p14:tracePt t="50112" x="3981450" y="882650"/>
          <p14:tracePt t="51041" x="3987800" y="882650"/>
          <p14:tracePt t="51064" x="3994150" y="876300"/>
          <p14:tracePt t="51256" x="4000500" y="869950"/>
          <p14:tracePt t="53384" x="4006850" y="882650"/>
          <p14:tracePt t="53392" x="4013200" y="889000"/>
          <p14:tracePt t="53393" x="4025900" y="927100"/>
          <p14:tracePt t="53410" x="4032250" y="933450"/>
          <p14:tracePt t="53426" x="4038600" y="939800"/>
          <p14:tracePt t="53443" x="4044950" y="952500"/>
          <p14:tracePt t="53459" x="4051300" y="984250"/>
          <p14:tracePt t="53476" x="4076700" y="1035050"/>
          <p14:tracePt t="53493" x="4121150" y="1092200"/>
          <p14:tracePt t="53510" x="4152900" y="1155700"/>
          <p14:tracePt t="53527" x="4178300" y="1206500"/>
          <p14:tracePt t="53543" x="4210050" y="1257300"/>
          <p14:tracePt t="53560" x="4241800" y="1301750"/>
          <p14:tracePt t="53577" x="4254500" y="1327150"/>
          <p14:tracePt t="53593" x="4267200" y="1346200"/>
          <p14:tracePt t="53610" x="4279900" y="1365250"/>
          <p14:tracePt t="53627" x="4279900" y="1377950"/>
          <p14:tracePt t="53643" x="4292600" y="1384300"/>
          <p14:tracePt t="53659" x="4318000" y="1409700"/>
          <p14:tracePt t="53678" x="4330700" y="1428750"/>
          <p14:tracePt t="53694" x="4349750" y="1447800"/>
          <p14:tracePt t="53710" x="4375150" y="1473200"/>
          <p14:tracePt t="53727" x="4381500" y="1485900"/>
          <p14:tracePt t="53743" x="4387850" y="1492250"/>
          <p14:tracePt t="53761" x="4400550" y="1504950"/>
          <p14:tracePt t="53777" x="4406900" y="1517650"/>
          <p14:tracePt t="53794" x="4413250" y="1524000"/>
          <p14:tracePt t="53810" x="4425950" y="1536700"/>
          <p14:tracePt t="53827" x="4438650" y="1549400"/>
          <p14:tracePt t="53843" x="4445000" y="1555750"/>
          <p14:tracePt t="53880" x="4445000" y="1562100"/>
          <p14:tracePt t="53881" x="4445000" y="1568450"/>
          <p14:tracePt t="53893" x="4451350" y="1574800"/>
          <p14:tracePt t="53928" x="4457700" y="1587500"/>
          <p14:tracePt t="53952" x="4464050" y="1593850"/>
          <p14:tracePt t="53976" x="4464050" y="1600200"/>
          <p14:tracePt t="53993" x="4470400" y="1606550"/>
          <p14:tracePt t="54000" x="4476750" y="1612900"/>
          <p14:tracePt t="54256" x="4476750" y="1619250"/>
          <p14:tracePt t="55184" x="4476750" y="1631950"/>
          <p14:tracePt t="55191" x="4476750" y="1651000"/>
          <p14:tracePt t="55201" x="4457700" y="1714500"/>
          <p14:tracePt t="55226" x="4451350" y="1746250"/>
          <p14:tracePt t="55243" x="4438650" y="1809750"/>
          <p14:tracePt t="55259" x="4438650" y="1854200"/>
          <p14:tracePt t="55276" x="4425950" y="1892300"/>
          <p14:tracePt t="55293" x="4419600" y="1911350"/>
          <p14:tracePt t="55309" x="4413250" y="1936750"/>
          <p14:tracePt t="55326" x="4406900" y="1955800"/>
          <p14:tracePt t="55342" x="4406900" y="1974850"/>
          <p14:tracePt t="55359" x="4406900" y="2000250"/>
          <p14:tracePt t="55375" x="4406900" y="2044700"/>
          <p14:tracePt t="55392" x="4406900" y="2076450"/>
          <p14:tracePt t="55409" x="4406900" y="2082800"/>
          <p14:tracePt t="55425" x="4419600" y="2095500"/>
          <p14:tracePt t="55442" x="4419600" y="2108200"/>
          <p14:tracePt t="55459" x="4419600" y="2114550"/>
          <p14:tracePt t="55475" x="4432300" y="2127250"/>
          <p14:tracePt t="55492" x="4438650" y="2139950"/>
          <p14:tracePt t="55509" x="4451350" y="2152650"/>
          <p14:tracePt t="55584" x="4457700" y="2165350"/>
          <p14:tracePt t="55601" x="4464050" y="2165350"/>
          <p14:tracePt t="55603" x="4476750" y="2178050"/>
          <p14:tracePt t="56552" x="4470400" y="2178050"/>
          <p14:tracePt t="56569" x="4438650" y="2190750"/>
          <p14:tracePt t="56570" x="4362450" y="2197100"/>
          <p14:tracePt t="56594" x="4286250" y="2197100"/>
          <p14:tracePt t="56610" x="4191000" y="2197100"/>
          <p14:tracePt t="56626" x="4102100" y="2197100"/>
          <p14:tracePt t="56644" x="4025900" y="2197100"/>
          <p14:tracePt t="56660" x="3968750" y="2197100"/>
          <p14:tracePt t="56677" x="3911600" y="2197100"/>
          <p14:tracePt t="56694" x="3860800" y="2197100"/>
          <p14:tracePt t="56710" x="3778250" y="2178050"/>
          <p14:tracePt t="56727" x="3689350" y="2171700"/>
          <p14:tracePt t="56743" x="3543300" y="2146300"/>
          <p14:tracePt t="56760" x="3340100" y="2114550"/>
          <p14:tracePt t="56777" x="3206750" y="2108200"/>
          <p14:tracePt t="56793" x="3092450" y="2095500"/>
          <p14:tracePt t="56810" x="2997200" y="2070100"/>
          <p14:tracePt t="56826" x="2921000" y="2070100"/>
          <p14:tracePt t="56843" x="2876550" y="2070100"/>
          <p14:tracePt t="56860" x="2832100" y="2057400"/>
          <p14:tracePt t="56877" x="2800350" y="2051050"/>
          <p14:tracePt t="56893" x="2755900" y="2051050"/>
          <p14:tracePt t="56910" x="2692400" y="2051050"/>
          <p14:tracePt t="56927" x="2616200" y="2051050"/>
          <p14:tracePt t="56943" x="2457450" y="2032000"/>
          <p14:tracePt t="56960" x="2374900" y="2019300"/>
          <p14:tracePt t="56977" x="2311400" y="2012950"/>
          <p14:tracePt t="56993" x="2286000" y="2012950"/>
          <p14:tracePt t="57010" x="2254250" y="2006600"/>
          <p14:tracePt t="57027" x="2241550" y="2006600"/>
          <p14:tracePt t="57043" x="2235200" y="2006600"/>
          <p14:tracePt t="57060" x="2222500" y="2006600"/>
          <p14:tracePt t="57077" x="2203450" y="2006600"/>
          <p14:tracePt t="57093" x="2190750" y="2006600"/>
          <p14:tracePt t="57110" x="2184400" y="2006600"/>
          <p14:tracePt t="57127" x="2171700" y="2006600"/>
          <p14:tracePt t="57143" x="2165350" y="2006600"/>
          <p14:tracePt t="57320" x="2152650" y="2006600"/>
          <p14:tracePt t="57328" x="2146300" y="2006600"/>
          <p14:tracePt t="57331" x="2139950" y="2006600"/>
          <p14:tracePt t="57369" x="2133600" y="2006600"/>
          <p14:tracePt t="57383" x="2127250" y="2006600"/>
          <p14:tracePt t="57385" x="2114550" y="1987550"/>
          <p14:tracePt t="57409" x="2108200" y="1987550"/>
          <p14:tracePt t="57425" x="2095500" y="1981200"/>
          <p14:tracePt t="57442" x="2095500" y="1974850"/>
          <p14:tracePt t="57459" x="2082800" y="1968500"/>
          <p14:tracePt t="57475" x="2082800" y="1955800"/>
          <p14:tracePt t="57492" x="2082800" y="1943100"/>
          <p14:tracePt t="57509" x="2082800" y="1917700"/>
          <p14:tracePt t="57525" x="2082800" y="1885950"/>
          <p14:tracePt t="57542" x="2082800" y="1854200"/>
          <p14:tracePt t="57559" x="2082800" y="1847850"/>
          <p14:tracePt t="57576" x="2082800" y="1835150"/>
          <p14:tracePt t="57617" x="2082800" y="1828800"/>
          <p14:tracePt t="57641" x="2082800" y="1816100"/>
          <p14:tracePt t="57641" x="2089150" y="1809750"/>
          <p14:tracePt t="57651" x="2108200" y="1803400"/>
          <p14:tracePt t="57676" x="2114550" y="1790700"/>
          <p14:tracePt t="57693" x="2127250" y="1790700"/>
          <p14:tracePt t="57709" x="2139950" y="1784350"/>
          <p14:tracePt t="57726" x="2152650" y="1771650"/>
          <p14:tracePt t="57742" x="2171700" y="1771650"/>
          <p14:tracePt t="57759" x="2197100" y="1752600"/>
          <p14:tracePt t="57776" x="2273300" y="1739900"/>
          <p14:tracePt t="57792" x="2298700" y="1720850"/>
          <p14:tracePt t="57809" x="2324100" y="1714500"/>
          <p14:tracePt t="57826" x="2336800" y="1714500"/>
          <p14:tracePt t="57842" x="2343150" y="1708150"/>
          <p14:tracePt t="57859" x="2374900" y="1701800"/>
          <p14:tracePt t="57878" x="2419350" y="1695450"/>
          <p14:tracePt t="57894" x="2457450" y="1689100"/>
          <p14:tracePt t="57911" x="2476500" y="1682750"/>
          <p14:tracePt t="57927" x="2482850" y="1682750"/>
          <p14:tracePt t="57985" x="2482850" y="1676400"/>
          <p14:tracePt t="58000" x="2482850" y="1670050"/>
          <p14:tracePt t="58004" x="2489200" y="1670050"/>
          <p14:tracePt t="58009" x="2495550" y="1663700"/>
          <p14:tracePt t="58026" x="2508250" y="1644650"/>
          <p14:tracePt t="58043" x="2508250" y="1638300"/>
          <p14:tracePt t="58079" x="2514600" y="1631950"/>
          <p14:tracePt t="58105" x="2514600" y="1625600"/>
          <p14:tracePt t="58128" x="2514600" y="1619250"/>
          <p14:tracePt t="58145" x="2514600" y="1612900"/>
          <p14:tracePt t="58159" x="2514600" y="1606550"/>
          <p14:tracePt t="58248" x="2514600" y="1600200"/>
          <p14:tracePt t="58259" x="2520950" y="1600200"/>
          <p14:tracePt t="58268" x="2520950" y="1593850"/>
          <p14:tracePt t="58312" x="2520950" y="1587500"/>
          <p14:tracePt t="58336" x="2520950" y="1581150"/>
          <p14:tracePt t="58392" x="2520950" y="1574800"/>
          <p14:tracePt t="58416" x="2527300" y="1568450"/>
          <p14:tracePt t="58426" x="2533650" y="1568450"/>
          <p14:tracePt t="58426" x="2533650" y="1562100"/>
          <p14:tracePt t="58443" x="2546350" y="1555750"/>
          <p14:tracePt t="58459" x="2552700" y="1549400"/>
          <p14:tracePt t="58496" x="2559050" y="1549400"/>
          <p14:tracePt t="58504" x="2565400" y="1543050"/>
          <p14:tracePt t="58512" x="2571750" y="1543050"/>
          <p14:tracePt t="58526" x="2584450" y="1530350"/>
          <p14:tracePt t="58560" x="2597150" y="1530350"/>
          <p14:tracePt t="58576" x="2609850" y="1524000"/>
          <p14:tracePt t="58577" x="2622550" y="1517650"/>
          <p14:tracePt t="58592" x="2635250" y="1511300"/>
          <p14:tracePt t="58609" x="2641600" y="1498600"/>
          <p14:tracePt t="58626" x="2660650" y="1492250"/>
          <p14:tracePt t="58642" x="2667000" y="1485900"/>
          <p14:tracePt t="58659" x="2679700" y="1479550"/>
          <p14:tracePt t="58676" x="2692400" y="1479550"/>
          <p14:tracePt t="58693" x="2705100" y="1466850"/>
          <p14:tracePt t="58726" x="2711450" y="1466850"/>
          <p14:tracePt t="58726" x="2717800" y="1466850"/>
          <p14:tracePt t="58743" x="2724150" y="1460500"/>
          <p14:tracePt t="58759" x="2730500" y="1454150"/>
          <p14:tracePt t="58759" x="2749550" y="1447800"/>
          <p14:tracePt t="58776" x="2768600" y="1441450"/>
          <p14:tracePt t="58792" x="2787650" y="1428750"/>
          <p14:tracePt t="58809" x="2819400" y="1416050"/>
          <p14:tracePt t="58826" x="2851150" y="1416050"/>
          <p14:tracePt t="58843" x="2889250" y="1409700"/>
          <p14:tracePt t="58860" x="2901950" y="1403350"/>
          <p14:tracePt t="58876" x="2921000" y="1397000"/>
          <p14:tracePt t="58893" x="2927350" y="1397000"/>
          <p14:tracePt t="58909" x="2933700" y="1397000"/>
          <p14:tracePt t="58926" x="2959100" y="1397000"/>
          <p14:tracePt t="58943" x="2978150" y="1397000"/>
          <p14:tracePt t="58959" x="3003550" y="1397000"/>
          <p14:tracePt t="58976" x="3086100" y="1416050"/>
          <p14:tracePt t="58993" x="3168650" y="1447800"/>
          <p14:tracePt t="59009" x="3263900" y="1498600"/>
          <p14:tracePt t="59026" x="3314700" y="1517650"/>
          <p14:tracePt t="59043" x="3346450" y="1536700"/>
          <p14:tracePt t="59059" x="3352800" y="1543050"/>
          <p14:tracePt t="59136" x="3359150" y="1549400"/>
          <p14:tracePt t="59161" x="3359150" y="1555750"/>
          <p14:tracePt t="59169" x="3359150" y="1562100"/>
          <p14:tracePt t="59169" x="3359150" y="1574800"/>
          <p14:tracePt t="59193" x="3365500" y="1587500"/>
          <p14:tracePt t="59210" x="3371850" y="1600200"/>
          <p14:tracePt t="59227" x="3371850" y="1612900"/>
          <p14:tracePt t="59243" x="3371850" y="1625600"/>
          <p14:tracePt t="59260" x="3371850" y="1644650"/>
          <p14:tracePt t="59276" x="3371850" y="1670050"/>
          <p14:tracePt t="59293" x="3359150" y="1701800"/>
          <p14:tracePt t="59310" x="3321050" y="1739900"/>
          <p14:tracePt t="59326" x="3282950" y="1778000"/>
          <p14:tracePt t="59343" x="3225800" y="1803400"/>
          <p14:tracePt t="59360" x="3022600" y="1822450"/>
          <p14:tracePt t="59377" x="2889250" y="1822450"/>
          <p14:tracePt t="59393" x="2730500" y="1822450"/>
          <p14:tracePt t="59410" x="2616200" y="1835150"/>
          <p14:tracePt t="59427" x="2520950" y="1835150"/>
          <p14:tracePt t="59443" x="2451100" y="1835150"/>
          <p14:tracePt t="59460" x="2381250" y="1835150"/>
          <p14:tracePt t="59477" x="2349500" y="1835150"/>
          <p14:tracePt t="59493" x="2336800" y="1835150"/>
          <p14:tracePt t="59510" x="2317750" y="1835150"/>
          <p14:tracePt t="59526" x="2305050" y="1835150"/>
          <p14:tracePt t="59543" x="2279650" y="1835150"/>
          <p14:tracePt t="59543" x="2266950" y="1835150"/>
          <p14:tracePt t="59561" x="2241550" y="1835150"/>
          <p14:tracePt t="59577" x="2197100" y="1841500"/>
          <p14:tracePt t="59593" x="2146300" y="1841500"/>
          <p14:tracePt t="59610" x="2114550" y="1841500"/>
          <p14:tracePt t="59626" x="2070100" y="1841500"/>
          <p14:tracePt t="59643" x="2044700" y="1841500"/>
          <p14:tracePt t="59660" x="2019300" y="1841500"/>
          <p14:tracePt t="59676" x="2000250" y="1841500"/>
          <p14:tracePt t="59693" x="1968500" y="1841500"/>
          <p14:tracePt t="59710" x="1930400" y="1841500"/>
          <p14:tracePt t="59726" x="1860550" y="1841500"/>
          <p14:tracePt t="59743" x="1739900" y="1835150"/>
          <p14:tracePt t="59760" x="1631950" y="1797050"/>
          <p14:tracePt t="59760" x="1574800" y="1790700"/>
          <p14:tracePt t="59776" x="1524000" y="1778000"/>
          <p14:tracePt t="59793" x="1492250" y="1765300"/>
          <p14:tracePt t="59810" x="1460500" y="1758950"/>
          <p14:tracePt t="59826" x="1454150" y="1752600"/>
          <p14:tracePt t="59843" x="1447800" y="1746250"/>
          <p14:tracePt t="59860" x="1435100" y="1739900"/>
          <p14:tracePt t="59876" x="1428750" y="1739900"/>
          <p14:tracePt t="59893" x="1409700" y="1739900"/>
          <p14:tracePt t="59910" x="1384300" y="1727200"/>
          <p14:tracePt t="59926" x="1352550" y="1720850"/>
          <p14:tracePt t="59943" x="1320800" y="1708150"/>
          <p14:tracePt t="59960" x="1270000" y="1689100"/>
          <p14:tracePt t="59976" x="1244600" y="1676400"/>
          <p14:tracePt t="59993" x="1231900" y="1670050"/>
          <p14:tracePt t="60010" x="1212850" y="1657350"/>
          <p14:tracePt t="60026" x="1187450" y="1644650"/>
          <p14:tracePt t="60043" x="1155700" y="1625600"/>
          <p14:tracePt t="60059" x="1123950" y="1600200"/>
          <p14:tracePt t="60076" x="1092200" y="1574800"/>
          <p14:tracePt t="60093" x="1060450" y="1562100"/>
          <p14:tracePt t="60110" x="1035050" y="1536700"/>
          <p14:tracePt t="60127" x="1016000" y="1524000"/>
          <p14:tracePt t="60143" x="990600" y="1504950"/>
          <p14:tracePt t="60160" x="958850" y="1479550"/>
          <p14:tracePt t="60177" x="933450" y="1466850"/>
          <p14:tracePt t="60193" x="920750" y="1460500"/>
          <p14:tracePt t="60210" x="914400" y="1454150"/>
          <p14:tracePt t="60227" x="901700" y="1441450"/>
          <p14:tracePt t="60313" x="889000" y="1428750"/>
          <p14:tracePt t="60337" x="882650" y="1422400"/>
          <p14:tracePt t="60344" x="869950" y="1403350"/>
          <p14:tracePt t="60351" x="850900" y="1358900"/>
          <p14:tracePt t="60377" x="819150" y="1308100"/>
          <p14:tracePt t="60393" x="800100" y="1276350"/>
          <p14:tracePt t="60410" x="787400" y="1244600"/>
          <p14:tracePt t="60427" x="781050" y="1225550"/>
          <p14:tracePt t="60443" x="781050" y="1212850"/>
          <p14:tracePt t="60460" x="774700" y="1193800"/>
          <p14:tracePt t="60477" x="768350" y="1168400"/>
          <p14:tracePt t="60493" x="768350" y="1149350"/>
          <p14:tracePt t="60510" x="768350" y="1123950"/>
          <p14:tracePt t="60526" x="768350" y="1092200"/>
          <p14:tracePt t="60543" x="768350" y="1066800"/>
          <p14:tracePt t="60560" x="781050" y="1016000"/>
          <p14:tracePt t="60577" x="812800" y="990600"/>
          <p14:tracePt t="60593" x="850900" y="971550"/>
          <p14:tracePt t="60610" x="908050" y="946150"/>
          <p14:tracePt t="60626" x="971550" y="933450"/>
          <p14:tracePt t="60643" x="1054100" y="914400"/>
          <p14:tracePt t="60660" x="1136650" y="901700"/>
          <p14:tracePt t="60676" x="1289050" y="901700"/>
          <p14:tracePt t="60693" x="1422400" y="901700"/>
          <p14:tracePt t="60710" x="1587500" y="882650"/>
          <p14:tracePt t="60726" x="1739900" y="882650"/>
          <p14:tracePt t="60726" x="1816100" y="882650"/>
          <p14:tracePt t="60744" x="1898650" y="901700"/>
          <p14:tracePt t="60760" x="2139950" y="927100"/>
          <p14:tracePt t="60777" x="2266950" y="946150"/>
          <p14:tracePt t="60793" x="2336800" y="958850"/>
          <p14:tracePt t="60810" x="2425700" y="990600"/>
          <p14:tracePt t="60826" x="2508250" y="1009650"/>
          <p14:tracePt t="60843" x="2603500" y="1041400"/>
          <p14:tracePt t="60860" x="2686050" y="1066800"/>
          <p14:tracePt t="60876" x="2794000" y="1098550"/>
          <p14:tracePt t="60893" x="2901950" y="1123950"/>
          <p14:tracePt t="60910" x="3035300" y="1174750"/>
          <p14:tracePt t="60927" x="3136900" y="1200150"/>
          <p14:tracePt t="60943" x="3232150" y="1231900"/>
          <p14:tracePt t="60959" x="3333750" y="1263650"/>
          <p14:tracePt t="60977" x="3397250" y="1276350"/>
          <p14:tracePt t="60993" x="3435350" y="1295400"/>
          <p14:tracePt t="61010" x="3479800" y="1320800"/>
          <p14:tracePt t="61027" x="3517900" y="1333500"/>
          <p14:tracePt t="61043" x="3549650" y="1346200"/>
          <p14:tracePt t="61060" x="3556000" y="1358900"/>
          <p14:tracePt t="61200" x="3568700" y="1358900"/>
          <p14:tracePt t="61208" x="3568700" y="1365250"/>
          <p14:tracePt t="61216" x="3575050" y="1377950"/>
          <p14:tracePt t="61226" x="3581400" y="1390650"/>
          <p14:tracePt t="61243" x="3581400" y="1397000"/>
          <p14:tracePt t="61260" x="3587750" y="1409700"/>
          <p14:tracePt t="61277" x="3587750" y="1416050"/>
          <p14:tracePt t="61293" x="3587750" y="1422400"/>
          <p14:tracePt t="61310" x="3587750" y="1435100"/>
          <p14:tracePt t="61326" x="3587750" y="1447800"/>
          <p14:tracePt t="61343" x="3587750" y="1454150"/>
          <p14:tracePt t="61360" x="3587750" y="1473200"/>
          <p14:tracePt t="61377" x="3587750" y="1498600"/>
          <p14:tracePt t="61393" x="3581400" y="1517650"/>
          <p14:tracePt t="61410" x="3556000" y="1543050"/>
          <p14:tracePt t="61426" x="3536950" y="1555750"/>
          <p14:tracePt t="61443" x="3517900" y="1574800"/>
          <p14:tracePt t="61460" x="3479800" y="1581150"/>
          <p14:tracePt t="61476" x="3429000" y="1600200"/>
          <p14:tracePt t="61493" x="3359150" y="1600200"/>
          <p14:tracePt t="61510" x="3263900" y="1619250"/>
          <p14:tracePt t="61526" x="3143250" y="1625600"/>
          <p14:tracePt t="61543" x="3003550" y="1619250"/>
          <p14:tracePt t="61560" x="2794000" y="1606550"/>
          <p14:tracePt t="61577" x="2654300" y="1574800"/>
          <p14:tracePt t="61593" x="2520950" y="1555750"/>
          <p14:tracePt t="61610" x="2368550" y="1530350"/>
          <p14:tracePt t="61626" x="2254250" y="1517650"/>
          <p14:tracePt t="61643" x="2133600" y="1498600"/>
          <p14:tracePt t="61660" x="2019300" y="1479550"/>
          <p14:tracePt t="61676" x="1905000" y="1473200"/>
          <p14:tracePt t="61693" x="1784350" y="1460500"/>
          <p14:tracePt t="61710" x="1695450" y="1460500"/>
          <p14:tracePt t="61726" x="1612900" y="1460500"/>
          <p14:tracePt t="61744" x="1530350" y="1460500"/>
          <p14:tracePt t="61759" x="1416050" y="1460500"/>
          <p14:tracePt t="61777" x="1339850" y="1460500"/>
          <p14:tracePt t="61793" x="1289050" y="1460500"/>
          <p14:tracePt t="61810" x="1238250" y="1460500"/>
          <p14:tracePt t="61826" x="1200150" y="1460500"/>
          <p14:tracePt t="61843" x="1162050" y="1460500"/>
          <p14:tracePt t="61860" x="1111250" y="1454150"/>
          <p14:tracePt t="61877" x="1066800" y="1441450"/>
          <p14:tracePt t="61893" x="1035050" y="1435100"/>
          <p14:tracePt t="61910" x="1016000" y="1428750"/>
          <p14:tracePt t="61926" x="996950" y="1422400"/>
          <p14:tracePt t="61943" x="971550" y="1422400"/>
          <p14:tracePt t="61960" x="946150" y="1416050"/>
          <p14:tracePt t="61977" x="920750" y="1416050"/>
          <p14:tracePt t="61993" x="882650" y="1409700"/>
          <p14:tracePt t="62010" x="844550" y="1397000"/>
          <p14:tracePt t="62026" x="825500" y="1397000"/>
          <p14:tracePt t="62043" x="819150" y="1397000"/>
          <p14:tracePt t="62060" x="812800" y="1397000"/>
          <p14:tracePt t="62160" x="806450" y="1397000"/>
          <p14:tracePt t="62256" x="800100" y="1397000"/>
          <p14:tracePt t="62257" x="793750" y="1397000"/>
          <p14:tracePt t="62269" x="781050" y="1397000"/>
          <p14:tracePt t="62293" x="768350" y="1397000"/>
          <p14:tracePt t="62310" x="755650" y="1397000"/>
          <p14:tracePt t="62326" x="736600" y="1397000"/>
          <p14:tracePt t="62343" x="723900" y="1397000"/>
          <p14:tracePt t="62360" x="711200" y="1397000"/>
          <p14:tracePt t="62441" x="698500" y="1397000"/>
          <p14:tracePt t="62469" x="692150" y="1397000"/>
          <p14:tracePt t="62469" x="685800" y="1397000"/>
          <p14:tracePt t="62544" x="685800" y="1403350"/>
          <p14:tracePt t="62552" x="685800" y="1409700"/>
          <p14:tracePt t="62560" x="685800" y="1428750"/>
          <p14:tracePt t="62560" x="685800" y="1435100"/>
          <p14:tracePt t="62576" x="685800" y="1454150"/>
          <p14:tracePt t="62593" x="685800" y="1473200"/>
          <p14:tracePt t="62610" x="685800" y="1485900"/>
          <p14:tracePt t="62626" x="685800" y="1492250"/>
          <p14:tracePt t="62643" x="685800" y="1498600"/>
          <p14:tracePt t="62659" x="685800" y="1504950"/>
          <p14:tracePt t="62676" x="698500" y="1511300"/>
          <p14:tracePt t="62712" x="704850" y="1511300"/>
          <p14:tracePt t="62713" x="723900" y="1524000"/>
          <p14:tracePt t="62726" x="742950" y="1530350"/>
          <p14:tracePt t="62743" x="793750" y="1555750"/>
          <p14:tracePt t="62760" x="889000" y="1593850"/>
          <p14:tracePt t="62777" x="958850" y="1612900"/>
          <p14:tracePt t="62793" x="1022350" y="1631950"/>
          <p14:tracePt t="62810" x="1073150" y="1657350"/>
          <p14:tracePt t="62826" x="1092200" y="1663700"/>
          <p14:tracePt t="62843" x="1104900" y="1663700"/>
          <p14:tracePt t="62860" x="1123950" y="1663700"/>
          <p14:tracePt t="62876" x="1155700" y="1663700"/>
          <p14:tracePt t="62893" x="1193800" y="1663700"/>
          <p14:tracePt t="62910" x="1231900" y="1663700"/>
          <p14:tracePt t="62926" x="1250950" y="1663700"/>
          <p14:tracePt t="62943" x="1263650" y="1657350"/>
          <p14:tracePt t="62985" x="1270000" y="1657350"/>
          <p14:tracePt t="62993" x="1282700" y="1644650"/>
          <p14:tracePt t="63002" x="1308100" y="1625600"/>
          <p14:tracePt t="63026" x="1327150" y="1606550"/>
          <p14:tracePt t="63043" x="1358900" y="1581150"/>
          <p14:tracePt t="63060" x="1390650" y="1536700"/>
          <p14:tracePt t="63076" x="1403350" y="1498600"/>
          <p14:tracePt t="63093" x="1416050" y="1466850"/>
          <p14:tracePt t="63110" x="1422400" y="1403350"/>
          <p14:tracePt t="63126" x="1435100" y="1333500"/>
          <p14:tracePt t="63143" x="1435100" y="1238250"/>
          <p14:tracePt t="63160" x="1409700" y="1060450"/>
          <p14:tracePt t="63177" x="1377950" y="965200"/>
          <p14:tracePt t="63193" x="1352550" y="908050"/>
          <p14:tracePt t="63210" x="1308100" y="850900"/>
          <p14:tracePt t="63226" x="1250950" y="800100"/>
          <p14:tracePt t="63244" x="1219200" y="768350"/>
          <p14:tracePt t="63260" x="1181100" y="742950"/>
          <p14:tracePt t="63275" x="1155700" y="730250"/>
          <p14:tracePt t="63292" x="1123950" y="730250"/>
          <p14:tracePt t="63308" x="1066800" y="723900"/>
          <p14:tracePt t="63326" x="996950" y="723900"/>
          <p14:tracePt t="63342" x="927100" y="723900"/>
          <p14:tracePt t="63358" x="869950" y="723900"/>
          <p14:tracePt t="63375" x="825500" y="723900"/>
          <p14:tracePt t="63392" x="781050" y="736600"/>
          <p14:tracePt t="63408" x="762000" y="755650"/>
          <p14:tracePt t="63425" x="736600" y="781050"/>
          <p14:tracePt t="63442" x="717550" y="806450"/>
          <p14:tracePt t="63458" x="698500" y="857250"/>
          <p14:tracePt t="63475" x="692150" y="920750"/>
          <p14:tracePt t="63492" x="692150" y="996950"/>
          <p14:tracePt t="63508" x="692150" y="1079500"/>
          <p14:tracePt t="63525" x="698500" y="1181100"/>
          <p14:tracePt t="63541" x="730250" y="1238250"/>
          <p14:tracePt t="63558" x="762000" y="1295400"/>
          <p14:tracePt t="63575" x="793750" y="1339850"/>
          <p14:tracePt t="63591" x="812800" y="1365250"/>
          <p14:tracePt t="63664" x="819150" y="1371600"/>
          <p14:tracePt t="63672" x="831850" y="1384300"/>
          <p14:tracePt t="63672" x="876300" y="1403350"/>
          <p14:tracePt t="63691" x="952500" y="1435100"/>
          <p14:tracePt t="63708" x="1054100" y="1485900"/>
          <p14:tracePt t="63725" x="1143000" y="1517650"/>
          <p14:tracePt t="63741" x="1212850" y="1530350"/>
          <p14:tracePt t="63758" x="1225550" y="1536700"/>
          <p14:tracePt t="63824" x="1231900" y="1536700"/>
          <p14:tracePt t="63825" x="1238250" y="1536700"/>
          <p14:tracePt t="63834" x="1282700" y="1504950"/>
          <p14:tracePt t="63858" x="1308100" y="1492250"/>
          <p14:tracePt t="63875" x="1327150" y="1460500"/>
          <p14:tracePt t="63912" x="1327150" y="1454150"/>
          <p14:tracePt t="63920" x="1333500" y="1454150"/>
          <p14:tracePt t="63920" x="1333500" y="1441450"/>
          <p14:tracePt t="63929" x="1333500" y="1428750"/>
          <p14:tracePt t="63941" x="1346200" y="1403350"/>
          <p14:tracePt t="63958" x="1346200" y="1371600"/>
          <p14:tracePt t="63975" x="1346200" y="1346200"/>
          <p14:tracePt t="63993" x="1346200" y="1333500"/>
          <p14:tracePt t="64033" x="1346200" y="1320800"/>
          <p14:tracePt t="64049" x="1346200" y="1308100"/>
          <p14:tracePt t="64064" x="1346200" y="1301750"/>
          <p14:tracePt t="64072" x="1346200" y="1295400"/>
          <p14:tracePt t="64081" x="1346200" y="1282700"/>
          <p14:tracePt t="64093" x="1339850" y="1270000"/>
          <p14:tracePt t="64109" x="1333500" y="1257300"/>
          <p14:tracePt t="64126" x="1320800" y="1238250"/>
          <p14:tracePt t="64143" x="1308100" y="1225550"/>
          <p14:tracePt t="64159" x="1295400" y="1212850"/>
          <p14:tracePt t="64159" x="1282700" y="1200150"/>
          <p14:tracePt t="64176" x="1276350" y="1193800"/>
          <p14:tracePt t="64193" x="1270000" y="1174750"/>
          <p14:tracePt t="64209" x="1257300" y="1162050"/>
          <p14:tracePt t="64226" x="1244600" y="1149350"/>
          <p14:tracePt t="64243" x="1231900" y="1136650"/>
          <p14:tracePt t="64259" x="1225550" y="1130300"/>
          <p14:tracePt t="64276" x="1219200" y="1130300"/>
          <p14:tracePt t="64293" x="1206500" y="1117600"/>
          <p14:tracePt t="64328" x="1193800" y="1117600"/>
          <p14:tracePt t="64328" x="1187450" y="1117600"/>
          <p14:tracePt t="64342" x="1155700" y="1111250"/>
          <p14:tracePt t="64359" x="1117600" y="1111250"/>
          <p14:tracePt t="64376" x="1085850" y="1111250"/>
          <p14:tracePt t="64393" x="1073150" y="1111250"/>
          <p14:tracePt t="64409" x="1060450" y="1111250"/>
          <p14:tracePt t="64426" x="1047750" y="1111250"/>
          <p14:tracePt t="64442" x="1028700" y="1123950"/>
          <p14:tracePt t="64459" x="1009650" y="1130300"/>
          <p14:tracePt t="64478" x="977900" y="1143000"/>
          <p14:tracePt t="64494" x="952500" y="1155700"/>
          <p14:tracePt t="64510" x="939800" y="1168400"/>
          <p14:tracePt t="64527" x="920750" y="1187450"/>
          <p14:tracePt t="64542" x="908050" y="1193800"/>
          <p14:tracePt t="64559" x="901700" y="1206500"/>
          <p14:tracePt t="64575" x="895350" y="1206500"/>
          <p14:tracePt t="64592" x="895350" y="1219200"/>
          <p14:tracePt t="64608" x="889000" y="1225550"/>
          <p14:tracePt t="64627" x="882650" y="1238250"/>
          <p14:tracePt t="64643" x="876300" y="1250950"/>
          <p14:tracePt t="64660" x="876300" y="1263650"/>
          <p14:tracePt t="64677" x="869950" y="1289050"/>
          <p14:tracePt t="64693" x="863600" y="1301750"/>
          <p14:tracePt t="64711" x="863600" y="1314450"/>
          <p14:tracePt t="64727" x="857250" y="1327150"/>
          <p14:tracePt t="64743" x="850900" y="1333500"/>
          <p14:tracePt t="64760" x="844550" y="1358900"/>
          <p14:tracePt t="64776" x="831850" y="1371600"/>
          <p14:tracePt t="64810" x="812800" y="1377950"/>
          <p14:tracePt t="64811" x="787400" y="1390650"/>
          <p14:tracePt t="64826" x="774700" y="1390650"/>
          <p14:tracePt t="64843" x="774700" y="1397000"/>
          <p14:tracePt t="64936" x="768350" y="1397000"/>
          <p14:tracePt t="64944" x="762000" y="1397000"/>
          <p14:tracePt t="64952" x="755650" y="1390650"/>
          <p14:tracePt t="64952" x="749300" y="1371600"/>
          <p14:tracePt t="64961" x="730250" y="1346200"/>
          <p14:tracePt t="64977" x="711200" y="1327150"/>
          <p14:tracePt t="64993" x="711200" y="1301750"/>
          <p14:tracePt t="65010" x="704850" y="1295400"/>
          <p14:tracePt t="65065" x="704850" y="1289050"/>
          <p14:tracePt t="65072" x="704850" y="1282700"/>
          <p14:tracePt t="65075" x="704850" y="1276350"/>
          <p14:tracePt t="65093" x="704850" y="1257300"/>
          <p14:tracePt t="65109" x="704850" y="1244600"/>
          <p14:tracePt t="65127" x="711200" y="1238250"/>
          <p14:tracePt t="65143" x="723900" y="1225550"/>
          <p14:tracePt t="65159" x="749300" y="1212850"/>
          <p14:tracePt t="65177" x="774700" y="1212850"/>
          <p14:tracePt t="65193" x="812800" y="1212850"/>
          <p14:tracePt t="65210" x="844550" y="1212850"/>
          <p14:tracePt t="65227" x="863600" y="1212850"/>
          <p14:tracePt t="65288" x="869950" y="1212850"/>
          <p14:tracePt t="65302" x="876300" y="1212850"/>
          <p14:tracePt t="65302" x="927100" y="1244600"/>
          <p14:tracePt t="65326" x="958850" y="1282700"/>
          <p14:tracePt t="65344" x="984250" y="1308100"/>
          <p14:tracePt t="65344" x="990600" y="1320800"/>
          <p14:tracePt t="65360" x="1028700" y="1358900"/>
          <p14:tracePt t="65377" x="1060450" y="1384300"/>
          <p14:tracePt t="65393" x="1073150" y="1409700"/>
          <p14:tracePt t="65410" x="1073150" y="1416050"/>
          <p14:tracePt t="65426" x="1085850" y="1422400"/>
          <p14:tracePt t="65528" x="1085850" y="1428750"/>
          <p14:tracePt t="65537" x="1098550" y="1441450"/>
          <p14:tracePt t="65537" x="1143000" y="1466850"/>
          <p14:tracePt t="65560" x="1225550" y="1485900"/>
          <p14:tracePt t="65577" x="1257300" y="1485900"/>
          <p14:tracePt t="65593" x="1263650" y="1485900"/>
          <p14:tracePt t="65610" x="1270000" y="1485900"/>
          <p14:tracePt t="65664" x="1276350" y="1485900"/>
          <p14:tracePt t="65675" x="1301750" y="1485900"/>
          <p14:tracePt t="65680" x="1339850" y="1485900"/>
          <p14:tracePt t="65693" x="1358900" y="1485900"/>
          <p14:tracePt t="65710" x="1371600" y="1485900"/>
          <p14:tracePt t="65832" x="1377950" y="1479550"/>
          <p14:tracePt t="65841" x="1377950" y="1473200"/>
          <p14:tracePt t="65842" x="1377950" y="1460500"/>
          <p14:tracePt t="65860" x="1384300" y="1454150"/>
          <p14:tracePt t="65876" x="1390650" y="1447800"/>
          <p14:tracePt t="66000" x="1390650" y="1441450"/>
          <p14:tracePt t="66000" x="1390650" y="1428750"/>
          <p14:tracePt t="66032" x="1397000" y="1422400"/>
          <p14:tracePt t="66040" x="1428750" y="1409700"/>
          <p14:tracePt t="66052" x="1498600" y="1377950"/>
          <p14:tracePt t="66076" x="1536700" y="1358900"/>
          <p14:tracePt t="66093" x="1555750" y="1352550"/>
          <p14:tracePt t="66110" x="1562100" y="1346200"/>
          <p14:tracePt t="66127" x="1574800" y="1339850"/>
          <p14:tracePt t="66160" x="1581150" y="1339850"/>
          <p14:tracePt t="66161" x="1600200" y="1339850"/>
          <p14:tracePt t="66177" x="1631950" y="1339850"/>
          <p14:tracePt t="66193" x="1670050" y="1339850"/>
          <p14:tracePt t="66210" x="1720850" y="1339850"/>
          <p14:tracePt t="66226" x="1752600" y="1339850"/>
          <p14:tracePt t="66243" x="1790700" y="1339850"/>
          <p14:tracePt t="66260" x="1803400" y="1339850"/>
          <p14:tracePt t="66276" x="1816100" y="1339850"/>
          <p14:tracePt t="66293" x="1828800" y="1339850"/>
          <p14:tracePt t="66310" x="1841500" y="1339850"/>
          <p14:tracePt t="66326" x="1873250" y="1339850"/>
          <p14:tracePt t="66343" x="1898650" y="1339850"/>
          <p14:tracePt t="66343" x="1911350" y="1339850"/>
          <p14:tracePt t="66361" x="1943100" y="1339850"/>
          <p14:tracePt t="66377" x="1962150" y="1339850"/>
          <p14:tracePt t="66393" x="1993900" y="1339850"/>
          <p14:tracePt t="66410" x="2012950" y="1339850"/>
          <p14:tracePt t="66426" x="2051050" y="1346200"/>
          <p14:tracePt t="66443" x="2101850" y="1352550"/>
          <p14:tracePt t="66460" x="2178050" y="1358900"/>
          <p14:tracePt t="66476" x="2222500" y="1365250"/>
          <p14:tracePt t="66493" x="2286000" y="1377950"/>
          <p14:tracePt t="66510" x="2336800" y="1384300"/>
          <p14:tracePt t="66526" x="2387600" y="1397000"/>
          <p14:tracePt t="66543" x="2451100" y="1416050"/>
          <p14:tracePt t="66543" x="2489200" y="1435100"/>
          <p14:tracePt t="66561" x="2565400" y="1441450"/>
          <p14:tracePt t="66577" x="2647950" y="1460500"/>
          <p14:tracePt t="66593" x="2724150" y="1473200"/>
          <p14:tracePt t="66610" x="2806700" y="1473200"/>
          <p14:tracePt t="66626" x="2857500" y="1473200"/>
          <p14:tracePt t="66643" x="2889250" y="1473200"/>
          <p14:tracePt t="66696" x="2895600" y="1473200"/>
          <p14:tracePt t="66704" x="2901950" y="1473200"/>
          <p14:tracePt t="66712" x="2933700" y="1460500"/>
          <p14:tracePt t="66726" x="2978150" y="1435100"/>
          <p14:tracePt t="66760" x="3022600" y="1409700"/>
          <p14:tracePt t="66761" x="3041650" y="1397000"/>
          <p14:tracePt t="66777" x="3054350" y="1390650"/>
          <p14:tracePt t="67184" x="3060700" y="1390650"/>
          <p14:tracePt t="67344" x="3060700" y="1371600"/>
          <p14:tracePt t="67352" x="3028950" y="1352550"/>
          <p14:tracePt t="67357" x="2959100" y="1320800"/>
          <p14:tracePt t="67376" x="2838450" y="1276350"/>
          <p14:tracePt t="67393" x="2781300" y="1244600"/>
          <p14:tracePt t="67409" x="2730500" y="1219200"/>
          <p14:tracePt t="67426" x="2692400" y="1200150"/>
          <p14:tracePt t="67443" x="2686050" y="1193800"/>
          <p14:tracePt t="67459" x="2673350" y="1187450"/>
          <p14:tracePt t="67476" x="2667000" y="1181100"/>
          <p14:tracePt t="67528" x="2660650" y="1181100"/>
          <p14:tracePt t="67536" x="2647950" y="1181100"/>
          <p14:tracePt t="67539" x="2622550" y="1181100"/>
          <p14:tracePt t="67559" x="2590800" y="1181100"/>
          <p14:tracePt t="67559" x="2571750" y="1181100"/>
          <p14:tracePt t="67576" x="2546350" y="1181100"/>
          <p14:tracePt t="67593" x="2527300" y="1181100"/>
          <p14:tracePt t="67609" x="2508250" y="1187450"/>
          <p14:tracePt t="67626" x="2501900" y="1193800"/>
          <p14:tracePt t="67643" x="2489200" y="1212850"/>
          <p14:tracePt t="67659" x="2482850" y="1231900"/>
          <p14:tracePt t="67676" x="2463800" y="1270000"/>
          <p14:tracePt t="67693" x="2451100" y="1301750"/>
          <p14:tracePt t="67709" x="2444750" y="1339850"/>
          <p14:tracePt t="67726" x="2432050" y="1377950"/>
          <p14:tracePt t="67742" x="2432050" y="1409700"/>
          <p14:tracePt t="67759" x="2419350" y="1441450"/>
          <p14:tracePt t="67776" x="2413000" y="1454150"/>
          <p14:tracePt t="67792" x="2413000" y="1479550"/>
          <p14:tracePt t="67809" x="2413000" y="1498600"/>
          <p14:tracePt t="67827" x="2413000" y="1530350"/>
          <p14:tracePt t="67843" x="2413000" y="1543050"/>
          <p14:tracePt t="67859" x="2413000" y="1568450"/>
          <p14:tracePt t="67876" x="2413000" y="1574800"/>
          <p14:tracePt t="67893" x="2413000" y="1587500"/>
          <p14:tracePt t="67909" x="2413000" y="1600200"/>
          <p14:tracePt t="67926" x="2413000" y="1612900"/>
          <p14:tracePt t="67943" x="2419350" y="1619250"/>
          <p14:tracePt t="67959" x="2425700" y="1644650"/>
          <p14:tracePt t="67976" x="2444750" y="1670050"/>
          <p14:tracePt t="67993" x="2457450" y="1682750"/>
          <p14:tracePt t="68009" x="2482850" y="1708150"/>
          <p14:tracePt t="68026" x="2527300" y="1739900"/>
          <p14:tracePt t="68043" x="2546350" y="1746250"/>
          <p14:tracePt t="68059" x="2590800" y="1758950"/>
          <p14:tracePt t="68076" x="2647950" y="1778000"/>
          <p14:tracePt t="68093" x="2717800" y="1797050"/>
          <p14:tracePt t="68109" x="2800350" y="1797050"/>
          <p14:tracePt t="68126" x="2914650" y="1797050"/>
          <p14:tracePt t="68143" x="3003550" y="1797050"/>
          <p14:tracePt t="68159" x="3136900" y="1816100"/>
          <p14:tracePt t="68176" x="3232150" y="1803400"/>
          <p14:tracePt t="68193" x="3282950" y="1797050"/>
          <p14:tracePt t="68209" x="3352800" y="1784350"/>
          <p14:tracePt t="68226" x="3403600" y="1765300"/>
          <p14:tracePt t="68243" x="3467100" y="1746250"/>
          <p14:tracePt t="68259" x="3524250" y="1739900"/>
          <p14:tracePt t="68276" x="3575050" y="1733550"/>
          <p14:tracePt t="68293" x="3625850" y="1727200"/>
          <p14:tracePt t="68309" x="3676650" y="1727200"/>
          <p14:tracePt t="68326" x="3702050" y="1708150"/>
          <p14:tracePt t="68343" x="3727450" y="1701800"/>
          <p14:tracePt t="68359" x="3740150" y="1689100"/>
          <p14:tracePt t="68376" x="3771900" y="1676400"/>
          <p14:tracePt t="68393" x="3810000" y="1657350"/>
          <p14:tracePt t="68409" x="3822700" y="1651000"/>
          <p14:tracePt t="68426" x="3829050" y="1644650"/>
          <p14:tracePt t="68443" x="3841750" y="1631950"/>
          <p14:tracePt t="68459" x="3848100" y="1619250"/>
          <p14:tracePt t="68476" x="3860800" y="1600200"/>
          <p14:tracePt t="68493" x="3867150" y="1574800"/>
          <p14:tracePt t="68509" x="3886200" y="1543050"/>
          <p14:tracePt t="68526" x="3886200" y="1524000"/>
          <p14:tracePt t="68543" x="3898900" y="1504950"/>
          <p14:tracePt t="68559" x="3898900" y="1473200"/>
          <p14:tracePt t="68576" x="3898900" y="1441450"/>
          <p14:tracePt t="68593" x="3898900" y="1416050"/>
          <p14:tracePt t="68609" x="3898900" y="1397000"/>
          <p14:tracePt t="68626" x="3898900" y="1377950"/>
          <p14:tracePt t="68643" x="3898900" y="1333500"/>
          <p14:tracePt t="68659" x="3886200" y="1295400"/>
          <p14:tracePt t="68676" x="3873500" y="1276350"/>
          <p14:tracePt t="68693" x="3867150" y="1263650"/>
          <p14:tracePt t="68728" x="3860800" y="1257300"/>
          <p14:tracePt t="68729" x="3854450" y="1250950"/>
          <p14:tracePt t="68743" x="3841750" y="1238250"/>
          <p14:tracePt t="68759" x="3829050" y="1225550"/>
          <p14:tracePt t="68759" x="3816350" y="1219200"/>
          <p14:tracePt t="68776" x="3790950" y="1212850"/>
          <p14:tracePt t="68793" x="3759200" y="1193800"/>
          <p14:tracePt t="68809" x="3721100" y="1193800"/>
          <p14:tracePt t="68826" x="3657600" y="1174750"/>
          <p14:tracePt t="68843" x="3587750" y="1174750"/>
          <p14:tracePt t="68860" x="3505200" y="1174750"/>
          <p14:tracePt t="68876" x="3416300" y="1174750"/>
          <p14:tracePt t="68893" x="3308350" y="1174750"/>
          <p14:tracePt t="68910" x="3257550" y="1174750"/>
          <p14:tracePt t="68926" x="3206750" y="1174750"/>
          <p14:tracePt t="68943" x="3155950" y="1174750"/>
          <p14:tracePt t="68959" x="3086100" y="1174750"/>
          <p14:tracePt t="68976" x="3028950" y="1193800"/>
          <p14:tracePt t="68993" x="2978150" y="1206500"/>
          <p14:tracePt t="69009" x="2921000" y="1238250"/>
          <p14:tracePt t="69026" x="2851150" y="1263650"/>
          <p14:tracePt t="69043" x="2794000" y="1295400"/>
          <p14:tracePt t="69059" x="2755900" y="1314450"/>
          <p14:tracePt t="69076" x="2711450" y="1333500"/>
          <p14:tracePt t="69093" x="2686050" y="1346200"/>
          <p14:tracePt t="69109" x="2660650" y="1371600"/>
          <p14:tracePt t="69126" x="2641600" y="1384300"/>
          <p14:tracePt t="69143" x="2628900" y="1397000"/>
          <p14:tracePt t="69159" x="2603500" y="1422400"/>
          <p14:tracePt t="69176" x="2603500" y="1441450"/>
          <p14:tracePt t="69193" x="2597150" y="1454150"/>
          <p14:tracePt t="69209" x="2590800" y="1460500"/>
          <p14:tracePt t="69226" x="2590800" y="1473200"/>
          <p14:tracePt t="69243" x="2578100" y="1485900"/>
          <p14:tracePt t="69259" x="2578100" y="1492250"/>
          <p14:tracePt t="69276" x="2578100" y="1498600"/>
          <p14:tracePt t="69312" x="2578100" y="1504950"/>
          <p14:tracePt t="69317" x="2578100" y="1511300"/>
          <p14:tracePt t="70024" x="2565400" y="1517650"/>
          <p14:tracePt t="70752" x="2565400" y="1511300"/>
          <p14:tracePt t="70752" x="2565400" y="1498600"/>
          <p14:tracePt t="70769" x="2565400" y="1479550"/>
          <p14:tracePt t="70769" x="2571750" y="1403350"/>
          <p14:tracePt t="70793" x="2603500" y="1339850"/>
          <p14:tracePt t="70811" x="2635250" y="1282700"/>
          <p14:tracePt t="70828" x="2667000" y="1244600"/>
          <p14:tracePt t="70844" x="2692400" y="1206500"/>
          <p14:tracePt t="70860" x="2717800" y="1174750"/>
          <p14:tracePt t="70893" x="2743200" y="1149350"/>
          <p14:tracePt t="70894" x="2755900" y="1130300"/>
          <p14:tracePt t="70910" x="2774950" y="1117600"/>
          <p14:tracePt t="70927" x="2781300" y="1104900"/>
          <p14:tracePt t="70943" x="2794000" y="1104900"/>
          <p14:tracePt t="70960" x="2800350" y="1098550"/>
          <p14:tracePt t="71056" x="2813050" y="1098550"/>
          <p14:tracePt t="71064" x="2832100" y="1098550"/>
          <p14:tracePt t="71069" x="2933700" y="1098550"/>
          <p14:tracePt t="71093" x="3022600" y="1098550"/>
          <p14:tracePt t="71110" x="3111500" y="1117600"/>
          <p14:tracePt t="71127" x="3168650" y="1130300"/>
          <p14:tracePt t="71143" x="3187700" y="1130300"/>
          <p14:tracePt t="71161" x="3194050" y="1136650"/>
          <p14:tracePt t="71208" x="3200400" y="1136650"/>
          <p14:tracePt t="71236" x="3206750" y="1136650"/>
          <p14:tracePt t="71236" x="3225800" y="1136650"/>
          <p14:tracePt t="71280" x="3238500" y="1136650"/>
          <p14:tracePt t="71305" x="3244850" y="1136650"/>
          <p14:tracePt t="71312" x="3251200" y="1136650"/>
          <p14:tracePt t="71329" x="3257550" y="1136650"/>
          <p14:tracePt t="71343" x="3263900" y="1136650"/>
          <p14:tracePt t="71344" x="3270250" y="1136650"/>
          <p14:tracePt t="71385" x="3276600" y="1136650"/>
          <p14:tracePt t="71392" x="3282950" y="1136650"/>
          <p14:tracePt t="71405" x="3308350" y="1136650"/>
          <p14:tracePt t="71448" x="3321050" y="1136650"/>
          <p14:tracePt t="71472" x="3327400" y="1136650"/>
          <p14:tracePt t="71480" x="3346450" y="1136650"/>
          <p14:tracePt t="71484" x="3371850" y="1143000"/>
          <p14:tracePt t="71509" x="3397250" y="1143000"/>
          <p14:tracePt t="71525" x="3422650" y="1155700"/>
          <p14:tracePt t="71543" x="3435350" y="1155700"/>
          <p14:tracePt t="71559" x="3454400" y="1155700"/>
          <p14:tracePt t="71576" x="3498850" y="1181100"/>
          <p14:tracePt t="71593" x="3517900" y="1193800"/>
          <p14:tracePt t="71609" x="3556000" y="1212850"/>
          <p14:tracePt t="71626" x="3562350" y="1225550"/>
          <p14:tracePt t="71642" x="3568700" y="1231900"/>
          <p14:tracePt t="71659" x="3581400" y="1244600"/>
          <p14:tracePt t="71678" x="3581400" y="1257300"/>
          <p14:tracePt t="71695" x="3581400" y="1295400"/>
          <p14:tracePt t="71710" x="3581400" y="1333500"/>
          <p14:tracePt t="71727" x="3581400" y="1377950"/>
          <p14:tracePt t="71743" x="3581400" y="1422400"/>
          <p14:tracePt t="71760" x="3562350" y="1485900"/>
          <p14:tracePt t="71778" x="3562350" y="1517650"/>
          <p14:tracePt t="71793" x="3556000" y="1524000"/>
          <p14:tracePt t="71810" x="3556000" y="1536700"/>
          <p14:tracePt t="71827" x="3549650" y="1536700"/>
          <p14:tracePt t="71843" x="3543300" y="1549400"/>
          <p14:tracePt t="71860" x="3536950" y="1562100"/>
          <p14:tracePt t="71878" x="3511550" y="1600200"/>
          <p14:tracePt t="71894" x="3492500" y="1625600"/>
          <p14:tracePt t="71910" x="3473450" y="1644650"/>
          <p14:tracePt t="71927" x="3435350" y="1670050"/>
          <p14:tracePt t="71943" x="3397250" y="1689100"/>
          <p14:tracePt t="71943" x="3378200" y="1701800"/>
          <p14:tracePt t="71960" x="3346450" y="1720850"/>
          <p14:tracePt t="71977" x="3308350" y="1739900"/>
          <p14:tracePt t="71993" x="3270250" y="1752600"/>
          <p14:tracePt t="72010" x="3244850" y="1758950"/>
          <p14:tracePt t="72027" x="3232150" y="1765300"/>
          <p14:tracePt t="72043" x="3213100" y="1765300"/>
          <p14:tracePt t="72060" x="3200400" y="1765300"/>
          <p14:tracePt t="72077" x="3181350" y="1778000"/>
          <p14:tracePt t="72093" x="3155950" y="1778000"/>
          <p14:tracePt t="72110" x="3117850" y="1778000"/>
          <p14:tracePt t="72127" x="3073400" y="1778000"/>
          <p14:tracePt t="72143" x="3028950" y="1778000"/>
          <p14:tracePt t="72143" x="3009900" y="1778000"/>
          <p14:tracePt t="72161" x="2965450" y="1778000"/>
          <p14:tracePt t="72178" x="2927350" y="1778000"/>
          <p14:tracePt t="72193" x="2889250" y="1778000"/>
          <p14:tracePt t="72210" x="2857500" y="1778000"/>
          <p14:tracePt t="72226" x="2819400" y="1778000"/>
          <p14:tracePt t="72243" x="2794000" y="1778000"/>
          <p14:tracePt t="72260" x="2755900" y="1778000"/>
          <p14:tracePt t="72277" x="2730500" y="1778000"/>
          <p14:tracePt t="72293" x="2724150" y="1778000"/>
          <p14:tracePt t="72310" x="2705100" y="1765300"/>
          <p14:tracePt t="72327" x="2692400" y="1758950"/>
          <p14:tracePt t="72343" x="2679700" y="1752600"/>
          <p14:tracePt t="72360" x="2667000" y="1739900"/>
          <p14:tracePt t="72377" x="2660650" y="1727200"/>
          <p14:tracePt t="72395" x="2654300" y="1720850"/>
          <p14:tracePt t="72410" x="2647950" y="1714500"/>
          <p14:tracePt t="72427" x="2622550" y="1708150"/>
          <p14:tracePt t="72444" x="2603500" y="1701800"/>
          <p14:tracePt t="72460" x="2578100" y="1676400"/>
          <p14:tracePt t="72477" x="2559050" y="1676400"/>
          <p14:tracePt t="72493" x="2527300" y="1670050"/>
          <p14:tracePt t="72510" x="2514600" y="1663700"/>
          <p14:tracePt t="72527" x="2501900" y="1663700"/>
          <p14:tracePt t="72527" x="2495550" y="1657350"/>
          <p14:tracePt t="72545" x="2495550" y="1651000"/>
          <p14:tracePt t="72560" x="2482850" y="1651000"/>
          <p14:tracePt t="72608" x="2476500" y="1644650"/>
          <p14:tracePt t="72624" x="2470150" y="1644650"/>
          <p14:tracePt t="72625" x="2457450" y="1644650"/>
          <p14:tracePt t="72643" x="2444750" y="1644650"/>
          <p14:tracePt t="72660" x="2432050" y="1631950"/>
          <p14:tracePt t="72677" x="2425700" y="1631950"/>
          <p14:tracePt t="72693" x="2400300" y="1619250"/>
          <p14:tracePt t="72710" x="2393950" y="1619250"/>
          <p14:tracePt t="72727" x="2368550" y="1600200"/>
          <p14:tracePt t="72743" x="2349500" y="1587500"/>
          <p14:tracePt t="72761" x="2336800" y="1581150"/>
          <p14:tracePt t="72777" x="2324100" y="1568450"/>
          <p14:tracePt t="72793" x="2311400" y="1549400"/>
          <p14:tracePt t="72810" x="2298700" y="1543050"/>
          <p14:tracePt t="72827" x="2279650" y="1524000"/>
          <p14:tracePt t="72843" x="2266950" y="1511300"/>
          <p14:tracePt t="72860" x="2254250" y="1504950"/>
          <p14:tracePt t="72877" x="2254250" y="1498600"/>
          <p14:tracePt t="72944" x="2247900" y="1492250"/>
          <p14:tracePt t="72977" x="2247900" y="1485900"/>
          <p14:tracePt t="72977" x="2235200" y="1479550"/>
          <p14:tracePt t="72985" x="2228850" y="1454150"/>
          <p14:tracePt t="73009" x="2228850" y="1441450"/>
          <p14:tracePt t="73026" x="2222500" y="1416050"/>
          <p14:tracePt t="73042" x="2222500" y="1384300"/>
          <p14:tracePt t="73059" x="2222500" y="1346200"/>
          <p14:tracePt t="73076" x="2222500" y="1308100"/>
          <p14:tracePt t="73092" x="2222500" y="1289050"/>
          <p14:tracePt t="73109" x="2222500" y="1270000"/>
          <p14:tracePt t="73126" x="2222500" y="1257300"/>
          <p14:tracePt t="73142" x="2222500" y="1244600"/>
          <p14:tracePt t="73159" x="2228850" y="1231900"/>
          <p14:tracePt t="73175" x="2241550" y="1200150"/>
          <p14:tracePt t="73193" x="2254250" y="1181100"/>
          <p14:tracePt t="73209" x="2279650" y="1162050"/>
          <p14:tracePt t="73225" x="2298700" y="1143000"/>
          <p14:tracePt t="73242" x="2317750" y="1136650"/>
          <p14:tracePt t="73259" x="2349500" y="1130300"/>
          <p14:tracePt t="73276" x="2387600" y="1123950"/>
          <p14:tracePt t="73293" x="2438400" y="1117600"/>
          <p14:tracePt t="73309" x="2482850" y="1104900"/>
          <p14:tracePt t="73326" x="2540000" y="1098550"/>
          <p14:tracePt t="73343" x="2584450" y="1092200"/>
          <p14:tracePt t="73359" x="2616200" y="1085850"/>
          <p14:tracePt t="73376" x="2660650" y="1079500"/>
          <p14:tracePt t="73393" x="2679700" y="1073150"/>
          <p14:tracePt t="73409" x="2705100" y="1073150"/>
          <p14:tracePt t="73426" x="2717800" y="1073150"/>
          <p14:tracePt t="73442" x="2743200" y="1073150"/>
          <p14:tracePt t="73528" x="2755900" y="1073150"/>
          <p14:tracePt t="73536" x="2774950" y="1073150"/>
          <p14:tracePt t="73536" x="2800350" y="1073150"/>
          <p14:tracePt t="73545" x="2813050" y="1073150"/>
          <p14:tracePt t="73559" x="2857500" y="1073150"/>
          <p14:tracePt t="73576" x="2895600" y="1073150"/>
          <p14:tracePt t="73592" x="2921000" y="1073150"/>
          <p14:tracePt t="73609" x="2946400" y="1085850"/>
          <p14:tracePt t="73628" x="2984500" y="1104900"/>
          <p14:tracePt t="73644" x="3009900" y="1117600"/>
          <p14:tracePt t="73660" x="3035300" y="1130300"/>
          <p14:tracePt t="73677" x="3067050" y="1143000"/>
          <p14:tracePt t="73693" x="3098800" y="1143000"/>
          <p14:tracePt t="73711" x="3136900" y="1143000"/>
          <p14:tracePt t="73727" x="3168650" y="1143000"/>
          <p14:tracePt t="73743" x="3206750" y="1149350"/>
          <p14:tracePt t="73761" x="3219450" y="1149350"/>
          <p14:tracePt t="73777" x="3232150" y="1155700"/>
          <p14:tracePt t="73794" x="3238500" y="1155700"/>
          <p14:tracePt t="73810" x="3251200" y="1155700"/>
          <p14:tracePt t="73826" x="3263900" y="1162050"/>
          <p14:tracePt t="73843" x="3289300" y="1162050"/>
          <p14:tracePt t="73860" x="3314700" y="1168400"/>
          <p14:tracePt t="73876" x="3365500" y="1187450"/>
          <p14:tracePt t="73893" x="3397250" y="1187450"/>
          <p14:tracePt t="73911" x="3441700" y="1206500"/>
          <p14:tracePt t="73926" x="3467100" y="1219200"/>
          <p14:tracePt t="73943" x="3498850" y="1219200"/>
          <p14:tracePt t="73958" x="3524250" y="1231900"/>
          <p14:tracePt t="73975" x="3568700" y="1244600"/>
          <p14:tracePt t="73992" x="3613150" y="1257300"/>
          <p14:tracePt t="74008" x="3632200" y="1263650"/>
          <p14:tracePt t="74025" x="3657600" y="1263650"/>
          <p14:tracePt t="74042" x="3670300" y="1276350"/>
          <p14:tracePt t="74080" x="3676650" y="1276350"/>
          <p14:tracePt t="74085" x="3689350" y="1289050"/>
          <p14:tracePt t="74144" x="3695700" y="1289050"/>
          <p14:tracePt t="74167" x="3702050" y="1301750"/>
          <p14:tracePt t="74168" x="3721100" y="1314450"/>
          <p14:tracePt t="74191" x="3740150" y="1358900"/>
          <p14:tracePt t="74208" x="3759200" y="1384300"/>
          <p14:tracePt t="74225" x="3771900" y="1409700"/>
          <p14:tracePt t="74241" x="3771900" y="1422400"/>
          <p14:tracePt t="74258" x="3778250" y="1435100"/>
          <p14:tracePt t="74275" x="3784600" y="1447800"/>
          <p14:tracePt t="74312" x="3784600" y="1460500"/>
          <p14:tracePt t="74328" x="3784600" y="1466850"/>
          <p14:tracePt t="74350" x="3790950" y="1466850"/>
          <p14:tracePt t="74350" x="3790950" y="1479550"/>
          <p14:tracePt t="74375" x="3790950" y="1485900"/>
          <p14:tracePt t="74391" x="3797300" y="1498600"/>
          <p14:tracePt t="74408" x="3797300" y="1511300"/>
          <p14:tracePt t="74425" x="3797300" y="1530350"/>
          <p14:tracePt t="74441" x="3797300" y="1549400"/>
          <p14:tracePt t="74458" x="3797300" y="1581150"/>
          <p14:tracePt t="74496" x="3784600" y="1587500"/>
          <p14:tracePt t="74496" x="3778250" y="1593850"/>
          <p14:tracePt t="74508" x="3759200" y="1612900"/>
          <p14:tracePt t="74525" x="3746500" y="1619250"/>
          <p14:tracePt t="74542" x="3727450" y="1625600"/>
          <p14:tracePt t="74558" x="3714750" y="1631950"/>
          <p14:tracePt t="74575" x="3695700" y="1644650"/>
          <p14:tracePt t="74592" x="3619500" y="1644650"/>
          <p14:tracePt t="74609" x="3530600" y="1644650"/>
          <p14:tracePt t="74625" x="3352800" y="1619250"/>
          <p14:tracePt t="74641" x="3200400" y="1600200"/>
          <p14:tracePt t="74658" x="3067050" y="1562100"/>
          <p14:tracePt t="74677" x="2971800" y="1543050"/>
          <p14:tracePt t="74693" x="2921000" y="1543050"/>
          <p14:tracePt t="74710" x="2901950" y="1543050"/>
          <p14:tracePt t="74793" x="2889250" y="1543050"/>
          <p14:tracePt t="74809" x="2876550" y="1543050"/>
          <p14:tracePt t="74810" x="2863850" y="1549400"/>
          <p14:tracePt t="74827" x="2851150" y="1555750"/>
          <p14:tracePt t="74844" x="2825750" y="1562100"/>
          <p14:tracePt t="74861" x="2813050" y="1568450"/>
          <p14:tracePt t="74877" x="2794000" y="1574800"/>
          <p14:tracePt t="74894" x="2787650" y="1581150"/>
          <p14:tracePt t="74929" x="2781300" y="1581150"/>
          <p14:tracePt t="74930" x="2768600" y="1587500"/>
          <p14:tracePt t="74962" x="2768600" y="1593850"/>
          <p14:tracePt t="74962" x="2755900" y="1600200"/>
          <p14:tracePt t="74977" x="2755900" y="1612900"/>
          <p14:tracePt t="74994" x="2749550" y="1619250"/>
          <p14:tracePt t="75034" x="2749550" y="1625600"/>
          <p14:tracePt t="75038" x="2743200" y="1625600"/>
          <p14:tracePt t="75044" x="2736850" y="1631950"/>
          <p14:tracePt t="75061" x="2736850" y="1638300"/>
          <p14:tracePt t="75078" x="2736850" y="1644650"/>
          <p14:tracePt t="75094" x="2724150" y="1651000"/>
          <p14:tracePt t="75137" x="2711450" y="1657350"/>
          <p14:tracePt t="75153" x="2698750" y="1663700"/>
          <p14:tracePt t="75154" x="2660650" y="1663700"/>
          <p14:tracePt t="75178" x="2628900" y="1663700"/>
          <p14:tracePt t="75194" x="2603500" y="1663700"/>
          <p14:tracePt t="75211" x="2571750" y="1663700"/>
          <p14:tracePt t="75228" x="2552700" y="1663700"/>
          <p14:tracePt t="75244" x="2533650" y="1663700"/>
          <p14:tracePt t="75261" x="2520950" y="1651000"/>
          <p14:tracePt t="75277" x="2501900" y="1651000"/>
          <p14:tracePt t="75295" x="2489200" y="1651000"/>
          <p14:tracePt t="75498" x="2476500" y="1644650"/>
          <p14:tracePt t="75513" x="2463800" y="1644650"/>
          <p14:tracePt t="75527" x="2451100" y="1638300"/>
          <p14:tracePt t="75528" x="2425700" y="1625600"/>
          <p14:tracePt t="75544" x="2387600" y="1625600"/>
          <p14:tracePt t="75561" x="2355850" y="1625600"/>
          <p14:tracePt t="75578" x="2349500" y="1625600"/>
          <p14:tracePt t="75626" x="2343150" y="1619250"/>
          <p14:tracePt t="75665" x="2343150" y="1612900"/>
          <p14:tracePt t="75676" x="2336800" y="1612900"/>
          <p14:tracePt t="75683" x="2330450" y="1612900"/>
          <p14:tracePt t="75694" x="2324100" y="1619250"/>
          <p14:tracePt t="76297" x="2330450" y="1612900"/>
          <p14:tracePt t="76306" x="2349500" y="1593850"/>
          <p14:tracePt t="76306" x="2393950" y="1549400"/>
          <p14:tracePt t="76327" x="2444750" y="1511300"/>
          <p14:tracePt t="76344" x="2508250" y="1473200"/>
          <p14:tracePt t="76344" x="2540000" y="1454150"/>
          <p14:tracePt t="76362" x="2578100" y="1422400"/>
          <p14:tracePt t="76378" x="2603500" y="1397000"/>
          <p14:tracePt t="76394" x="2622550" y="1377950"/>
          <p14:tracePt t="76411" x="2660650" y="1346200"/>
          <p14:tracePt t="76427" x="2698750" y="1314450"/>
          <p14:tracePt t="76444" x="2749550" y="1276350"/>
          <p14:tracePt t="76461" x="2781300" y="1263650"/>
          <p14:tracePt t="76477" x="2787650" y="1257300"/>
          <p14:tracePt t="76494" x="2794000" y="1257300"/>
          <p14:tracePt t="76511" x="2800350" y="1250950"/>
          <p14:tracePt t="76527" x="2806700" y="1244600"/>
          <p14:tracePt t="76544" x="2819400" y="1219200"/>
          <p14:tracePt t="76561" x="2838450" y="1187450"/>
          <p14:tracePt t="76578" x="2844800" y="1181100"/>
          <p14:tracePt t="76594" x="2851150" y="1168400"/>
          <p14:tracePt t="76611" x="2851150" y="1162050"/>
          <p14:tracePt t="76627" x="2857500" y="1162050"/>
          <p14:tracePt t="76644" x="2863850" y="1155700"/>
          <p14:tracePt t="76661" x="2863850" y="1143000"/>
          <p14:tracePt t="76677" x="2876550" y="1130300"/>
          <p14:tracePt t="76694" x="2882900" y="1117600"/>
          <p14:tracePt t="76728" x="2882900" y="1111250"/>
          <p14:tracePt t="76744" x="2889250" y="1104900"/>
          <p14:tracePt t="76745" x="2895600" y="1098550"/>
          <p14:tracePt t="76833" x="2901950" y="1092200"/>
          <p14:tracePt t="76842" x="2914650" y="1092200"/>
          <p14:tracePt t="76953" x="2921000" y="1092200"/>
          <p14:tracePt t="77072" x="2927350" y="1092200"/>
          <p14:tracePt t="77097" x="2927350" y="1098550"/>
          <p14:tracePt t="77105" x="2927350" y="1111250"/>
          <p14:tracePt t="77106" x="2927350" y="1136650"/>
          <p14:tracePt t="77127" x="2927350" y="1155700"/>
          <p14:tracePt t="77144" x="2927350" y="1200150"/>
          <p14:tracePt t="77144" x="2927350" y="1212850"/>
          <p14:tracePt t="77162" x="2908300" y="1219200"/>
          <p14:tracePt t="77178" x="2889250" y="1244600"/>
          <p14:tracePt t="77194" x="2882900" y="1257300"/>
          <p14:tracePt t="77211" x="2870200" y="1270000"/>
          <p14:tracePt t="77296" x="2863850" y="1276350"/>
          <p14:tracePt t="77449" x="2882900" y="1276350"/>
          <p14:tracePt t="77457" x="2901950" y="1276350"/>
          <p14:tracePt t="77460" x="2971800" y="1276350"/>
          <p14:tracePt t="77477" x="3028950" y="1276350"/>
          <p14:tracePt t="77494" x="3067050" y="1276350"/>
          <p14:tracePt t="77510" x="3073400" y="1276350"/>
          <p14:tracePt t="77545" x="3079750" y="1276350"/>
          <p14:tracePt t="77546" x="3086100" y="1276350"/>
          <p14:tracePt t="77561" x="3117850" y="1276350"/>
          <p14:tracePt t="77578" x="3155950" y="1276350"/>
          <p14:tracePt t="77594" x="3187700" y="1276350"/>
          <p14:tracePt t="77611" x="3232150" y="1276350"/>
          <p14:tracePt t="77627" x="3276600" y="1276350"/>
          <p14:tracePt t="77644" x="3314700" y="1276350"/>
          <p14:tracePt t="77661" x="3352800" y="1276350"/>
          <p14:tracePt t="77677" x="3390900" y="1276350"/>
          <p14:tracePt t="77694" x="3416300" y="1276350"/>
          <p14:tracePt t="77711" x="3454400" y="1276350"/>
          <p14:tracePt t="77728" x="3492500" y="1276350"/>
          <p14:tracePt t="77744" x="3556000" y="1276350"/>
          <p14:tracePt t="77761" x="3670300" y="1276350"/>
          <p14:tracePt t="77778" x="3721100" y="1276350"/>
          <p14:tracePt t="77794" x="3790950" y="1276350"/>
          <p14:tracePt t="77811" x="3860800" y="1276350"/>
          <p14:tracePt t="77828" x="3917950" y="1282700"/>
          <p14:tracePt t="77844" x="3956050" y="1282700"/>
          <p14:tracePt t="77861" x="3987800" y="1282700"/>
          <p14:tracePt t="77878" x="4006850" y="1282700"/>
          <p14:tracePt t="77894" x="4038600" y="1282700"/>
          <p14:tracePt t="77911" x="4089400" y="1276350"/>
          <p14:tracePt t="77927" x="4140200" y="1276350"/>
          <p14:tracePt t="77944" x="4203700" y="1270000"/>
          <p14:tracePt t="77944" x="4235450" y="1270000"/>
          <p14:tracePt t="77961" x="4260850" y="1270000"/>
          <p14:tracePt t="77978" x="4279900" y="1270000"/>
          <p14:tracePt t="77996" x="4286250" y="1270000"/>
          <p14:tracePt t="78011" x="4298950" y="1270000"/>
          <p14:tracePt t="78027" x="4311650" y="1270000"/>
          <p14:tracePt t="78044" x="4330700" y="1276350"/>
          <p14:tracePt t="78061" x="4356100" y="1276350"/>
          <p14:tracePt t="78077" x="4368800" y="1289050"/>
          <p14:tracePt t="78094" x="4381500" y="1295400"/>
          <p14:tracePt t="78111" x="4387850" y="1314450"/>
          <p14:tracePt t="78127" x="4406900" y="1339850"/>
          <p14:tracePt t="78144" x="4419600" y="1358900"/>
          <p14:tracePt t="78161" x="4438650" y="1384300"/>
          <p14:tracePt t="78201" x="4451350" y="1390650"/>
          <p14:tracePt t="78241" x="4451350" y="1397000"/>
          <p14:tracePt t="78249" x="4457700" y="1409700"/>
          <p14:tracePt t="78257" x="4489450" y="1435100"/>
          <p14:tracePt t="78277" x="4527550" y="1466850"/>
          <p14:tracePt t="78294" x="4546600" y="1485900"/>
          <p14:tracePt t="78311" x="4572000" y="1498600"/>
          <p14:tracePt t="78385" x="4578350" y="1498600"/>
          <p14:tracePt t="78506" x="4578350" y="1511300"/>
          <p14:tracePt t="78520" x="4591050" y="1536700"/>
          <p14:tracePt t="78521" x="4629150" y="1612900"/>
          <p14:tracePt t="78544" x="4660900" y="1657350"/>
          <p14:tracePt t="78561" x="4673600" y="1663700"/>
          <p14:tracePt t="78578" x="4679950" y="1663700"/>
          <p14:tracePt t="78594" x="4692650" y="1663700"/>
          <p14:tracePt t="78611" x="4705350" y="1651000"/>
          <p14:tracePt t="78627" x="4718050" y="1638300"/>
          <p14:tracePt t="78644" x="4724400" y="1638300"/>
          <p14:tracePt t="78661" x="4730750" y="1638300"/>
          <p14:tracePt t="78745" x="4737100" y="1638300"/>
          <p14:tracePt t="79017" x="4743450" y="1638300"/>
          <p14:tracePt t="79041" x="4749800" y="1638300"/>
          <p14:tracePt t="79050" x="4756150" y="1638300"/>
          <p14:tracePt t="79059" x="4762500" y="1638300"/>
          <p14:tracePt t="79233" x="4768850" y="1638300"/>
          <p14:tracePt t="79321" x="4768850" y="1644650"/>
          <p14:tracePt t="79329" x="4762500" y="1651000"/>
          <p14:tracePt t="79342" x="4743450" y="1657350"/>
          <p14:tracePt t="79361" x="4737100" y="1663700"/>
          <p14:tracePt t="79378" x="4699000" y="1682750"/>
          <p14:tracePt t="79394" x="4648200" y="1720850"/>
          <p14:tracePt t="79411" x="4546600" y="1765300"/>
          <p14:tracePt t="79428" x="4400550" y="1816100"/>
          <p14:tracePt t="79444" x="4273550" y="1847850"/>
          <p14:tracePt t="79461" x="4140200" y="1879600"/>
          <p14:tracePt t="79478" x="4044950" y="1898650"/>
          <p14:tracePt t="79494" x="3962400" y="1898650"/>
          <p14:tracePt t="79511" x="3917950" y="1905000"/>
          <p14:tracePt t="79527" x="3854450" y="1905000"/>
          <p14:tracePt t="79544" x="3765550" y="1905000"/>
          <p14:tracePt t="79544" x="3727450" y="1905000"/>
          <p14:tracePt t="79562" x="3479800" y="1905000"/>
          <p14:tracePt t="79578" x="3340100" y="1905000"/>
          <p14:tracePt t="79594" x="3200400" y="1905000"/>
          <p14:tracePt t="79611" x="3086100" y="1905000"/>
          <p14:tracePt t="79628" x="3016250" y="1905000"/>
          <p14:tracePt t="79644" x="2971800" y="1911350"/>
          <p14:tracePt t="79661" x="2940050" y="1911350"/>
          <p14:tracePt t="79678" x="2914650" y="1911350"/>
          <p14:tracePt t="79694" x="2870200" y="1930400"/>
          <p14:tracePt t="79711" x="2838450" y="1943100"/>
          <p14:tracePt t="79728" x="2794000" y="1955800"/>
          <p14:tracePt t="79744" x="2743200" y="1955800"/>
          <p14:tracePt t="79744" x="2724150" y="1955800"/>
          <p14:tracePt t="79761" x="2667000" y="1962150"/>
          <p14:tracePt t="79778" x="2603500" y="1962150"/>
          <p14:tracePt t="79794" x="2546350" y="1962150"/>
          <p14:tracePt t="79811" x="2495550" y="1962150"/>
          <p14:tracePt t="79827" x="2406650" y="1962150"/>
          <p14:tracePt t="79844" x="2343150" y="1955800"/>
          <p14:tracePt t="79861" x="2260600" y="1943100"/>
          <p14:tracePt t="79877" x="2139950" y="1917700"/>
          <p14:tracePt t="79894" x="2012950" y="1879600"/>
          <p14:tracePt t="79911" x="1911350" y="1854200"/>
          <p14:tracePt t="79927" x="1803400" y="1822450"/>
          <p14:tracePt t="79944" x="1714500" y="1797050"/>
          <p14:tracePt t="79944" x="1676400" y="1778000"/>
          <p14:tracePt t="79962" x="1625600" y="1758950"/>
          <p14:tracePt t="79978" x="1612900" y="1746250"/>
          <p14:tracePt t="79995" x="1587500" y="1733550"/>
          <p14:tracePt t="80011" x="1581150" y="1733550"/>
          <p14:tracePt t="80027" x="1549400" y="1714500"/>
          <p14:tracePt t="80044" x="1511300" y="1701800"/>
          <p14:tracePt t="80061" x="1454150" y="1689100"/>
          <p14:tracePt t="80077" x="1377950" y="1663700"/>
          <p14:tracePt t="80094" x="1295400" y="1644650"/>
          <p14:tracePt t="80111" x="1238250" y="1625600"/>
          <p14:tracePt t="80127" x="1193800" y="1612900"/>
          <p14:tracePt t="80144" x="1168400" y="1606550"/>
          <p14:tracePt t="80161" x="1155700" y="1600200"/>
          <p14:tracePt t="80234" x="1143000" y="1600200"/>
          <p14:tracePt t="80241" x="1104900" y="1587500"/>
          <p14:tracePt t="80253" x="1041400" y="1581150"/>
          <p14:tracePt t="80278" x="1022350" y="1581150"/>
          <p14:tracePt t="80294" x="1016000" y="1581150"/>
          <p14:tracePt t="80481" x="1009650" y="1574800"/>
          <p14:tracePt t="80929" x="1003300" y="1574800"/>
          <p14:tracePt t="80937" x="990600" y="1574800"/>
          <p14:tracePt t="80940" x="939800" y="1574800"/>
          <p14:tracePt t="80961" x="869950" y="1574800"/>
          <p14:tracePt t="80978" x="844550" y="1568450"/>
          <p14:tracePt t="80994" x="831850" y="1562100"/>
          <p14:tracePt t="81201" x="831850" y="1555750"/>
          <p14:tracePt t="81209" x="825500" y="1549400"/>
          <p14:tracePt t="81217" x="819150" y="1543050"/>
          <p14:tracePt t="81227" x="812800" y="1543050"/>
          <p14:tracePt t="81244" x="806450" y="1543050"/>
          <p14:tracePt t="81417" x="806450" y="1536700"/>
          <p14:tracePt t="81441" x="806450" y="1530350"/>
          <p14:tracePt t="81449" x="806450" y="1524000"/>
          <p14:tracePt t="81460" x="806450" y="1517650"/>
          <p14:tracePt t="81477" x="806450" y="1504950"/>
          <p14:tracePt t="82153" x="800100" y="1504950"/>
          <p14:tracePt t="82345" x="793750" y="1504950"/>
          <p14:tracePt t="82401" x="793750" y="1511300"/>
          <p14:tracePt t="82407" x="793750" y="1517650"/>
          <p14:tracePt t="82410" x="806450" y="1524000"/>
          <p14:tracePt t="82427" x="850900" y="1524000"/>
          <p14:tracePt t="82444" x="889000" y="1524000"/>
          <p14:tracePt t="82461" x="914400" y="1524000"/>
          <p14:tracePt t="82477" x="920750" y="1524000"/>
          <p14:tracePt t="82602" x="927100" y="1524000"/>
          <p14:tracePt t="82610" x="933450" y="1524000"/>
          <p14:tracePt t="82620" x="946150" y="1524000"/>
          <p14:tracePt t="82644" x="952500" y="1517650"/>
          <p14:tracePt t="82661" x="958850" y="1511300"/>
          <p14:tracePt t="82678" x="977900" y="1504950"/>
          <p14:tracePt t="82714" x="984250" y="1498600"/>
          <p14:tracePt t="82793" x="996950" y="1498600"/>
          <p14:tracePt t="82795" x="1009650" y="1498600"/>
          <p14:tracePt t="82803" x="1060450" y="1498600"/>
          <p14:tracePt t="82827" x="1085850" y="1498600"/>
          <p14:tracePt t="82843" x="1117600" y="1498600"/>
          <p14:tracePt t="82860" x="1123950" y="1498600"/>
          <p14:tracePt t="82876" x="1136650" y="1504950"/>
          <p14:tracePt t="82893" x="1149350" y="1511300"/>
          <p14:tracePt t="82910" x="1162050" y="1517650"/>
          <p14:tracePt t="82927" x="1174750" y="1524000"/>
          <p14:tracePt t="82943" x="1193800" y="1530350"/>
          <p14:tracePt t="83041" x="1200150" y="1536700"/>
          <p14:tracePt t="83049" x="1206500" y="1536700"/>
          <p14:tracePt t="83052" x="1212850" y="1536700"/>
          <p14:tracePt t="83169" x="1225550" y="1536700"/>
          <p14:tracePt t="83177" x="1238250" y="1536700"/>
          <p14:tracePt t="83186" x="1257300" y="1536700"/>
          <p14:tracePt t="83210" x="1263650" y="1536700"/>
          <p14:tracePt t="83297" x="1270000" y="1530350"/>
          <p14:tracePt t="83305" x="1276350" y="1530350"/>
          <p14:tracePt t="83310" x="1301750" y="1517650"/>
          <p14:tracePt t="83327" x="1314450" y="1511300"/>
          <p14:tracePt t="83344" x="1320800" y="1511300"/>
          <p14:tracePt t="83402" x="1327150" y="1511300"/>
          <p14:tracePt t="83409" x="1333500" y="1504950"/>
          <p14:tracePt t="83420" x="1358900" y="1504950"/>
          <p14:tracePt t="83444" x="1377950" y="1504950"/>
          <p14:tracePt t="83460" x="1384300" y="1504950"/>
          <p14:tracePt t="84433" x="1397000" y="1498600"/>
          <p14:tracePt t="84441" x="1409700" y="1498600"/>
          <p14:tracePt t="84443" x="1422400" y="1498600"/>
          <p14:tracePt t="84460" x="1441450" y="1498600"/>
          <p14:tracePt t="84477" x="1447800" y="1492250"/>
          <p14:tracePt t="84561" x="1454150" y="1492250"/>
          <p14:tracePt t="84657" x="1460500" y="1485900"/>
          <p14:tracePt t="84945" x="1460500" y="1479550"/>
          <p14:tracePt t="84961" x="1460500" y="1473200"/>
          <p14:tracePt t="84975" x="1460500" y="1460500"/>
          <p14:tracePt t="85017" x="1460500" y="1454150"/>
          <p14:tracePt t="85025" x="1466850" y="1447800"/>
          <p14:tracePt t="85036" x="1473200" y="1428750"/>
          <p14:tracePt t="85059" x="1492250" y="1409700"/>
          <p14:tracePt t="85076" x="1504950" y="1384300"/>
          <p14:tracePt t="85093" x="1517650" y="1371600"/>
          <p14:tracePt t="85110" x="1524000" y="1352550"/>
          <p14:tracePt t="85126" x="1530350" y="1339850"/>
          <p14:tracePt t="85143" x="1536700" y="1327150"/>
          <p14:tracePt t="85159" x="1536700" y="1314450"/>
          <p14:tracePt t="85176" x="1543050" y="1308100"/>
          <p14:tracePt t="85193" x="1543050" y="1301750"/>
          <p14:tracePt t="85209" x="1543050" y="1295400"/>
          <p14:tracePt t="85249" x="1543050" y="1289050"/>
          <p14:tracePt t="85265" x="1543050" y="1282700"/>
          <p14:tracePt t="85269" x="1543050" y="1270000"/>
          <p14:tracePt t="85321" x="1549400" y="1263650"/>
          <p14:tracePt t="85481" x="1555750" y="1257300"/>
          <p14:tracePt t="85554" x="1562100" y="1257300"/>
          <p14:tracePt t="85585" x="1568450" y="1257300"/>
          <p14:tracePt t="85609" x="1574800" y="1257300"/>
          <p14:tracePt t="85634" x="1574800" y="1263650"/>
          <p14:tracePt t="85636" x="1581150" y="1263650"/>
          <p14:tracePt t="85661" x="1581150" y="1270000"/>
          <p14:tracePt t="85662" x="1587500" y="1276350"/>
          <p14:tracePt t="85873" x="1593850" y="1276350"/>
          <p14:tracePt t="85881" x="1600200" y="1276350"/>
          <p14:tracePt t="85888" x="1619250" y="1270000"/>
          <p14:tracePt t="85910" x="1625600" y="1270000"/>
          <p14:tracePt t="86153" x="1638300" y="1270000"/>
          <p14:tracePt t="86161" x="1644650" y="1276350"/>
          <p14:tracePt t="86177" x="1663700" y="1289050"/>
          <p14:tracePt t="86178" x="1682750" y="1301750"/>
          <p14:tracePt t="86194" x="1695450" y="1314450"/>
          <p14:tracePt t="86506" x="1701800" y="1314450"/>
          <p14:tracePt t="86521" x="1708150" y="1314450"/>
          <p14:tracePt t="86530" x="1714500" y="1314450"/>
          <p14:tracePt t="86536" x="1720850" y="1314450"/>
          <p14:tracePt t="86561" x="1733550" y="1308100"/>
          <p14:tracePt t="86578" x="1733550" y="1301750"/>
          <p14:tracePt t="86594" x="1739900" y="1295400"/>
          <p14:tracePt t="86611" x="1746250" y="1276350"/>
          <p14:tracePt t="86627" x="1746250" y="1263650"/>
          <p14:tracePt t="86644" x="1752600" y="1250950"/>
          <p14:tracePt t="86661" x="1758950" y="1225550"/>
          <p14:tracePt t="86677" x="1765300" y="1193800"/>
          <p14:tracePt t="86694" x="1771650" y="1168400"/>
          <p14:tracePt t="86711" x="1771650" y="1155700"/>
          <p14:tracePt t="86727" x="1771650" y="1143000"/>
          <p14:tracePt t="86890" x="1771650" y="1149350"/>
          <p14:tracePt t="86894" x="1771650" y="1155700"/>
          <p14:tracePt t="86902" x="1790700" y="1206500"/>
          <p14:tracePt t="86926" x="1816100" y="1225550"/>
          <p14:tracePt t="86943" x="1841500" y="1263650"/>
          <p14:tracePt t="86960" x="1854200" y="1276350"/>
          <p14:tracePt t="86976" x="1854200" y="1282700"/>
          <p14:tracePt t="87065" x="1860550" y="1282700"/>
          <p14:tracePt t="87073" x="1866900" y="1282700"/>
          <p14:tracePt t="87076" x="1898650" y="1282700"/>
          <p14:tracePt t="87094" x="1936750" y="1276350"/>
          <p14:tracePt t="87111" x="1955800" y="1257300"/>
          <p14:tracePt t="87127" x="1974850" y="1244600"/>
          <p14:tracePt t="87144" x="1987550" y="1238250"/>
          <p14:tracePt t="87161" x="1987550" y="1231900"/>
          <p14:tracePt t="87210" x="1987550" y="1225550"/>
          <p14:tracePt t="87313" x="1993900" y="1225550"/>
          <p14:tracePt t="87401" x="2006600" y="1231900"/>
          <p14:tracePt t="87401" x="2012950" y="1257300"/>
          <p14:tracePt t="87409" x="2038350" y="1276350"/>
          <p14:tracePt t="87419" x="2159000" y="1397000"/>
          <p14:tracePt t="87444" x="2266950" y="1485900"/>
          <p14:tracePt t="87461" x="2425700" y="1524000"/>
          <p14:tracePt t="87477" x="2463800" y="1555750"/>
          <p14:tracePt t="87554" x="2457450" y="1555750"/>
          <p14:tracePt t="87609" x="2438400" y="1555750"/>
          <p14:tracePt t="87615" x="2413000" y="1555750"/>
          <p14:tracePt t="87620" x="2298700" y="1555750"/>
          <p14:tracePt t="87644" x="2139950" y="1555750"/>
          <p14:tracePt t="87661" x="2019300" y="1555750"/>
          <p14:tracePt t="87678" x="1930400" y="1555750"/>
          <p14:tracePt t="87694" x="1879600" y="1581150"/>
          <p14:tracePt t="87711" x="1866900" y="1581150"/>
          <p14:tracePt t="87761" x="1860550" y="1581150"/>
          <p14:tracePt t="87778" x="1854200" y="1581150"/>
          <p14:tracePt t="87785" x="1835150" y="1587500"/>
          <p14:tracePt t="87795" x="1822450" y="1587500"/>
          <p14:tracePt t="87811" x="1816100" y="1593850"/>
          <p14:tracePt t="87827" x="1809750" y="1593850"/>
          <p14:tracePt t="87844" x="1803400" y="1593850"/>
          <p14:tracePt t="87897" x="1797050" y="1593850"/>
          <p14:tracePt t="87906" x="1790700" y="1593850"/>
          <p14:tracePt t="87929" x="1784350" y="1593850"/>
          <p14:tracePt t="87944" x="1778000" y="1593850"/>
          <p14:tracePt t="87945" x="1771650" y="1600200"/>
          <p14:tracePt t="87961" x="1752600" y="1600200"/>
          <p14:tracePt t="87978" x="1733550" y="1612900"/>
          <p14:tracePt t="87994" x="1714500" y="1612900"/>
          <p14:tracePt t="88011" x="1701800" y="1612900"/>
          <p14:tracePt t="88028" x="1695450" y="1612900"/>
          <p14:tracePt t="88145" x="1689100" y="1612900"/>
          <p14:tracePt t="88153" x="1682750" y="1619250"/>
          <p14:tracePt t="88156" x="1657350" y="1625600"/>
          <p14:tracePt t="88177" x="1638300" y="1638300"/>
          <p14:tracePt t="88194" x="1625600" y="1638300"/>
          <p14:tracePt t="88265" x="1612900" y="1644650"/>
          <p14:tracePt t="88305" x="1612900" y="1657350"/>
          <p14:tracePt t="88329" x="1612900" y="1663700"/>
          <p14:tracePt t="88449" x="1612900" y="1670050"/>
          <p14:tracePt t="88470" x="1625600" y="1670050"/>
          <p14:tracePt t="88470" x="1638300" y="1663700"/>
          <p14:tracePt t="88494" x="1638300" y="1657350"/>
          <p14:tracePt t="88530" x="1644650" y="1657350"/>
          <p14:tracePt t="88546" x="1657350" y="1651000"/>
          <p14:tracePt t="88561" x="1657350" y="1644650"/>
          <p14:tracePt t="88562" x="1670050" y="1638300"/>
          <p14:tracePt t="88577" x="1676400" y="1638300"/>
          <p14:tracePt t="88620" x="1676400" y="1631950"/>
          <p14:tracePt t="88627" x="1682750" y="1625600"/>
          <p14:tracePt t="88665" x="1689100" y="1625600"/>
          <p14:tracePt t="88721" x="1695450" y="1625600"/>
          <p14:tracePt t="88745" x="1701800" y="1625600"/>
          <p14:tracePt t="88777" x="1708150" y="1625600"/>
          <p14:tracePt t="88809" x="1714500" y="1625600"/>
          <p14:tracePt t="88825" x="1739900" y="1625600"/>
          <p14:tracePt t="88835" x="1809750" y="1612900"/>
          <p14:tracePt t="88860" x="1860550" y="1606550"/>
          <p14:tracePt t="88877" x="1905000" y="1593850"/>
          <p14:tracePt t="88893" x="1917700" y="1587500"/>
          <p14:tracePt t="89121" x="1917700" y="1600200"/>
          <p14:tracePt t="89129" x="1917700" y="1606550"/>
          <p14:tracePt t="89137" x="1898650" y="1631950"/>
          <p14:tracePt t="89160" x="1885950" y="1657350"/>
          <p14:tracePt t="89177" x="1879600" y="1670050"/>
          <p14:tracePt t="89802" x="1879600" y="1682750"/>
          <p14:tracePt t="89809" x="1879600" y="1695450"/>
          <p14:tracePt t="89833" x="1873250" y="1701800"/>
          <p14:tracePt t="89844" x="1873250" y="1708150"/>
          <p14:tracePt t="90033" x="1873250" y="1714500"/>
          <p14:tracePt t="90050" x="1866900" y="1714500"/>
          <p14:tracePt t="90061" x="1866900" y="1720850"/>
          <p14:tracePt t="90064" x="1854200" y="1720850"/>
          <p14:tracePt t="90077" x="1847850" y="1720850"/>
          <p14:tracePt t="90094" x="1847850" y="1727200"/>
          <p14:tracePt t="90111" x="1841500" y="1733550"/>
          <p14:tracePt t="90127" x="1835150" y="1733550"/>
          <p14:tracePt t="90160" x="1828800" y="1733550"/>
          <p14:tracePt t="90162" x="1816100" y="1733550"/>
          <p14:tracePt t="90201" x="1809750" y="1733550"/>
          <p14:tracePt t="90506" x="1803400" y="1733550"/>
          <p14:tracePt t="90552" x="1797050" y="1733550"/>
          <p14:tracePt t="90577" x="1797050" y="1727200"/>
          <p14:tracePt t="90593" x="1797050" y="1720850"/>
          <p14:tracePt t="90611" x="1809750" y="1708150"/>
          <p14:tracePt t="90612" x="1816100" y="1695450"/>
          <p14:tracePt t="90627" x="1835150" y="1670050"/>
          <p14:tracePt t="90644" x="1841500" y="1670050"/>
          <p14:tracePt t="90661" x="1847850" y="1663700"/>
          <p14:tracePt t="90697" x="1854200" y="1657350"/>
          <p14:tracePt t="90721" x="1860550" y="1651000"/>
          <p14:tracePt t="90737" x="1866900" y="1651000"/>
          <p14:tracePt t="90738" x="1885950" y="1644650"/>
          <p14:tracePt t="90761" x="1955800" y="1619250"/>
          <p14:tracePt t="90777" x="1987550" y="1612900"/>
          <p14:tracePt t="90794" x="2019300" y="1612900"/>
          <p14:tracePt t="90811" x="2032000" y="1612900"/>
          <p14:tracePt t="91033" x="2032000" y="1606550"/>
          <p14:tracePt t="91041" x="2044700" y="1606550"/>
          <p14:tracePt t="91052" x="2063750" y="1606550"/>
          <p14:tracePt t="91077" x="2076450" y="1606550"/>
          <p14:tracePt t="91114" x="2082800" y="1600200"/>
          <p14:tracePt t="91770" x="2089150" y="1600200"/>
          <p14:tracePt t="91777" x="2114550" y="1587500"/>
          <p14:tracePt t="91790" x="2152650" y="1549400"/>
          <p14:tracePt t="91810" x="2184400" y="1530350"/>
          <p14:tracePt t="91827" x="2216150" y="1511300"/>
          <p14:tracePt t="91844" x="2241550" y="1498600"/>
          <p14:tracePt t="91861" x="2260600" y="1485900"/>
          <p14:tracePt t="91878" x="2286000" y="1473200"/>
          <p14:tracePt t="91894" x="2330450" y="1447800"/>
          <p14:tracePt t="91911" x="2374900" y="1428750"/>
          <p14:tracePt t="91928" x="2400300" y="1416050"/>
          <p14:tracePt t="91944" x="2413000" y="1409700"/>
          <p14:tracePt t="91961" x="2425700" y="1403350"/>
          <p14:tracePt t="91978" x="2438400" y="1397000"/>
          <p14:tracePt t="91994" x="2438400" y="1390650"/>
          <p14:tracePt t="92011" x="2451100" y="1384300"/>
          <p14:tracePt t="92028" x="2457450" y="1371600"/>
          <p14:tracePt t="92044" x="2463800" y="1371600"/>
          <p14:tracePt t="92061" x="2470150" y="1365250"/>
          <p14:tracePt t="92077" x="2470150" y="1358900"/>
          <p14:tracePt t="92250" x="2470150" y="1352550"/>
          <p14:tracePt t="92266" x="2470150" y="1333500"/>
          <p14:tracePt t="92289" x="2470150" y="1327150"/>
          <p14:tracePt t="92290" x="2470150" y="1320800"/>
          <p14:tracePt t="92409" x="2470150" y="1314450"/>
          <p14:tracePt t="92419" x="2470150" y="1301750"/>
          <p14:tracePt t="92420" x="2470150" y="1282700"/>
          <p14:tracePt t="92444" x="2463800" y="1276350"/>
          <p14:tracePt t="92460" x="2457450" y="1263650"/>
          <p14:tracePt t="92577" x="2451100" y="1257300"/>
          <p14:tracePt t="92593" x="2444750" y="1257300"/>
          <p14:tracePt t="92594" x="2425700" y="1257300"/>
          <p14:tracePt t="92611" x="2419350" y="1244600"/>
          <p14:tracePt t="92627" x="2406650" y="1244600"/>
          <p14:tracePt t="92644" x="2387600" y="1231900"/>
          <p14:tracePt t="92660" x="2368550" y="1231900"/>
          <p14:tracePt t="92678" x="2336800" y="1231900"/>
          <p14:tracePt t="92693" x="2317750" y="1219200"/>
          <p14:tracePt t="92710" x="2298700" y="1219200"/>
          <p14:tracePt t="92727" x="2286000" y="1219200"/>
          <p14:tracePt t="92744" x="2266950" y="1219200"/>
          <p14:tracePt t="92760" x="2247900" y="1219200"/>
          <p14:tracePt t="92777" x="2241550" y="1219200"/>
          <p14:tracePt t="92833" x="2235200" y="1219200"/>
          <p14:tracePt t="92844" x="2228850" y="1219200"/>
          <p14:tracePt t="92852" x="2216150" y="1231900"/>
          <p14:tracePt t="92878" x="2209800" y="1238250"/>
          <p14:tracePt t="92895" x="2209800" y="1250950"/>
          <p14:tracePt t="92912" x="2197100" y="1276350"/>
          <p14:tracePt t="92928" x="2190750" y="1289050"/>
          <p14:tracePt t="92944" x="2184400" y="1320800"/>
          <p14:tracePt t="92962" x="2184400" y="1346200"/>
          <p14:tracePt t="92979" x="2184400" y="1371600"/>
          <p14:tracePt t="92994" x="2184400" y="1384300"/>
          <p14:tracePt t="93011" x="2184400" y="1390650"/>
          <p14:tracePt t="93028" x="2184400" y="1403350"/>
          <p14:tracePt t="93044" x="2184400" y="1409700"/>
          <p14:tracePt t="93061" x="2184400" y="1422400"/>
          <p14:tracePt t="93209" x="2184400" y="1435100"/>
          <p14:tracePt t="93225" x="2184400" y="1447800"/>
          <p14:tracePt t="93234" x="2209800" y="1454150"/>
          <p14:tracePt t="93244" x="2235200" y="1466850"/>
          <p14:tracePt t="93261" x="2279650" y="1479550"/>
          <p14:tracePt t="93277" x="2324100" y="1479550"/>
          <p14:tracePt t="93295" x="2374900" y="1479550"/>
          <p14:tracePt t="93327" x="2432050" y="1479550"/>
          <p14:tracePt t="93328" x="2533650" y="1479550"/>
          <p14:tracePt t="93344" x="2660650" y="1479550"/>
          <p14:tracePt t="93361" x="2781300" y="1466850"/>
          <p14:tracePt t="93378" x="2825750" y="1447800"/>
          <p14:tracePt t="93395" x="2870200" y="1441450"/>
          <p14:tracePt t="93411" x="2895600" y="1428750"/>
          <p14:tracePt t="93428" x="2940050" y="1409700"/>
          <p14:tracePt t="93444" x="2984500" y="1397000"/>
          <p14:tracePt t="93461" x="3035300" y="1377950"/>
          <p14:tracePt t="93478" x="3098800" y="1365250"/>
          <p14:tracePt t="93494" x="3143250" y="1346200"/>
          <p14:tracePt t="93511" x="3181350" y="1327150"/>
          <p14:tracePt t="93528" x="3200400" y="1320800"/>
          <p14:tracePt t="93544" x="3257550" y="1301750"/>
          <p14:tracePt t="93562" x="3289300" y="1289050"/>
          <p14:tracePt t="93578" x="3321050" y="1276350"/>
          <p14:tracePt t="93595" x="3365500" y="1257300"/>
          <p14:tracePt t="93611" x="3397250" y="1244600"/>
          <p14:tracePt t="93628" x="3435350" y="1225550"/>
          <p14:tracePt t="93644" x="3448050" y="1225550"/>
          <p14:tracePt t="93661" x="3454400" y="1225550"/>
          <p14:tracePt t="93745" x="3460750" y="1225550"/>
          <p14:tracePt t="93809" x="3467100" y="1225550"/>
          <p14:tracePt t="93825" x="3467100" y="1244600"/>
          <p14:tracePt t="93829" x="3467100" y="1270000"/>
          <p14:tracePt t="93844" x="3467100" y="1308100"/>
          <p14:tracePt t="93860" x="3435350" y="1358900"/>
          <p14:tracePt t="93877" x="3390900" y="1384300"/>
          <p14:tracePt t="93893" x="3295650" y="1397000"/>
          <p14:tracePt t="93910" x="3098800" y="1397000"/>
          <p14:tracePt t="93927" x="2997200" y="1390650"/>
          <p14:tracePt t="93943" x="2940050" y="1377950"/>
          <p14:tracePt t="94025" x="2940050" y="1371600"/>
          <p14:tracePt t="94035" x="2940050" y="1365250"/>
          <p14:tracePt t="94035" x="2940050" y="1333500"/>
          <p14:tracePt t="94060" x="2940050" y="1301750"/>
          <p14:tracePt t="94077" x="2933700" y="1295400"/>
          <p14:tracePt t="94093" x="2933700" y="1289050"/>
          <p14:tracePt t="94226" x="2933700" y="1276350"/>
          <p14:tracePt t="94649" x="2933700" y="1270000"/>
          <p14:tracePt t="94881" x="2940050" y="1263650"/>
          <p14:tracePt t="94889" x="2940050" y="1257300"/>
          <p14:tracePt t="94897" x="2940050" y="1250950"/>
          <p14:tracePt t="94910" x="2940050" y="1238250"/>
          <p14:tracePt t="94926" x="2946400" y="1231900"/>
          <p14:tracePt t="95129" x="2952750" y="1225550"/>
          <p14:tracePt t="95152" x="2959100" y="1225550"/>
          <p14:tracePt t="95153" x="2965450" y="1219200"/>
          <p14:tracePt t="95409" x="2971800" y="1212850"/>
          <p14:tracePt t="96833" x="2978150" y="1212850"/>
          <p14:tracePt t="96842" x="2984500" y="1206500"/>
          <p14:tracePt t="98041" x="2990850" y="1200150"/>
          <p14:tracePt t="98793" x="3003550" y="1200150"/>
          <p14:tracePt t="98818" x="3009900" y="1200150"/>
          <p14:tracePt t="98833" x="3016250" y="1200150"/>
          <p14:tracePt t="98849" x="3022600" y="1212850"/>
          <p14:tracePt t="98945" x="3022600" y="1219200"/>
          <p14:tracePt t="98953" x="3022600" y="1225550"/>
          <p14:tracePt t="98958" x="3035300" y="1257300"/>
          <p14:tracePt t="98977" x="3035300" y="1289050"/>
          <p14:tracePt t="98994" x="3035300" y="1301750"/>
          <p14:tracePt t="99010" x="3035300" y="1314450"/>
          <p14:tracePt t="99027" x="3035300" y="1327150"/>
          <p14:tracePt t="99044" x="3035300" y="1339850"/>
          <p14:tracePt t="99281" x="3035300" y="1333500"/>
          <p14:tracePt t="99290" x="3041650" y="1333500"/>
          <p14:tracePt t="99294" x="3048000" y="1333500"/>
          <p14:tracePt t="99310" x="3060700" y="1333500"/>
          <p14:tracePt t="99327" x="3073400" y="1333500"/>
          <p14:tracePt t="99343" x="3105150" y="1333500"/>
          <p14:tracePt t="99361" x="3130550" y="1352550"/>
          <p14:tracePt t="99361" x="3136900" y="1352550"/>
          <p14:tracePt t="99377" x="3149600" y="1358900"/>
          <p14:tracePt t="99497" x="3155950" y="1365250"/>
          <p14:tracePt t="99521" x="3162300" y="1365250"/>
          <p14:tracePt t="99535" x="3162300" y="1371600"/>
          <p14:tracePt t="99536" x="3105150" y="1384300"/>
          <p14:tracePt t="99560" x="2927350" y="1384300"/>
          <p14:tracePt t="99577" x="2794000" y="1403350"/>
          <p14:tracePt t="99594" x="2667000" y="1422400"/>
          <p14:tracePt t="99610" x="2546350" y="1428750"/>
          <p14:tracePt t="99627" x="2451100" y="1454150"/>
          <p14:tracePt t="99644" x="2400300" y="1454150"/>
          <p14:tracePt t="99661" x="2368550" y="1460500"/>
          <p14:tracePt t="99677" x="2362200" y="1460500"/>
          <p14:tracePt t="99961" x="2355850" y="1466850"/>
          <p14:tracePt t="99970" x="2355850" y="1473200"/>
          <p14:tracePt t="99970" x="2336800" y="1555750"/>
          <p14:tracePt t="99994" x="2305050" y="1638300"/>
          <p14:tracePt t="100010" x="2279650" y="1720850"/>
          <p14:tracePt t="100027" x="2273300" y="1746250"/>
          <p14:tracePt t="100337" x="2266950" y="1752600"/>
          <p14:tracePt t="100493" x="2266950" y="1746250"/>
          <p14:tracePt t="100529" x="2266950" y="1739900"/>
          <p14:tracePt t="100537" x="2266950" y="1733550"/>
          <p14:tracePt t="100538" x="2266950" y="1727200"/>
          <p14:tracePt t="100560" x="2266950" y="1714500"/>
          <p14:tracePt t="100560" x="2266950" y="1708150"/>
          <p14:tracePt t="100609" x="2273300" y="1708150"/>
          <p14:tracePt t="100625" x="2273300" y="1701800"/>
          <p14:tracePt t="100631" x="2279650" y="1695450"/>
          <p14:tracePt t="100644" x="2292350" y="1682750"/>
          <p14:tracePt t="100660" x="2305050" y="1676400"/>
          <p14:tracePt t="100677" x="2305050" y="1670050"/>
          <p14:tracePt t="100753" x="2311400" y="1663700"/>
          <p14:tracePt t="100762" x="2317750" y="1657350"/>
          <p14:tracePt t="100769" x="2324100" y="1651000"/>
          <p14:tracePt t="100794" x="2330450" y="1638300"/>
          <p14:tracePt t="101009" x="2336800" y="1638300"/>
          <p14:tracePt t="101025" x="2343150" y="1638300"/>
          <p14:tracePt t="101043" x="2349500" y="1638300"/>
          <p14:tracePt t="101089" x="2355850" y="1638300"/>
          <p14:tracePt t="101113" x="2362200" y="1638300"/>
          <p14:tracePt t="101121" x="2368550" y="1638300"/>
          <p14:tracePt t="101126" x="2374900" y="1638300"/>
          <p14:tracePt t="101144" x="2381250" y="1638300"/>
          <p14:tracePt t="101161" x="2387600" y="1638300"/>
          <p14:tracePt t="101321" x="2400300" y="1638300"/>
          <p14:tracePt t="101328" x="2419350" y="1638300"/>
          <p14:tracePt t="101336" x="2527300" y="1670050"/>
          <p14:tracePt t="101362" x="2609850" y="1701800"/>
          <p14:tracePt t="101378" x="2686050" y="1720850"/>
          <p14:tracePt t="101395" x="2717800" y="1727200"/>
          <p14:tracePt t="101410" x="2717800" y="1733550"/>
          <p14:tracePt t="101561" x="2724150" y="1733550"/>
          <p14:tracePt t="101578" x="2730500" y="1733550"/>
          <p14:tracePt t="101617" x="2736850" y="1727200"/>
          <p14:tracePt t="101625" x="2743200" y="1720850"/>
          <p14:tracePt t="101637" x="2762250" y="1708150"/>
          <p14:tracePt t="101660" x="2768600" y="1701800"/>
          <p14:tracePt t="101677" x="2781300" y="1695450"/>
          <p14:tracePt t="101694" x="2781300" y="1689100"/>
          <p14:tracePt t="101710" x="2794000" y="1682750"/>
          <p14:tracePt t="101727" x="2800350" y="1682750"/>
          <p14:tracePt t="101761" x="2806700" y="1682750"/>
          <p14:tracePt t="101889" x="2813050" y="1682750"/>
          <p14:tracePt t="101902" x="2819400" y="1682750"/>
          <p14:tracePt t="101903" x="2844800" y="1682750"/>
          <p14:tracePt t="101927" x="2857500" y="1682750"/>
          <p14:tracePt t="102866" x="2863850" y="1682750"/>
          <p14:tracePt t="102905" x="2863850" y="1676400"/>
          <p14:tracePt t="102921" x="2863850" y="1670050"/>
          <p14:tracePt t="102946" x="2863850" y="1663700"/>
          <p14:tracePt t="102985" x="2863850" y="1657350"/>
          <p14:tracePt t="102993" x="2863850" y="1651000"/>
          <p14:tracePt t="103449" x="2863850" y="1644650"/>
          <p14:tracePt t="103460" x="2863850" y="1638300"/>
          <p14:tracePt t="103460" x="2863850" y="1631950"/>
          <p14:tracePt t="103465" x="2863850" y="1625600"/>
          <p14:tracePt t="103477" x="2863850" y="1612900"/>
          <p14:tracePt t="103513" x="2863850" y="1606550"/>
          <p14:tracePt t="103601" x="2870200" y="1593850"/>
          <p14:tracePt t="103617" x="2876550" y="1587500"/>
          <p14:tracePt t="103633" x="2882900" y="1574800"/>
          <p14:tracePt t="103721" x="2895600" y="1574800"/>
          <p14:tracePt t="103725" x="2901950" y="1574800"/>
          <p14:tracePt t="103736" x="2933700" y="1574800"/>
          <p14:tracePt t="104066" x="2940050" y="1574800"/>
          <p14:tracePt t="104073" x="2952750" y="1574800"/>
          <p14:tracePt t="104080" x="2965450" y="1574800"/>
          <p14:tracePt t="104095" x="2978150" y="1574800"/>
          <p14:tracePt t="104130" x="2984500" y="1574800"/>
          <p14:tracePt t="104201" x="2997200" y="1574800"/>
          <p14:tracePt t="104209" x="3022600" y="1574800"/>
          <p14:tracePt t="104220" x="3054350" y="1574800"/>
          <p14:tracePt t="104245" x="3060700" y="1574800"/>
          <p14:tracePt t="104361" x="3067050" y="1574800"/>
          <p14:tracePt t="104361" x="3086100" y="1574800"/>
          <p14:tracePt t="104377" x="3098800" y="1574800"/>
          <p14:tracePt t="104378" x="3143250" y="1574800"/>
          <p14:tracePt t="104395" x="3187700" y="1587500"/>
          <p14:tracePt t="104411" x="3213100" y="1593850"/>
          <p14:tracePt t="104428" x="3219450" y="1593850"/>
          <p14:tracePt t="104444" x="3225800" y="1593850"/>
          <p14:tracePt t="104681" x="3232150" y="1600200"/>
          <p14:tracePt t="104689" x="3238500" y="1600200"/>
          <p14:tracePt t="104697" x="3282950" y="1606550"/>
          <p14:tracePt t="104711" x="3333750" y="1619250"/>
          <p14:tracePt t="104728" x="3384550" y="1638300"/>
          <p14:tracePt t="104745" x="3403600" y="1638300"/>
          <p14:tracePt t="104745" x="3416300" y="1644650"/>
          <p14:tracePt t="104808" x="3429000" y="1651000"/>
          <p14:tracePt t="104825" x="3441700" y="1651000"/>
          <p14:tracePt t="104825" x="3448050" y="1651000"/>
          <p14:tracePt t="104833" x="3454400" y="1651000"/>
          <p14:tracePt t="105025" x="3467100" y="1651000"/>
          <p14:tracePt t="105035" x="3486150" y="1651000"/>
          <p14:tracePt t="105039" x="3568700" y="1670050"/>
          <p14:tracePt t="105060" x="3619500" y="1676400"/>
          <p14:tracePt t="105077" x="3644900" y="1676400"/>
          <p14:tracePt t="105457" x="3651250" y="1676400"/>
          <p14:tracePt t="105470" x="3657600" y="1676400"/>
          <p14:tracePt t="105471" x="3670300" y="1676400"/>
          <p14:tracePt t="105495" x="3676650" y="1676400"/>
          <p14:tracePt t="105537" x="3683000" y="1676400"/>
          <p14:tracePt t="105562" x="3689350" y="1676400"/>
          <p14:tracePt t="105569" x="3702050" y="1676400"/>
          <p14:tracePt t="105580" x="3708400" y="1670050"/>
          <p14:tracePt t="105594" x="3727450" y="1663700"/>
          <p14:tracePt t="105611" x="3740150" y="1663700"/>
          <p14:tracePt t="105627" x="3746500" y="1663700"/>
          <p14:tracePt t="105644" x="3752850" y="1657350"/>
          <p14:tracePt t="105661" x="3765550" y="1651000"/>
          <p14:tracePt t="106089" x="3771900" y="1644650"/>
          <p14:tracePt t="106105" x="3778250" y="1638300"/>
          <p14:tracePt t="106126" x="3784600" y="1631950"/>
          <p14:tracePt t="106126" x="3790950" y="1625600"/>
          <p14:tracePt t="106143" x="3810000" y="1606550"/>
          <p14:tracePt t="106159" x="3822700" y="1600200"/>
          <p14:tracePt t="106176" x="3835400" y="1587500"/>
          <p14:tracePt t="106193" x="3854450" y="1562100"/>
          <p14:tracePt t="106209" x="3879850" y="1543050"/>
          <p14:tracePt t="106226" x="3924300" y="1511300"/>
          <p14:tracePt t="106243" x="3943350" y="1492250"/>
          <p14:tracePt t="106260" x="3956050" y="1492250"/>
          <p14:tracePt t="106657" x="3949700" y="1492250"/>
          <p14:tracePt t="106681" x="3949700" y="1498600"/>
          <p14:tracePt t="106697" x="3943350" y="1504950"/>
          <p14:tracePt t="106722" x="3943350" y="1511300"/>
          <p14:tracePt t="106737" x="3937000" y="1511300"/>
          <p14:tracePt t="106740" x="3924300" y="1524000"/>
          <p14:tracePt t="106761" x="3917950" y="1543050"/>
          <p14:tracePt t="106778" x="3905250" y="1555750"/>
          <p14:tracePt t="106794" x="3892550" y="1574800"/>
          <p14:tracePt t="106811" x="3860800" y="1606550"/>
          <p14:tracePt t="106827" x="3829050" y="1625600"/>
          <p14:tracePt t="106930" x="3822700" y="1625600"/>
          <p14:tracePt t="106938" x="3810000" y="1625600"/>
          <p14:tracePt t="106938" x="3790950" y="1625600"/>
          <p14:tracePt t="106961" x="3752850" y="1631950"/>
          <p14:tracePt t="106961" x="3714750" y="1631950"/>
          <p14:tracePt t="106978" x="3651250" y="1631950"/>
          <p14:tracePt t="106994" x="3587750" y="1631950"/>
          <p14:tracePt t="107011" x="3524250" y="1644650"/>
          <p14:tracePt t="107028" x="3454400" y="1644650"/>
          <p14:tracePt t="107044" x="3384550" y="1644650"/>
          <p14:tracePt t="107061" x="3302000" y="1651000"/>
          <p14:tracePt t="107077" x="3225800" y="1663700"/>
          <p14:tracePt t="107094" x="3143250" y="1663700"/>
          <p14:tracePt t="107111" x="3073400" y="1670050"/>
          <p14:tracePt t="107128" x="2984500" y="1682750"/>
          <p14:tracePt t="107144" x="2914650" y="1682750"/>
          <p14:tracePt t="107144" x="2895600" y="1682750"/>
          <p14:tracePt t="107161" x="2844800" y="1682750"/>
          <p14:tracePt t="107178" x="2813050" y="1682750"/>
          <p14:tracePt t="107194" x="2781300" y="1682750"/>
          <p14:tracePt t="107211" x="2749550" y="1682750"/>
          <p14:tracePt t="107227" x="2698750" y="1682750"/>
          <p14:tracePt t="107244" x="2660650" y="1682750"/>
          <p14:tracePt t="107261" x="2628900" y="1682750"/>
          <p14:tracePt t="107277" x="2603500" y="1682750"/>
          <p14:tracePt t="107294" x="2559050" y="1682750"/>
          <p14:tracePt t="107311" x="2533650" y="1682750"/>
          <p14:tracePt t="107327" x="2508250" y="1682750"/>
          <p14:tracePt t="107344" x="2470150" y="1682750"/>
          <p14:tracePt t="107361" x="2413000" y="1670050"/>
          <p14:tracePt t="107378" x="2381250" y="1670050"/>
          <p14:tracePt t="107394" x="2362200" y="1670050"/>
          <p14:tracePt t="107411" x="2336800" y="1663700"/>
          <p14:tracePt t="107427" x="2336800" y="1657350"/>
          <p14:tracePt t="107444" x="2324100" y="1657350"/>
          <p14:tracePt t="107461" x="2305050" y="1657350"/>
          <p14:tracePt t="107477" x="2279650" y="1644650"/>
          <p14:tracePt t="107494" x="2254250" y="1631950"/>
          <p14:tracePt t="107511" x="2241550" y="1625600"/>
          <p14:tracePt t="107527" x="2228850" y="1625600"/>
          <p14:tracePt t="107544" x="2216150" y="1619250"/>
          <p14:tracePt t="107593" x="2209800" y="1612900"/>
          <p14:tracePt t="107616" x="2197100" y="1612900"/>
          <p14:tracePt t="107627" x="2197100" y="1606550"/>
          <p14:tracePt t="107628" x="2190750" y="1600200"/>
          <p14:tracePt t="107644" x="2184400" y="1593850"/>
          <p14:tracePt t="107661" x="2184400" y="1581150"/>
          <p14:tracePt t="107678" x="2171700" y="1562100"/>
          <p14:tracePt t="107694" x="2171700" y="1543050"/>
          <p14:tracePt t="107711" x="2171700" y="1524000"/>
          <p14:tracePt t="107728" x="2171700" y="1511300"/>
          <p14:tracePt t="107744" x="2171700" y="1492250"/>
          <p14:tracePt t="107761" x="2171700" y="1466850"/>
          <p14:tracePt t="107778" x="2171700" y="1441450"/>
          <p14:tracePt t="107794" x="2171700" y="1428750"/>
          <p14:tracePt t="107811" x="2171700" y="1409700"/>
          <p14:tracePt t="107827" x="2171700" y="1390650"/>
          <p14:tracePt t="107843" x="2184400" y="1377950"/>
          <p14:tracePt t="107860" x="2197100" y="1365250"/>
          <p14:tracePt t="107877" x="2216150" y="1346200"/>
          <p14:tracePt t="107893" x="2247900" y="1320800"/>
          <p14:tracePt t="107910" x="2279650" y="1308100"/>
          <p14:tracePt t="107927" x="2311400" y="1289050"/>
          <p14:tracePt t="107943" x="2349500" y="1276350"/>
          <p14:tracePt t="107960" x="2381250" y="1263650"/>
          <p14:tracePt t="107976" x="2432050" y="1244600"/>
          <p14:tracePt t="107993" x="2451100" y="1231900"/>
          <p14:tracePt t="108010" x="2482850" y="1225550"/>
          <p14:tracePt t="108027" x="2508250" y="1219200"/>
          <p14:tracePt t="108044" x="2559050" y="1212850"/>
          <p14:tracePt t="108062" x="2603500" y="1200150"/>
          <p14:tracePt t="108076" x="2641600" y="1200150"/>
          <p14:tracePt t="108093" x="2698750" y="1187450"/>
          <p14:tracePt t="108109" x="2736850" y="1181100"/>
          <p14:tracePt t="108126" x="2800350" y="1181100"/>
          <p14:tracePt t="108143" x="2863850" y="1181100"/>
          <p14:tracePt t="108161" x="2933700" y="1181100"/>
          <p14:tracePt t="108177" x="3028950" y="1181100"/>
          <p14:tracePt t="108194" x="3079750" y="1181100"/>
          <p14:tracePt t="108210" x="3117850" y="1181100"/>
          <p14:tracePt t="108227" x="3130550" y="1187450"/>
          <p14:tracePt t="108265" x="3136900" y="1187450"/>
          <p14:tracePt t="108277" x="3143250" y="1187450"/>
          <p14:tracePt t="108284" x="3155950" y="1187450"/>
          <p14:tracePt t="108294" x="3162300" y="1193800"/>
          <p14:tracePt t="108311" x="3175000" y="1193800"/>
          <p14:tracePt t="108327" x="3200400" y="1206500"/>
          <p14:tracePt t="108344" x="3232150" y="1212850"/>
          <p14:tracePt t="108360" x="3276600" y="1225550"/>
          <p14:tracePt t="108377" x="3333750" y="1231900"/>
          <p14:tracePt t="108394" x="3371850" y="1238250"/>
          <p14:tracePt t="108410" x="3416300" y="1238250"/>
          <p14:tracePt t="108427" x="3429000" y="1238250"/>
          <p14:tracePt t="108444" x="3441700" y="1250950"/>
          <p14:tracePt t="108545" x="3454400" y="1250950"/>
          <p14:tracePt t="108552" x="3473450" y="1263650"/>
          <p14:tracePt t="108562" x="3524250" y="1289050"/>
          <p14:tracePt t="108562" x="3543300" y="1295400"/>
          <p14:tracePt t="108577" x="3581400" y="1314450"/>
          <p14:tracePt t="108594" x="3594100" y="1314450"/>
          <p14:tracePt t="108610" x="3594100" y="1320800"/>
          <p14:tracePt t="108697" x="3600450" y="1320800"/>
          <p14:tracePt t="108705" x="3606800" y="1327150"/>
          <p14:tracePt t="108706" x="3606800" y="1333500"/>
          <p14:tracePt t="108727" x="3606800" y="1346200"/>
          <p14:tracePt t="108744" x="3619500" y="1371600"/>
          <p14:tracePt t="108761" x="3619500" y="1397000"/>
          <p14:tracePt t="108761" x="3619500" y="1409700"/>
          <p14:tracePt t="108777" x="3632200" y="1435100"/>
          <p14:tracePt t="108794" x="3632200" y="1454150"/>
          <p14:tracePt t="108810" x="3632200" y="1466850"/>
          <p14:tracePt t="108827" x="3632200" y="1479550"/>
          <p14:tracePt t="108844" x="3632200" y="1492250"/>
          <p14:tracePt t="108861" x="3632200" y="1504950"/>
          <p14:tracePt t="108877" x="3625850" y="1504950"/>
          <p14:tracePt t="108894" x="3606800" y="1517650"/>
          <p14:tracePt t="108911" x="3575050" y="1524000"/>
          <p14:tracePt t="108927" x="3562350" y="1524000"/>
          <p14:tracePt t="108944" x="3536950" y="1536700"/>
          <p14:tracePt t="108960" x="3492500" y="1536700"/>
          <p14:tracePt t="108978" x="3441700" y="1549400"/>
          <p14:tracePt t="108994" x="3403600" y="1562100"/>
          <p14:tracePt t="109010" x="3352800" y="1568450"/>
          <p14:tracePt t="109027" x="3321050" y="1568450"/>
          <p14:tracePt t="109044" x="3282950" y="1568450"/>
          <p14:tracePt t="109061" x="3263900" y="1568450"/>
          <p14:tracePt t="109077" x="3238500" y="1568450"/>
          <p14:tracePt t="109094" x="3225800" y="1568450"/>
          <p14:tracePt t="109110" x="3206750" y="1568450"/>
          <p14:tracePt t="109127" x="3181350" y="1568450"/>
          <p14:tracePt t="109144" x="3155950" y="1568450"/>
          <p14:tracePt t="109160" x="3105150" y="1568450"/>
          <p14:tracePt t="109177" x="3067050" y="1568450"/>
          <p14:tracePt t="109194" x="3054350" y="1568450"/>
          <p14:tracePt t="109210" x="3048000" y="1568450"/>
          <p14:tracePt t="109227" x="3041650" y="1568450"/>
          <p14:tracePt t="109273" x="3035300" y="1568450"/>
          <p14:tracePt t="109297" x="3035300" y="1574800"/>
          <p14:tracePt t="110194" x="3041650" y="1568450"/>
          <p14:tracePt t="110465" x="3035300" y="1568450"/>
          <p14:tracePt t="110473" x="3022600" y="1568450"/>
          <p14:tracePt t="110476" x="2997200" y="1568450"/>
          <p14:tracePt t="110494" x="2978150" y="1562100"/>
          <p14:tracePt t="110753" x="2971800" y="1562100"/>
          <p14:tracePt t="110793" x="2965450" y="1562100"/>
          <p14:tracePt t="110881" x="2959100" y="1562100"/>
          <p14:tracePt t="110890" x="2952750" y="1562100"/>
          <p14:tracePt t="110891" x="2946400" y="1562100"/>
          <p14:tracePt t="110911" x="2940050" y="1562100"/>
          <p14:tracePt t="110928" x="2927350" y="1562100"/>
          <p14:tracePt t="110944" x="2901950" y="1562100"/>
          <p14:tracePt t="110962" x="2889250" y="1562100"/>
          <p14:tracePt t="110978" x="2863850" y="1562100"/>
          <p14:tracePt t="110995" x="2838450" y="1574800"/>
          <p14:tracePt t="111011" x="2819400" y="1581150"/>
          <p14:tracePt t="111027" x="2794000" y="1581150"/>
          <p14:tracePt t="111044" x="2787650" y="1587500"/>
          <p14:tracePt t="111209" x="2781300" y="1587500"/>
          <p14:tracePt t="111218" x="2774950" y="1593850"/>
          <p14:tracePt t="111249" x="2768600" y="1593850"/>
          <p14:tracePt t="111268" x="2768600" y="1600200"/>
          <p14:tracePt t="111305" x="2762250" y="1600200"/>
          <p14:tracePt t="111313" x="2755900" y="1606550"/>
          <p14:tracePt t="111327" x="2755900" y="1612900"/>
          <p14:tracePt t="111328" x="2755900" y="1619250"/>
          <p14:tracePt t="111344" x="2749550" y="1619250"/>
          <p14:tracePt t="111361" x="2749550" y="1625600"/>
          <p14:tracePt t="112489" x="2743200" y="1625600"/>
          <p14:tracePt t="115169" x="2743200" y="1619250"/>
          <p14:tracePt t="115185" x="2749550" y="1612900"/>
          <p14:tracePt t="115191" x="2755900" y="1606550"/>
          <p14:tracePt t="115210" x="2762250" y="1600200"/>
          <p14:tracePt t="115227" x="2768600" y="1593850"/>
          <p14:tracePt t="115244" x="2774950" y="1593850"/>
          <p14:tracePt t="115260" x="2781300" y="1593850"/>
          <p14:tracePt t="115277" x="2794000" y="1593850"/>
          <p14:tracePt t="115294" x="2800350" y="1593850"/>
          <p14:tracePt t="115310" x="2819400" y="1593850"/>
          <p14:tracePt t="115327" x="2844800" y="1593850"/>
          <p14:tracePt t="115343" x="2863850" y="1593850"/>
          <p14:tracePt t="115360" x="2882900" y="1593850"/>
          <p14:tracePt t="115377" x="2889250" y="1593850"/>
          <p14:tracePt t="115393" x="2908300" y="1593850"/>
          <p14:tracePt t="115410" x="2927350" y="1593850"/>
          <p14:tracePt t="115427" x="2940050" y="1593850"/>
          <p14:tracePt t="115443" x="2965450" y="1581150"/>
          <p14:tracePt t="115460" x="2971800" y="1581150"/>
          <p14:tracePt t="115530" x="2978150" y="1581150"/>
          <p14:tracePt t="115537" x="2990850" y="1581150"/>
          <p14:tracePt t="115545" x="3003550" y="1568450"/>
          <p14:tracePt t="115769" x="2990850" y="1581150"/>
          <p14:tracePt t="115786" x="2927350" y="1612900"/>
          <p14:tracePt t="115786" x="2825750" y="1676400"/>
          <p14:tracePt t="115811" x="2736850" y="1714500"/>
          <p14:tracePt t="115828" x="2679700" y="1733550"/>
          <p14:tracePt t="115845" x="2654300" y="1739900"/>
          <p14:tracePt t="115862" x="2635250" y="1746250"/>
          <p14:tracePt t="115878" x="2622550" y="1746250"/>
          <p14:tracePt t="115894" x="2603500" y="1746250"/>
          <p14:tracePt t="115910" x="2590800" y="1746250"/>
          <p14:tracePt t="115927" x="2584450" y="1739900"/>
          <p14:tracePt t="116049" x="2584450" y="1733550"/>
          <p14:tracePt t="116069" x="2584450" y="1727200"/>
          <p14:tracePt t="116113" x="2584450" y="1714500"/>
          <p14:tracePt t="116241" x="2584450" y="1701800"/>
          <p14:tracePt t="116252" x="2584450" y="1695450"/>
          <p14:tracePt t="116253" x="2584450" y="1676400"/>
          <p14:tracePt t="116277" x="2584450" y="1663700"/>
          <p14:tracePt t="116294" x="2584450" y="1657350"/>
          <p14:tracePt t="116310" x="2584450" y="1644650"/>
          <p14:tracePt t="116361" x="2578100" y="1638300"/>
          <p14:tracePt t="116376" x="2578100" y="1631950"/>
          <p14:tracePt t="116386" x="2578100" y="1619250"/>
          <p14:tracePt t="116409" x="2571750" y="1612900"/>
          <p14:tracePt t="116426" x="2571750" y="1606550"/>
          <p14:tracePt t="116505" x="2565400" y="1606550"/>
          <p14:tracePt t="116513" x="2559050" y="1593850"/>
          <p14:tracePt t="116535" x="2559050" y="1587500"/>
          <p14:tracePt t="116536" x="2552700" y="1574800"/>
          <p14:tracePt t="116609" x="2552700" y="1562100"/>
          <p14:tracePt t="116625" x="2552700" y="1549400"/>
          <p14:tracePt t="116633" x="2552700" y="1536700"/>
          <p14:tracePt t="116642" x="2552700" y="1504950"/>
          <p14:tracePt t="116659" x="2552700" y="1492250"/>
          <p14:tracePt t="116676" x="2552700" y="1479550"/>
          <p14:tracePt t="116693" x="2552700" y="1473200"/>
          <p14:tracePt t="116709" x="2565400" y="1454150"/>
          <p14:tracePt t="116726" x="2565400" y="1447800"/>
          <p14:tracePt t="116742" x="2578100" y="1441450"/>
          <p14:tracePt t="116759" x="2584450" y="1435100"/>
          <p14:tracePt t="116776" x="2597150" y="1409700"/>
          <p14:tracePt t="116793" x="2616200" y="1384300"/>
          <p14:tracePt t="116809" x="2628900" y="1371600"/>
          <p14:tracePt t="116826" x="2654300" y="1346200"/>
          <p14:tracePt t="116843" x="2673350" y="1339850"/>
          <p14:tracePt t="116859" x="2698750" y="1320800"/>
          <p14:tracePt t="116878" x="2724150" y="1314450"/>
          <p14:tracePt t="116893" x="2762250" y="1295400"/>
          <p14:tracePt t="116909" x="2813050" y="1282700"/>
          <p14:tracePt t="116926" x="2870200" y="1257300"/>
          <p14:tracePt t="116943" x="2940050" y="1225550"/>
          <p14:tracePt t="116959" x="2984500" y="1212850"/>
          <p14:tracePt t="116976" x="3028950" y="1193800"/>
          <p14:tracePt t="116993" x="3124200" y="1174750"/>
          <p14:tracePt t="117010" x="3181350" y="1168400"/>
          <p14:tracePt t="117026" x="3225800" y="1155700"/>
          <p14:tracePt t="117043" x="3289300" y="1149350"/>
          <p14:tracePt t="117059" x="3340100" y="1149350"/>
          <p14:tracePt t="117078" x="3416300" y="1149350"/>
          <p14:tracePt t="117094" x="3473450" y="1149350"/>
          <p14:tracePt t="117111" x="3543300" y="1149350"/>
          <p14:tracePt t="117128" x="3600450" y="1149350"/>
          <p14:tracePt t="117144" x="3657600" y="1149350"/>
          <p14:tracePt t="117144" x="3676650" y="1155700"/>
          <p14:tracePt t="117161" x="3702050" y="1168400"/>
          <p14:tracePt t="117178" x="3708400" y="1168400"/>
          <p14:tracePt t="117241" x="3714750" y="1168400"/>
          <p14:tracePt t="117253" x="3727450" y="1181100"/>
          <p14:tracePt t="117254" x="3752850" y="1206500"/>
          <p14:tracePt t="117277" x="3771900" y="1225550"/>
          <p14:tracePt t="117294" x="3797300" y="1244600"/>
          <p14:tracePt t="117311" x="3803650" y="1250950"/>
          <p14:tracePt t="117328" x="3810000" y="1263650"/>
          <p14:tracePt t="117344" x="3816350" y="1263650"/>
          <p14:tracePt t="117344" x="3822700" y="1270000"/>
          <p14:tracePt t="117362" x="3822700" y="1289050"/>
          <p14:tracePt t="117378" x="3829050" y="1289050"/>
          <p14:tracePt t="117395" x="3829050" y="1308100"/>
          <p14:tracePt t="117411" x="3841750" y="1314450"/>
          <p14:tracePt t="117427" x="3841750" y="1327150"/>
          <p14:tracePt t="117465" x="3841750" y="1333500"/>
          <p14:tracePt t="117466" x="3841750" y="1346200"/>
          <p14:tracePt t="117478" x="3841750" y="1365250"/>
          <p14:tracePt t="117495" x="3841750" y="1371600"/>
          <p14:tracePt t="117512" x="3841750" y="1403350"/>
          <p14:tracePt t="117528" x="3841750" y="1422400"/>
          <p14:tracePt t="117544" x="3841750" y="1454150"/>
          <p14:tracePt t="117561" x="3841750" y="1498600"/>
          <p14:tracePt t="117578" x="3829050" y="1524000"/>
          <p14:tracePt t="117595" x="3816350" y="1543050"/>
          <p14:tracePt t="117611" x="3803650" y="1555750"/>
          <p14:tracePt t="117628" x="3797300" y="1568450"/>
          <p14:tracePt t="117644" x="3790950" y="1574800"/>
          <p14:tracePt t="117661" x="3778250" y="1587500"/>
          <p14:tracePt t="117678" x="3765550" y="1600200"/>
          <p14:tracePt t="117694" x="3752850" y="1606550"/>
          <p14:tracePt t="117711" x="3721100" y="1619250"/>
          <p14:tracePt t="117728" x="3683000" y="1638300"/>
          <p14:tracePt t="117744" x="3606800" y="1651000"/>
          <p14:tracePt t="117761" x="3568700" y="1657350"/>
          <p14:tracePt t="117778" x="3549650" y="1663700"/>
          <p14:tracePt t="117795" x="3524250" y="1663700"/>
          <p14:tracePt t="117811" x="3505200" y="1663700"/>
          <p14:tracePt t="117828" x="3479800" y="1663700"/>
          <p14:tracePt t="117844" x="3454400" y="1663700"/>
          <p14:tracePt t="117861" x="3409950" y="1663700"/>
          <p14:tracePt t="117878" x="3378200" y="1663700"/>
          <p14:tracePt t="117894" x="3352800" y="1663700"/>
          <p14:tracePt t="117911" x="3321050" y="1663700"/>
          <p14:tracePt t="117928" x="3295650" y="1663700"/>
          <p14:tracePt t="117944" x="3244850" y="1663700"/>
          <p14:tracePt t="117961" x="3206750" y="1663700"/>
          <p14:tracePt t="117978" x="3130550" y="1663700"/>
          <p14:tracePt t="117995" x="3048000" y="1663700"/>
          <p14:tracePt t="118011" x="2959100" y="1663700"/>
          <p14:tracePt t="118028" x="2851150" y="1676400"/>
          <p14:tracePt t="118044" x="2774950" y="1676400"/>
          <p14:tracePt t="118061" x="2749550" y="1676400"/>
          <p14:tracePt t="118078" x="2736850" y="1676400"/>
          <p14:tracePt t="118094" x="2717800" y="1676400"/>
          <p14:tracePt t="118111" x="2686050" y="1676400"/>
          <p14:tracePt t="118128" x="2641600" y="1676400"/>
          <p14:tracePt t="118144" x="2571750" y="1676400"/>
          <p14:tracePt t="118161" x="2552700" y="1676400"/>
          <p14:tracePt t="118178" x="2540000" y="1670050"/>
          <p14:tracePt t="118194" x="2514600" y="1663700"/>
          <p14:tracePt t="118234" x="2501900" y="1663700"/>
          <p14:tracePt t="118235" x="2495550" y="1663700"/>
          <p14:tracePt t="118244" x="2489200" y="1657350"/>
          <p14:tracePt t="118261" x="2482850" y="1644650"/>
          <p14:tracePt t="118401" x="2476500" y="1644650"/>
          <p14:tracePt t="118426" x="2463800" y="1644650"/>
          <p14:tracePt t="118433" x="2438400" y="1619250"/>
          <p14:tracePt t="118444" x="2432050" y="1606550"/>
          <p14:tracePt t="118461" x="2419350" y="1600200"/>
          <p14:tracePt t="118478" x="2413000" y="1587500"/>
          <p14:tracePt t="118514" x="2406650" y="1587500"/>
          <p14:tracePt t="118593" x="2406650" y="1581150"/>
          <p14:tracePt t="118617" x="2406650" y="1574800"/>
          <p14:tracePt t="118627" x="2393950" y="1562100"/>
          <p14:tracePt t="118627" x="2393950" y="1543050"/>
          <p14:tracePt t="118643" x="2393950" y="1530350"/>
          <p14:tracePt t="118660" x="2393950" y="1504950"/>
          <p14:tracePt t="118677" x="2393950" y="1485900"/>
          <p14:tracePt t="118693" x="2393950" y="1466850"/>
          <p14:tracePt t="118710" x="2393950" y="1454150"/>
          <p14:tracePt t="118727" x="2393950" y="1441450"/>
          <p14:tracePt t="118743" x="2393950" y="1422400"/>
          <p14:tracePt t="118760" x="2406650" y="1403350"/>
          <p14:tracePt t="118777" x="2432050" y="1371600"/>
          <p14:tracePt t="118793" x="2444750" y="1358900"/>
          <p14:tracePt t="118810" x="2457450" y="1339850"/>
          <p14:tracePt t="118827" x="2476500" y="1320800"/>
          <p14:tracePt t="118843" x="2495550" y="1301750"/>
          <p14:tracePt t="118860" x="2520950" y="1289050"/>
          <p14:tracePt t="118877" x="2552700" y="1263650"/>
          <p14:tracePt t="118893" x="2578100" y="1250950"/>
          <p14:tracePt t="118910" x="2622550" y="1231900"/>
          <p14:tracePt t="118929" x="2673350" y="1212850"/>
          <p14:tracePt t="118946" x="2692400" y="1212850"/>
          <p14:tracePt t="118946" x="2717800" y="1200150"/>
          <p14:tracePt t="118962" x="2781300" y="1200150"/>
          <p14:tracePt t="118978" x="2844800" y="1187450"/>
          <p14:tracePt t="118994" x="2914650" y="1187450"/>
          <p14:tracePt t="119011" x="2978150" y="1187450"/>
          <p14:tracePt t="119028" x="3016250" y="1187450"/>
          <p14:tracePt t="119044" x="3048000" y="1187450"/>
          <p14:tracePt t="119062" x="3079750" y="1187450"/>
          <p14:tracePt t="119078" x="3105150" y="1187450"/>
          <p14:tracePt t="119095" x="3136900" y="1187450"/>
          <p14:tracePt t="119111" x="3194050" y="1187450"/>
          <p14:tracePt t="119128" x="3263900" y="1193800"/>
          <p14:tracePt t="119145" x="3397250" y="1219200"/>
          <p14:tracePt t="119162" x="3422650" y="1231900"/>
          <p14:tracePt t="119178" x="3448050" y="1231900"/>
          <p14:tracePt t="119287" x="3454400" y="1238250"/>
          <p14:tracePt t="119297" x="3460750" y="1244600"/>
          <p14:tracePt t="119305" x="3473450" y="1257300"/>
          <p14:tracePt t="119315" x="3479800" y="1263650"/>
          <p14:tracePt t="119327" x="3479800" y="1270000"/>
          <p14:tracePt t="119361" x="3486150" y="1270000"/>
          <p14:tracePt t="119377" x="3492500" y="1276350"/>
          <p14:tracePt t="119378" x="3498850" y="1282700"/>
          <p14:tracePt t="119393" x="3498850" y="1289050"/>
          <p14:tracePt t="119410" x="3511550" y="1301750"/>
          <p14:tracePt t="119427" x="3511550" y="1320800"/>
          <p14:tracePt t="119444" x="3511550" y="1339850"/>
          <p14:tracePt t="119460" x="3511550" y="1365250"/>
          <p14:tracePt t="119477" x="3511550" y="1384300"/>
          <p14:tracePt t="119493" x="3511550" y="1409700"/>
          <p14:tracePt t="119510" x="3511550" y="1447800"/>
          <p14:tracePt t="119527" x="3511550" y="1460500"/>
          <p14:tracePt t="119543" x="3492500" y="1479550"/>
          <p14:tracePt t="119560" x="3479800" y="1504950"/>
          <p14:tracePt t="119577" x="3454400" y="1517650"/>
          <p14:tracePt t="119593" x="3429000" y="1530350"/>
          <p14:tracePt t="119610" x="3409950" y="1543050"/>
          <p14:tracePt t="119627" x="3390900" y="1549400"/>
          <p14:tracePt t="119643" x="3371850" y="1555750"/>
          <p14:tracePt t="119660" x="3359150" y="1555750"/>
          <p14:tracePt t="119677" x="3346450" y="1555750"/>
          <p14:tracePt t="119693" x="3327400" y="1555750"/>
          <p14:tracePt t="119710" x="3308350" y="1555750"/>
          <p14:tracePt t="119727" x="3289300" y="1555750"/>
          <p14:tracePt t="119743" x="3282950" y="1555750"/>
          <p14:tracePt t="120225" x="3276600" y="1555750"/>
          <p14:tracePt t="120265" x="3270250" y="1555750"/>
          <p14:tracePt t="120321" x="3263900" y="1555750"/>
          <p14:tracePt t="120329" x="3257550" y="1555750"/>
          <p14:tracePt t="120338" x="3244850" y="1549400"/>
          <p14:tracePt t="120361" x="3232150" y="1543050"/>
          <p14:tracePt t="120362" x="3206750" y="1536700"/>
          <p14:tracePt t="120377" x="3175000" y="1536700"/>
          <p14:tracePt t="120393" x="3143250" y="1536700"/>
          <p14:tracePt t="120410" x="3117850" y="1536700"/>
          <p14:tracePt t="120429" x="3092450" y="1536700"/>
          <p14:tracePt t="120445" x="3060700" y="1536700"/>
          <p14:tracePt t="120461" x="3028950" y="1536700"/>
          <p14:tracePt t="120478" x="2978150" y="1543050"/>
          <p14:tracePt t="120495" x="2946400" y="1549400"/>
          <p14:tracePt t="120512" x="2901950" y="1568450"/>
          <p14:tracePt t="120528" x="2863850" y="1568450"/>
          <p14:tracePt t="120545" x="2800350" y="1574800"/>
          <p14:tracePt t="120563" x="2774950" y="1574800"/>
          <p14:tracePt t="120579" x="2749550" y="1574800"/>
          <p14:tracePt t="120595" x="2717800" y="1574800"/>
          <p14:tracePt t="120612" x="2686050" y="1574800"/>
          <p14:tracePt t="120628" x="2667000" y="1574800"/>
          <p14:tracePt t="120645" x="2622550" y="1574800"/>
          <p14:tracePt t="120662" x="2597150" y="1581150"/>
          <p14:tracePt t="120678" x="2565400" y="1593850"/>
          <p14:tracePt t="120695" x="2527300" y="1600200"/>
          <p14:tracePt t="120712" x="2489200" y="1600200"/>
          <p14:tracePt t="120728" x="2457450" y="1606550"/>
          <p14:tracePt t="120728" x="2438400" y="1606550"/>
          <p14:tracePt t="120746" x="2400300" y="1612900"/>
          <p14:tracePt t="120762" x="2362200" y="1612900"/>
          <p14:tracePt t="120778" x="2324100" y="1612900"/>
          <p14:tracePt t="120795" x="2279650" y="1612900"/>
          <p14:tracePt t="120811" x="2247900" y="1612900"/>
          <p14:tracePt t="120828" x="2209800" y="1625600"/>
          <p14:tracePt t="120845" x="2178050" y="1625600"/>
          <p14:tracePt t="120862" x="2139950" y="1625600"/>
          <p14:tracePt t="120879" x="2108200" y="1625600"/>
          <p14:tracePt t="120895" x="2070100" y="1625600"/>
          <p14:tracePt t="120911" x="2038350" y="1638300"/>
          <p14:tracePt t="120928" x="1987550" y="1638300"/>
          <p14:tracePt t="120945" x="1930400" y="1644650"/>
          <p14:tracePt t="120962" x="1885950" y="1644650"/>
          <p14:tracePt t="120978" x="1835150" y="1644650"/>
          <p14:tracePt t="120995" x="1771650" y="1644650"/>
          <p14:tracePt t="121011" x="1701800" y="1644650"/>
          <p14:tracePt t="121028" x="1619250" y="1644650"/>
          <p14:tracePt t="121045" x="1549400" y="1638300"/>
          <p14:tracePt t="121061" x="1473200" y="1625600"/>
          <p14:tracePt t="121079" x="1409700" y="1619250"/>
          <p14:tracePt t="121095" x="1365250" y="1619250"/>
          <p14:tracePt t="121111" x="1320800" y="1606550"/>
          <p14:tracePt t="121129" x="1282700" y="1606550"/>
          <p14:tracePt t="121145" x="1231900" y="1606550"/>
          <p14:tracePt t="121162" x="1193800" y="1606550"/>
          <p14:tracePt t="121179" x="1162050" y="1606550"/>
          <p14:tracePt t="121195" x="1143000" y="1606550"/>
          <p14:tracePt t="121211" x="1117600" y="1606550"/>
          <p14:tracePt t="121228" x="1098550" y="1606550"/>
          <p14:tracePt t="121245" x="1085850" y="1606550"/>
          <p14:tracePt t="121261" x="1066800" y="1606550"/>
          <p14:tracePt t="121279" x="1047750" y="1606550"/>
          <p14:tracePt t="121295" x="1028700" y="1606550"/>
          <p14:tracePt t="121312" x="1016000" y="1606550"/>
          <p14:tracePt t="121328" x="996950" y="1600200"/>
          <p14:tracePt t="121344" x="952500" y="1587500"/>
          <p14:tracePt t="121363" x="920750" y="1574800"/>
          <p14:tracePt t="121379" x="869950" y="1562100"/>
          <p14:tracePt t="121395" x="838200" y="1555750"/>
          <p14:tracePt t="121411" x="806450" y="1549400"/>
          <p14:tracePt t="121428" x="787400" y="1543050"/>
          <p14:tracePt t="121445" x="774700" y="1536700"/>
          <p14:tracePt t="121569" x="774700" y="1530350"/>
          <p14:tracePt t="121777" x="774700" y="1524000"/>
          <p14:tracePt t="121785" x="774700" y="1511300"/>
          <p14:tracePt t="121788" x="774700" y="1492250"/>
          <p14:tracePt t="121811" x="768350" y="1473200"/>
          <p14:tracePt t="121828" x="768350" y="1460500"/>
          <p14:tracePt t="121844" x="768350" y="1447800"/>
          <p14:tracePt t="121862" x="768350" y="1441450"/>
          <p14:tracePt t="121878" x="762000" y="1441450"/>
          <p14:tracePt t="121894" x="762000" y="1435100"/>
          <p14:tracePt t="121929" x="762000" y="1428750"/>
          <p14:tracePt t="121946" x="762000" y="1422400"/>
          <p14:tracePt t="121947" x="762000" y="1416050"/>
          <p14:tracePt t="121961" x="762000" y="1409700"/>
          <p14:tracePt t="122161" x="800100" y="1422400"/>
          <p14:tracePt t="122169" x="838200" y="1441450"/>
          <p14:tracePt t="122174" x="984250" y="1485900"/>
          <p14:tracePt t="122194" x="1174750" y="1524000"/>
          <p14:tracePt t="122211" x="1257300" y="1549400"/>
          <p14:tracePt t="122228" x="1276350" y="1562100"/>
          <p14:tracePt t="122244" x="1282700" y="1562100"/>
          <p14:tracePt t="122297" x="1282700" y="1568450"/>
          <p14:tracePt t="122315" x="1301750" y="1581150"/>
          <p14:tracePt t="122321" x="1308100" y="1587500"/>
          <p14:tracePt t="122329" x="1365250" y="1619250"/>
          <p14:tracePt t="122344" x="1409700" y="1631950"/>
          <p14:tracePt t="122344" x="1428750" y="1638300"/>
          <p14:tracePt t="122362" x="1466850" y="1638300"/>
          <p14:tracePt t="122377" x="1492250" y="1638300"/>
          <p14:tracePt t="122394" x="1543050" y="1638300"/>
          <p14:tracePt t="122411" x="1600200" y="1612900"/>
          <p14:tracePt t="122427" x="1651000" y="1581150"/>
          <p14:tracePt t="122444" x="1727200" y="1543050"/>
          <p14:tracePt t="122461" x="1790700" y="1511300"/>
          <p14:tracePt t="122477" x="1809750" y="1498600"/>
          <p14:tracePt t="122494" x="1816100" y="1485900"/>
          <p14:tracePt t="122511" x="1822450" y="1460500"/>
          <p14:tracePt t="122527" x="1841500" y="1435100"/>
          <p14:tracePt t="122544" x="1866900" y="1397000"/>
          <p14:tracePt t="122562" x="1892300" y="1352550"/>
          <p14:tracePt t="122578" x="1898650" y="1327150"/>
          <p14:tracePt t="122595" x="1911350" y="1308100"/>
          <p14:tracePt t="122611" x="1911350" y="1289050"/>
          <p14:tracePt t="122627" x="1911350" y="1263650"/>
          <p14:tracePt t="122644" x="1911350" y="1244600"/>
          <p14:tracePt t="122661" x="1924050" y="1219200"/>
          <p14:tracePt t="122677" x="1924050" y="1187450"/>
          <p14:tracePt t="122694" x="1924050" y="1162050"/>
          <p14:tracePt t="122711" x="1924050" y="1130300"/>
          <p14:tracePt t="122728" x="1924050" y="1104900"/>
          <p14:tracePt t="122744" x="1911350" y="1073150"/>
          <p14:tracePt t="122761" x="1885950" y="1035050"/>
          <p14:tracePt t="122778" x="1866900" y="1016000"/>
          <p14:tracePt t="122794" x="1841500" y="996950"/>
          <p14:tracePt t="122811" x="1809750" y="984250"/>
          <p14:tracePt t="122828" x="1778000" y="971550"/>
          <p14:tracePt t="122844" x="1733550" y="958850"/>
          <p14:tracePt t="122861" x="1695450" y="958850"/>
          <p14:tracePt t="122878" x="1663700" y="958850"/>
          <p14:tracePt t="122894" x="1625600" y="958850"/>
          <p14:tracePt t="122911" x="1587500" y="958850"/>
          <p14:tracePt t="122928" x="1562100" y="958850"/>
          <p14:tracePt t="122944" x="1549400" y="958850"/>
          <p14:tracePt t="122944" x="1536700" y="965200"/>
          <p14:tracePt t="122961" x="1530350" y="977900"/>
          <p14:tracePt t="122978" x="1517650" y="996950"/>
          <p14:tracePt t="122994" x="1504950" y="1016000"/>
          <p14:tracePt t="123011" x="1479550" y="1066800"/>
          <p14:tracePt t="123028" x="1473200" y="1117600"/>
          <p14:tracePt t="123044" x="1454150" y="1174750"/>
          <p14:tracePt t="123061" x="1441450" y="1238250"/>
          <p14:tracePt t="123078" x="1441450" y="1282700"/>
          <p14:tracePt t="123094" x="1441450" y="1308100"/>
          <p14:tracePt t="123111" x="1441450" y="1339850"/>
          <p14:tracePt t="123128" x="1441450" y="1358900"/>
          <p14:tracePt t="123144" x="1441450" y="1403350"/>
          <p14:tracePt t="123162" x="1454150" y="1435100"/>
          <p14:tracePt t="123178" x="1473200" y="1504950"/>
          <p14:tracePt t="123194" x="1492250" y="1562100"/>
          <p14:tracePt t="123211" x="1517650" y="1619250"/>
          <p14:tracePt t="123227" x="1524000" y="1644650"/>
          <p14:tracePt t="123244" x="1536700" y="1657350"/>
          <p14:tracePt t="123297" x="1536700" y="1663700"/>
          <p14:tracePt t="123306" x="1536700" y="1670050"/>
          <p14:tracePt t="123308" x="1549400" y="1682750"/>
          <p14:tracePt t="123327" x="1587500" y="1695450"/>
          <p14:tracePt t="123345" x="1638300" y="1714500"/>
          <p14:tracePt t="123361" x="1727200" y="1752600"/>
          <p14:tracePt t="123377" x="1778000" y="1784350"/>
          <p14:tracePt t="123394" x="1790700" y="1784350"/>
          <p14:tracePt t="123449" x="1809750" y="1784350"/>
          <p14:tracePt t="123458" x="1816100" y="1784350"/>
          <p14:tracePt t="123462" x="1873250" y="1784350"/>
          <p14:tracePt t="123477" x="1917700" y="1784350"/>
          <p14:tracePt t="123494" x="1974850" y="1771650"/>
          <p14:tracePt t="123511" x="2000250" y="1765300"/>
          <p14:tracePt t="123528" x="2012950" y="1758950"/>
          <p14:tracePt t="123544" x="2012950" y="1752600"/>
          <p14:tracePt t="123561" x="2019300" y="1746250"/>
          <p14:tracePt t="123577" x="2038350" y="1733550"/>
          <p14:tracePt t="123594" x="2057400" y="1720850"/>
          <p14:tracePt t="123611" x="2082800" y="1708150"/>
          <p14:tracePt t="123628" x="2089150" y="1701800"/>
          <p14:tracePt t="123644" x="2095500" y="1695450"/>
          <p14:tracePt t="123681" x="2095500" y="1682750"/>
          <p14:tracePt t="123682" x="2095500" y="1670050"/>
          <p14:tracePt t="123694" x="2108200" y="1657350"/>
          <p14:tracePt t="123711" x="2108200" y="1651000"/>
          <p14:tracePt t="123727" x="2108200" y="1625600"/>
          <p14:tracePt t="123744" x="2108200" y="1612900"/>
          <p14:tracePt t="123744" x="2108200" y="1606550"/>
          <p14:tracePt t="123761" x="2108200" y="1581150"/>
          <p14:tracePt t="123778" x="2108200" y="1562100"/>
          <p14:tracePt t="123794" x="2108200" y="1543050"/>
          <p14:tracePt t="123811" x="2108200" y="1517650"/>
          <p14:tracePt t="123828" x="2108200" y="1492250"/>
          <p14:tracePt t="123844" x="2108200" y="1473200"/>
          <p14:tracePt t="123861" x="2108200" y="1466850"/>
          <p14:tracePt t="123878" x="2108200" y="1460500"/>
          <p14:tracePt t="123894" x="2108200" y="1441450"/>
          <p14:tracePt t="123911" x="2108200" y="1428750"/>
          <p14:tracePt t="123927" x="2108200" y="1416050"/>
          <p14:tracePt t="123944" x="2101850" y="1403350"/>
          <p14:tracePt t="123961" x="2095500" y="1390650"/>
          <p14:tracePt t="124025" x="2089150" y="1384300"/>
          <p14:tracePt t="124036" x="2082800" y="1377950"/>
          <p14:tracePt t="124037" x="2044700" y="1333500"/>
          <p14:tracePt t="124061" x="2006600" y="1301750"/>
          <p14:tracePt t="124078" x="1968500" y="1282700"/>
          <p14:tracePt t="124094" x="1917700" y="1263650"/>
          <p14:tracePt t="124111" x="1873250" y="1244600"/>
          <p14:tracePt t="124127" x="1847850" y="1238250"/>
          <p14:tracePt t="124144" x="1828800" y="1238250"/>
          <p14:tracePt t="124144" x="1822450" y="1238250"/>
          <p14:tracePt t="124161" x="1803400" y="1238250"/>
          <p14:tracePt t="124177" x="1797050" y="1238250"/>
          <p14:tracePt t="124194" x="1778000" y="1238250"/>
          <p14:tracePt t="124211" x="1752600" y="1238250"/>
          <p14:tracePt t="124227" x="1720850" y="1238250"/>
          <p14:tracePt t="124244" x="1695450" y="1250950"/>
          <p14:tracePt t="124261" x="1670050" y="1263650"/>
          <p14:tracePt t="124277" x="1638300" y="1282700"/>
          <p14:tracePt t="124294" x="1631950" y="1289050"/>
          <p14:tracePt t="124311" x="1625600" y="1308100"/>
          <p14:tracePt t="124328" x="1612900" y="1327150"/>
          <p14:tracePt t="124344" x="1612900" y="1339850"/>
          <p14:tracePt t="124361" x="1612900" y="1346200"/>
          <p14:tracePt t="124378" x="1606550" y="1365250"/>
          <p14:tracePt t="124394" x="1606550" y="1384300"/>
          <p14:tracePt t="124411" x="1606550" y="1422400"/>
          <p14:tracePt t="124427" x="1606550" y="1435100"/>
          <p14:tracePt t="124444" x="1606550" y="1460500"/>
          <p14:tracePt t="124461" x="1606550" y="1466850"/>
          <p14:tracePt t="125281" x="1600200" y="1466850"/>
          <p14:tracePt t="125302" x="1600200" y="1454150"/>
          <p14:tracePt t="125303" x="1612900" y="1435100"/>
          <p14:tracePt t="125328" x="1619250" y="1428750"/>
          <p14:tracePt t="125344" x="1638300" y="1409700"/>
          <p14:tracePt t="125362" x="1644650" y="1403350"/>
          <p14:tracePt t="125378" x="1651000" y="1403350"/>
          <p14:tracePt t="125394" x="1657350" y="1397000"/>
          <p14:tracePt t="125411" x="1663700" y="1390650"/>
          <p14:tracePt t="125427" x="1670050" y="1390650"/>
          <p14:tracePt t="125444" x="1682750" y="1384300"/>
          <p14:tracePt t="125461" x="1701800" y="1371600"/>
          <p14:tracePt t="125478" x="1727200" y="1365250"/>
          <p14:tracePt t="125494" x="1739900" y="1352550"/>
          <p14:tracePt t="125511" x="1752600" y="1352550"/>
          <p14:tracePt t="125682" x="1758950" y="1352550"/>
          <p14:tracePt t="125689" x="1771650" y="1352550"/>
          <p14:tracePt t="125697" x="1835150" y="1339850"/>
          <p14:tracePt t="125711" x="1885950" y="1333500"/>
          <p14:tracePt t="125727" x="1962150" y="1314450"/>
          <p14:tracePt t="125745" x="2000250" y="1314450"/>
          <p14:tracePt t="125745" x="2006600" y="1314450"/>
          <p14:tracePt t="126009" x="2006600" y="1327150"/>
          <p14:tracePt t="126020" x="2006600" y="1339850"/>
          <p14:tracePt t="126020" x="1993900" y="1371600"/>
          <p14:tracePt t="126044" x="1962150" y="1416050"/>
          <p14:tracePt t="126061" x="1936750" y="1441450"/>
          <p14:tracePt t="126078" x="1905000" y="1460500"/>
          <p14:tracePt t="126094" x="1879600" y="1485900"/>
          <p14:tracePt t="126111" x="1854200" y="1498600"/>
          <p14:tracePt t="126128" x="1841500" y="1504950"/>
          <p14:tracePt t="126144" x="1816100" y="1517650"/>
          <p14:tracePt t="126161" x="1790700" y="1530350"/>
          <p14:tracePt t="126178" x="1771650" y="1530350"/>
          <p14:tracePt t="126194" x="1765300" y="1536700"/>
          <p14:tracePt t="126211" x="1752600" y="1543050"/>
          <p14:tracePt t="126228" x="1733550" y="1549400"/>
          <p14:tracePt t="126244" x="1720850" y="1549400"/>
          <p14:tracePt t="126261" x="1708150" y="1555750"/>
          <p14:tracePt t="126278" x="1689100" y="1568450"/>
          <p14:tracePt t="126294" x="1676400" y="1568450"/>
          <p14:tracePt t="126311" x="1651000" y="1581150"/>
          <p14:tracePt t="126345" x="1644650" y="1581150"/>
          <p14:tracePt t="126346" x="1638300" y="1587500"/>
          <p14:tracePt t="126361" x="1631950" y="1587500"/>
          <p14:tracePt t="126398" x="1631950" y="1593850"/>
          <p14:tracePt t="126425" x="1625600" y="1600200"/>
          <p14:tracePt t="126441" x="1619250" y="1606550"/>
          <p14:tracePt t="126449" x="1612900" y="1612900"/>
          <p14:tracePt t="126461" x="1600200" y="1625600"/>
          <p14:tracePt t="126498" x="1600200" y="1631950"/>
          <p14:tracePt t="126498" x="1593850" y="1638300"/>
          <p14:tracePt t="126601" x="1593850" y="1644650"/>
          <p14:tracePt t="126681" x="1593850" y="1657350"/>
          <p14:tracePt t="126721" x="1600200" y="1670050"/>
          <p14:tracePt t="126753" x="1606550" y="1676400"/>
          <p14:tracePt t="126770" x="1619250" y="1682750"/>
          <p14:tracePt t="126770" x="1644650" y="1682750"/>
          <p14:tracePt t="126794" x="1657350" y="1682750"/>
          <p14:tracePt t="126811" x="1670050" y="1682750"/>
          <p14:tracePt t="126828" x="1682750" y="1682750"/>
          <p14:tracePt t="126844" x="1695450" y="1682750"/>
          <p14:tracePt t="126861" x="1701800" y="1682750"/>
          <p14:tracePt t="126877" x="1720850" y="1682750"/>
          <p14:tracePt t="126894" x="1752600" y="1682750"/>
          <p14:tracePt t="126911" x="1790700" y="1682750"/>
          <p14:tracePt t="126928" x="1822450" y="1682750"/>
          <p14:tracePt t="126944" x="1828800" y="1682750"/>
          <p14:tracePt t="127057" x="1835150" y="1682750"/>
          <p14:tracePt t="127073" x="1841500" y="1682750"/>
          <p14:tracePt t="127226" x="1854200" y="1682750"/>
          <p14:tracePt t="127235" x="1866900" y="1682750"/>
          <p14:tracePt t="127242" x="1885950" y="1682750"/>
          <p14:tracePt t="127259" x="1898650" y="1682750"/>
          <p14:tracePt t="127276" x="1911350" y="1682750"/>
          <p14:tracePt t="127293" x="1924050" y="1682750"/>
          <p14:tracePt t="127309" x="1936750" y="1682750"/>
          <p14:tracePt t="127433" x="1949450" y="1682750"/>
          <p14:tracePt t="127465" x="1962150" y="1682750"/>
          <p14:tracePt t="127498" x="1968500" y="1682750"/>
          <p14:tracePt t="127518" x="1974850" y="1682750"/>
          <p14:tracePt t="127519" x="1987550" y="1682750"/>
          <p14:tracePt t="127543" x="1993900" y="1682750"/>
          <p14:tracePt t="127559" x="2000250" y="1682750"/>
          <p14:tracePt t="127617" x="2006600" y="1682750"/>
          <p14:tracePt t="127633" x="2012950" y="1682750"/>
          <p14:tracePt t="127638" x="2019300" y="1682750"/>
          <p14:tracePt t="127679" x="2025650" y="1682750"/>
          <p14:tracePt t="127721" x="2032000" y="1682750"/>
          <p14:tracePt t="127746" x="2038350" y="1682750"/>
          <p14:tracePt t="127761" x="2044700" y="1682750"/>
          <p14:tracePt t="127777" x="2051050" y="1682750"/>
          <p14:tracePt t="127778" x="2057400" y="1682750"/>
          <p14:tracePt t="127794" x="2063750" y="1682750"/>
          <p14:tracePt t="127833" x="2076450" y="1682750"/>
          <p14:tracePt t="127857" x="2082800" y="1682750"/>
          <p14:tracePt t="127865" x="2089150" y="1682750"/>
          <p14:tracePt t="127869" x="2114550" y="1676400"/>
          <p14:tracePt t="128106" x="2120900" y="1676400"/>
          <p14:tracePt t="128217" x="2127250" y="1676400"/>
          <p14:tracePt t="128385" x="2127250" y="1670050"/>
          <p14:tracePt t="128433" x="2133600" y="1663700"/>
          <p14:tracePt t="129041" x="2139950" y="1663700"/>
          <p14:tracePt t="129761" x="2139950" y="1657350"/>
          <p14:tracePt t="129785" x="2139950" y="1651000"/>
          <p14:tracePt t="129794" x="2133600" y="1631950"/>
          <p14:tracePt t="129803" x="2108200" y="1619250"/>
          <p14:tracePt t="129828" x="2076450" y="1600200"/>
          <p14:tracePt t="129844" x="2025650" y="1562100"/>
          <p14:tracePt t="129861" x="2000250" y="1543050"/>
          <p14:tracePt t="129877" x="2000250" y="1536700"/>
          <p14:tracePt t="130098" x="1993900" y="1536700"/>
          <p14:tracePt t="130121" x="1987550" y="1549400"/>
          <p14:tracePt t="130122" x="1987550" y="1574800"/>
          <p14:tracePt t="130144" x="1981200" y="1612900"/>
          <p14:tracePt t="130161" x="1962150" y="1670050"/>
          <p14:tracePt t="130178" x="1955800" y="1695450"/>
          <p14:tracePt t="130195" x="1943100" y="1720850"/>
          <p14:tracePt t="130211" x="1924050" y="1733550"/>
          <p14:tracePt t="130227" x="1892300" y="1739900"/>
          <p14:tracePt t="130244" x="1835150" y="1739900"/>
          <p14:tracePt t="130261" x="1727200" y="1739900"/>
          <p14:tracePt t="130277" x="1657350" y="1720850"/>
          <p14:tracePt t="130294" x="1600200" y="1695450"/>
          <p14:tracePt t="130311" x="1555750" y="1670050"/>
          <p14:tracePt t="130328" x="1549400" y="1657350"/>
          <p14:tracePt t="130362" x="1543050" y="1657350"/>
          <p14:tracePt t="130362" x="1543050" y="1644650"/>
          <p14:tracePt t="130378" x="1536700" y="1606550"/>
          <p14:tracePt t="130394" x="1524000" y="1581150"/>
          <p14:tracePt t="130411" x="1511300" y="1543050"/>
          <p14:tracePt t="130428" x="1498600" y="1517650"/>
          <p14:tracePt t="130444" x="1492250" y="1485900"/>
          <p14:tracePt t="130461" x="1492250" y="1460500"/>
          <p14:tracePt t="130478" x="1492250" y="1428750"/>
          <p14:tracePt t="130494" x="1492250" y="1390650"/>
          <p14:tracePt t="130511" x="1492250" y="1346200"/>
          <p14:tracePt t="130527" x="1498600" y="1295400"/>
          <p14:tracePt t="130544" x="1524000" y="1257300"/>
          <p14:tracePt t="130562" x="1536700" y="1238250"/>
          <p14:tracePt t="130578" x="1549400" y="1225550"/>
          <p14:tracePt t="130594" x="1568450" y="1200150"/>
          <p14:tracePt t="130611" x="1600200" y="1187450"/>
          <p14:tracePt t="130628" x="1651000" y="1168400"/>
          <p14:tracePt t="130644" x="1714500" y="1149350"/>
          <p14:tracePt t="130661" x="1765300" y="1136650"/>
          <p14:tracePt t="130678" x="1816100" y="1130300"/>
          <p14:tracePt t="130694" x="1847850" y="1130300"/>
          <p14:tracePt t="130711" x="1866900" y="1130300"/>
          <p14:tracePt t="130728" x="1879600" y="1130300"/>
          <p14:tracePt t="130786" x="1885950" y="1130300"/>
          <p14:tracePt t="130793" x="1917700" y="1143000"/>
          <p14:tracePt t="130805" x="1962150" y="1212850"/>
          <p14:tracePt t="130827" x="1981200" y="1263650"/>
          <p14:tracePt t="130844" x="2012950" y="1320800"/>
          <p14:tracePt t="130861" x="2038350" y="1371600"/>
          <p14:tracePt t="130877" x="2044700" y="1403350"/>
          <p14:tracePt t="130894" x="2051050" y="1435100"/>
          <p14:tracePt t="130911" x="2051050" y="1479550"/>
          <p14:tracePt t="130927" x="2051050" y="1517650"/>
          <p14:tracePt t="130944" x="2051050" y="1549400"/>
          <p14:tracePt t="130944" x="2051050" y="1562100"/>
          <p14:tracePt t="130961" x="2051050" y="1612900"/>
          <p14:tracePt t="130978" x="2019300" y="1657350"/>
          <p14:tracePt t="130994" x="1987550" y="1682750"/>
          <p14:tracePt t="131011" x="1962150" y="1701800"/>
          <p14:tracePt t="131027" x="1936750" y="1714500"/>
          <p14:tracePt t="131044" x="1924050" y="1720850"/>
          <p14:tracePt t="131153" x="1917700" y="1720850"/>
          <p14:tracePt t="131473" x="1917700" y="1727200"/>
          <p14:tracePt t="131730" x="1911350" y="1727200"/>
          <p14:tracePt t="131953" x="1898650" y="1727200"/>
          <p14:tracePt t="131977" x="1898650" y="1720850"/>
          <p14:tracePt t="131986" x="1898650" y="1708150"/>
          <p14:tracePt t="131994" x="1930400" y="1708150"/>
          <p14:tracePt t="132011" x="2000250" y="1708150"/>
          <p14:tracePt t="132027" x="2095500" y="1708150"/>
          <p14:tracePt t="132044" x="2336800" y="1720850"/>
          <p14:tracePt t="132061" x="2514600" y="1746250"/>
          <p14:tracePt t="132078" x="2698750" y="1790700"/>
          <p14:tracePt t="132094" x="2889250" y="1841500"/>
          <p14:tracePt t="132111" x="3098800" y="1892300"/>
          <p14:tracePt t="132128" x="3340100" y="1943100"/>
          <p14:tracePt t="132144" x="3625850" y="1987550"/>
          <p14:tracePt t="132161" x="4114800" y="2057400"/>
          <p14:tracePt t="132178" x="4432300" y="2139950"/>
          <p14:tracePt t="132194" x="4705350" y="2197100"/>
          <p14:tracePt t="132211" x="4895850" y="2216150"/>
          <p14:tracePt t="132228" x="5054600" y="2247900"/>
          <p14:tracePt t="132244" x="5194300" y="2266950"/>
          <p14:tracePt t="132261" x="5327650" y="2286000"/>
          <p14:tracePt t="132278" x="5473700" y="2311400"/>
          <p14:tracePt t="132294" x="5626100" y="2330450"/>
          <p14:tracePt t="132311" x="5765800" y="2368550"/>
          <p14:tracePt t="132327" x="5892800" y="2406650"/>
          <p14:tracePt t="132344" x="6000750" y="2419350"/>
          <p14:tracePt t="132344" x="6032500" y="2432050"/>
          <p14:tracePt t="132361" x="6108700" y="2444750"/>
          <p14:tracePt t="132378" x="6146800" y="2444750"/>
          <p14:tracePt t="132394" x="6178550" y="2444750"/>
          <p14:tracePt t="132411" x="6229350" y="2444750"/>
          <p14:tracePt t="132427" x="6280150" y="2451100"/>
          <p14:tracePt t="132444" x="6362700" y="2451100"/>
          <p14:tracePt t="132461" x="6419850" y="2463800"/>
          <p14:tracePt t="132477" x="6464300" y="2470150"/>
          <p14:tracePt t="132494" x="6502400" y="2476500"/>
          <p14:tracePt t="132511" x="6540500" y="2476500"/>
          <p14:tracePt t="132527" x="6565900" y="2482850"/>
          <p14:tracePt t="132544" x="6610350" y="2495550"/>
          <p14:tracePt t="132544" x="6616700" y="2495550"/>
          <p14:tracePt t="132562" x="6648450" y="2501900"/>
          <p14:tracePt t="132578" x="6673850" y="2508250"/>
          <p14:tracePt t="132594" x="6692900" y="2514600"/>
          <p14:tracePt t="132611" x="6718300" y="2520950"/>
          <p14:tracePt t="132627" x="6750050" y="2527300"/>
          <p14:tracePt t="132644" x="6781800" y="2540000"/>
          <p14:tracePt t="132661" x="6807200" y="2552700"/>
          <p14:tracePt t="132677" x="6838950" y="2559050"/>
          <p14:tracePt t="132694" x="6864350" y="2565400"/>
          <p14:tracePt t="132711" x="6877050" y="2571750"/>
          <p14:tracePt t="132728" x="6896100" y="2584450"/>
          <p14:tracePt t="132728" x="6902450" y="2584450"/>
          <p14:tracePt t="132745" x="6908800" y="2584450"/>
          <p14:tracePt t="132761" x="6921500" y="2584450"/>
          <p14:tracePt t="132922" x="6921500" y="2590800"/>
          <p14:tracePt t="132938" x="6921500" y="2597150"/>
          <p14:tracePt t="132944" x="6921500" y="2609850"/>
          <p14:tracePt t="132952" x="6921500" y="2654300"/>
          <p14:tracePt t="132978" x="6921500" y="2679700"/>
          <p14:tracePt t="133017" x="6921500" y="2686050"/>
          <p14:tracePt t="133177" x="6921500" y="2692400"/>
          <p14:tracePt t="133178" x="6927850" y="2692400"/>
          <p14:tracePt t="133186" x="6940550" y="2698750"/>
          <p14:tracePt t="133211" x="6953250" y="2705100"/>
          <p14:tracePt t="133228" x="6965950" y="2705100"/>
          <p14:tracePt t="133244" x="6978650" y="2711450"/>
          <p14:tracePt t="133261" x="7004050" y="2711450"/>
          <p14:tracePt t="133278" x="7023100" y="2711450"/>
          <p14:tracePt t="133294" x="7042150" y="2711450"/>
          <p14:tracePt t="133311" x="7054850" y="2717800"/>
          <p14:tracePt t="133327" x="7061200" y="2717800"/>
          <p14:tracePt t="133401" x="7073900" y="2717800"/>
          <p14:tracePt t="133410" x="7080250" y="2717800"/>
          <p14:tracePt t="133411" x="7099300" y="2717800"/>
          <p14:tracePt t="133427" x="7124700" y="2717800"/>
          <p14:tracePt t="133444" x="7143750" y="2717800"/>
          <p14:tracePt t="133461" x="7162800" y="2717800"/>
          <p14:tracePt t="133477" x="7169150" y="2717800"/>
          <p14:tracePt t="133494" x="7175500" y="2717800"/>
          <p14:tracePt t="133545" x="7181850" y="2717800"/>
          <p14:tracePt t="133553" x="7188200" y="2717800"/>
          <p14:tracePt t="133561" x="7232650" y="2717800"/>
          <p14:tracePt t="133578" x="7239000" y="2717800"/>
          <p14:tracePt t="133594" x="7245350" y="2717800"/>
          <p14:tracePt t="133689" x="7251700" y="2717800"/>
          <p14:tracePt t="133692" x="7258050" y="2717800"/>
          <p14:tracePt t="133826" x="7264400" y="2717800"/>
          <p14:tracePt t="133856" x="7270750" y="2717800"/>
          <p14:tracePt t="133889" x="7277100" y="2717800"/>
          <p14:tracePt t="133977" x="7289800" y="2717800"/>
          <p14:tracePt t="133993" x="7289800" y="2724150"/>
          <p14:tracePt t="134073" x="7302500" y="2724150"/>
          <p14:tracePt t="134113" x="7308850" y="2730500"/>
          <p14:tracePt t="134138" x="7315200" y="2730500"/>
          <p14:tracePt t="134138" x="7321550" y="2730500"/>
          <p14:tracePt t="134161" x="7327900" y="2730500"/>
          <p14:tracePt t="134417" x="7321550" y="2736850"/>
          <p14:tracePt t="134425" x="7245350" y="2749550"/>
          <p14:tracePt t="134438" x="7112000" y="2787650"/>
          <p14:tracePt t="134461" x="6921500" y="2832100"/>
          <p14:tracePt t="134478" x="6845300" y="2851150"/>
          <p14:tracePt t="134494" x="6781800" y="2857500"/>
          <p14:tracePt t="134511" x="6762750" y="2857500"/>
          <p14:tracePt t="134528" x="6750050" y="2863850"/>
          <p14:tracePt t="134585" x="6743700" y="2863850"/>
          <p14:tracePt t="134602" x="6718300" y="2870200"/>
          <p14:tracePt t="134603" x="6692900" y="2870200"/>
          <p14:tracePt t="134627" x="6680200" y="2870200"/>
          <p14:tracePt t="134644" x="6667500" y="2870200"/>
          <p14:tracePt t="134661" x="6642100" y="2870200"/>
          <p14:tracePt t="134678" x="6623050" y="2870200"/>
          <p14:tracePt t="134694" x="6584950" y="2870200"/>
          <p14:tracePt t="134711" x="6572250" y="2870200"/>
          <p14:tracePt t="134727" x="6546850" y="2870200"/>
          <p14:tracePt t="134744" x="6508750" y="2870200"/>
          <p14:tracePt t="134762" x="6496050" y="2870200"/>
          <p14:tracePt t="134778" x="6483350" y="2870200"/>
          <p14:tracePt t="134833" x="6470650" y="2870200"/>
          <p14:tracePt t="134849" x="6464300" y="2870200"/>
          <p14:tracePt t="134866" x="6457950" y="2870200"/>
          <p14:tracePt t="134873" x="6451600" y="2870200"/>
          <p14:tracePt t="134877" x="6445250" y="2870200"/>
          <p14:tracePt t="135074" x="6445250" y="2863850"/>
          <p14:tracePt t="135090" x="6438900" y="2863850"/>
          <p14:tracePt t="135090" x="6432550" y="2863850"/>
          <p14:tracePt t="135111" x="6432550" y="2844800"/>
          <p14:tracePt t="135127" x="6432550" y="2832100"/>
          <p14:tracePt t="135144" x="6432550" y="2800350"/>
          <p14:tracePt t="135144" x="6451600" y="2787650"/>
          <p14:tracePt t="135178" x="6470650" y="2768600"/>
          <p14:tracePt t="135179" x="6502400" y="2749550"/>
          <p14:tracePt t="135194" x="6546850" y="2730500"/>
          <p14:tracePt t="135211" x="6584950" y="2730500"/>
          <p14:tracePt t="135227" x="6616700" y="2730500"/>
          <p14:tracePt t="135244" x="6654800" y="2730500"/>
          <p14:tracePt t="135261" x="6686550" y="2730500"/>
          <p14:tracePt t="135278" x="6699250" y="2730500"/>
          <p14:tracePt t="135314" x="6705600" y="2730500"/>
          <p14:tracePt t="135577" x="6699250" y="2736850"/>
          <p14:tracePt t="135602" x="6692900" y="2736850"/>
          <p14:tracePt t="135602" x="6686550" y="2743200"/>
          <p14:tracePt t="135611" x="6667500" y="2755900"/>
          <p14:tracePt t="135628" x="6648450" y="2768600"/>
          <p14:tracePt t="135644" x="6604000" y="2794000"/>
          <p14:tracePt t="135661" x="6578600" y="2800350"/>
          <p14:tracePt t="135678" x="6534150" y="2825750"/>
          <p14:tracePt t="135694" x="6521450" y="2832100"/>
          <p14:tracePt t="135711" x="6508750" y="2832100"/>
          <p14:tracePt t="135833" x="6508750" y="2838450"/>
          <p14:tracePt t="135841" x="6502400" y="2838450"/>
          <p14:tracePt t="135853" x="6489700" y="2838450"/>
          <p14:tracePt t="135861" x="6477000" y="2838450"/>
          <p14:tracePt t="135877" x="6445250" y="2838450"/>
          <p14:tracePt t="135894" x="6419850" y="2838450"/>
          <p14:tracePt t="135911" x="6356350" y="2838450"/>
          <p14:tracePt t="135927" x="6311900" y="2838450"/>
          <p14:tracePt t="135944" x="6261100" y="2838450"/>
          <p14:tracePt t="135961" x="6203950" y="2838450"/>
          <p14:tracePt t="135978" x="6191250" y="2838450"/>
          <p14:tracePt t="136066" x="6178550" y="2838450"/>
          <p14:tracePt t="136089" x="6178550" y="2832100"/>
          <p14:tracePt t="136129" x="6178550" y="2825750"/>
          <p14:tracePt t="136369" x="6172200" y="2819400"/>
          <p14:tracePt t="136377" x="6159500" y="2819400"/>
          <p14:tracePt t="136394" x="6146800" y="2819400"/>
          <p14:tracePt t="136396" x="6121400" y="2819400"/>
          <p14:tracePt t="136411" x="6115050" y="2819400"/>
          <p14:tracePt t="136427" x="6108700" y="2819400"/>
          <p14:tracePt t="136444" x="6102350" y="2819400"/>
          <p14:tracePt t="136461" x="6096000" y="2819400"/>
          <p14:tracePt t="136506" x="6096000" y="2813050"/>
          <p14:tracePt t="136513" x="6089650" y="2813050"/>
          <p14:tracePt t="136577" x="6083300" y="2813050"/>
          <p14:tracePt t="136593" x="6076950" y="2813050"/>
          <p14:tracePt t="136593" x="6070600" y="2813050"/>
          <p14:tracePt t="136611" x="6057900" y="2813050"/>
          <p14:tracePt t="136611" x="6051550" y="2813050"/>
          <p14:tracePt t="136627" x="6038850" y="2813050"/>
          <p14:tracePt t="136644" x="6013450" y="2813050"/>
          <p14:tracePt t="136661" x="6007100" y="2813050"/>
          <p14:tracePt t="136677" x="6000750" y="2813050"/>
          <p14:tracePt t="136694" x="5988050" y="2813050"/>
          <p14:tracePt t="136738" x="5981700" y="2813050"/>
          <p14:tracePt t="136745" x="5975350" y="2813050"/>
          <p14:tracePt t="136769" x="5962650" y="2813050"/>
          <p14:tracePt t="136770" x="5937250" y="2813050"/>
          <p14:tracePt t="136795" x="5918200" y="2813050"/>
          <p14:tracePt t="136811" x="5899150" y="2813050"/>
          <p14:tracePt t="136827" x="5886450" y="2813050"/>
          <p14:tracePt t="136844" x="5873750" y="2813050"/>
          <p14:tracePt t="136861" x="5867400" y="2813050"/>
          <p14:tracePt t="136877" x="5854700" y="2813050"/>
          <p14:tracePt t="136914" x="5842000" y="2813050"/>
          <p14:tracePt t="137017" x="5829300" y="2813050"/>
          <p14:tracePt t="137025" x="5816600" y="2813050"/>
          <p14:tracePt t="137033" x="5784850" y="2813050"/>
          <p14:tracePt t="137044" x="5765800" y="2813050"/>
          <p14:tracePt t="137061" x="5753100" y="2813050"/>
          <p14:tracePt t="137314" x="5740400" y="2813050"/>
          <p14:tracePt t="137321" x="5734050" y="2813050"/>
          <p14:tracePt t="137324" x="5715000" y="2813050"/>
          <p14:tracePt t="137344" x="5695950" y="2813050"/>
          <p14:tracePt t="139754" x="5689600" y="2813050"/>
          <p14:tracePt t="142649" x="5683250" y="2813050"/>
          <p14:tracePt t="142817" x="5683250" y="2806700"/>
          <p14:tracePt t="142841" x="5683250" y="2800350"/>
          <p14:tracePt t="142842" x="5683250" y="2794000"/>
          <p14:tracePt t="143329" x="5683250" y="2787650"/>
          <p14:tracePt t="144969" x="5683250" y="2781300"/>
          <p14:tracePt t="146082" x="5676900" y="2774950"/>
          <p14:tracePt t="146089" x="5670550" y="2774950"/>
          <p14:tracePt t="146090" x="5632450" y="2774950"/>
          <p14:tracePt t="146111" x="5568950" y="2768600"/>
          <p14:tracePt t="146127" x="5480050" y="2749550"/>
          <p14:tracePt t="146144" x="5378450" y="2736850"/>
          <p14:tracePt t="146161" x="5283200" y="2730500"/>
          <p14:tracePt t="146178" x="5251450" y="2730500"/>
          <p14:tracePt t="146265" x="5238750" y="2730500"/>
          <p14:tracePt t="146281" x="5232400" y="2730500"/>
          <p14:tracePt t="146289" x="5213350" y="2724150"/>
          <p14:tracePt t="146294" x="5200650" y="2724150"/>
          <p14:tracePt t="146385" x="5187950" y="2724150"/>
          <p14:tracePt t="146385" x="5175250" y="2724150"/>
          <p14:tracePt t="146394" x="5156200" y="2724150"/>
          <p14:tracePt t="146403" x="5099050" y="2724150"/>
          <p14:tracePt t="146428" x="5048250" y="2724150"/>
          <p14:tracePt t="146444" x="5003800" y="2730500"/>
          <p14:tracePt t="146461" x="4972050" y="2730500"/>
          <p14:tracePt t="146478" x="4927600" y="2730500"/>
          <p14:tracePt t="146494" x="4908550" y="2730500"/>
          <p14:tracePt t="146511" x="4883150" y="2730500"/>
          <p14:tracePt t="146528" x="4851400" y="2730500"/>
          <p14:tracePt t="146544" x="4813300" y="2730500"/>
          <p14:tracePt t="146544" x="4794250" y="2730500"/>
          <p14:tracePt t="146561" x="4756150" y="2730500"/>
          <p14:tracePt t="146578" x="4711700" y="2730500"/>
          <p14:tracePt t="146595" x="4679950" y="2730500"/>
          <p14:tracePt t="146611" x="4667250" y="2730500"/>
          <p14:tracePt t="146627" x="4654550" y="2730500"/>
          <p14:tracePt t="146644" x="4648200" y="2730500"/>
          <p14:tracePt t="146661" x="4635500" y="2730500"/>
          <p14:tracePt t="146678" x="4629150" y="2730500"/>
          <p14:tracePt t="146694" x="4616450" y="2730500"/>
          <p14:tracePt t="146712" x="4610100" y="2736850"/>
          <p14:tracePt t="146727" x="4603750" y="2736850"/>
          <p14:tracePt t="146841" x="4597400" y="2736850"/>
          <p14:tracePt t="146858" x="4591050" y="2736850"/>
          <p14:tracePt t="146870" x="4584700" y="2736850"/>
          <p14:tracePt t="146894" x="4578350" y="2736850"/>
          <p14:tracePt t="147393" x="4565650" y="2736850"/>
          <p14:tracePt t="147402" x="4552950" y="2736850"/>
          <p14:tracePt t="147402" x="4508500" y="2711450"/>
          <p14:tracePt t="147428" x="4470400" y="2705100"/>
          <p14:tracePt t="147445" x="4413250" y="2692400"/>
          <p14:tracePt t="147462" x="4362450" y="2692400"/>
          <p14:tracePt t="147478" x="4318000" y="2692400"/>
          <p14:tracePt t="147495" x="4273550" y="2692400"/>
          <p14:tracePt t="147512" x="4235450" y="2692400"/>
          <p14:tracePt t="147528" x="4222750" y="2692400"/>
          <p14:tracePt t="147544" x="4191000" y="2692400"/>
          <p14:tracePt t="147561" x="4152900" y="2692400"/>
          <p14:tracePt t="147577" x="4140200" y="2692400"/>
          <p14:tracePt t="147594" x="4133850" y="2692400"/>
          <p14:tracePt t="147610" x="4114800" y="2692400"/>
          <p14:tracePt t="147627" x="4102100" y="2692400"/>
          <p14:tracePt t="147644" x="4083050" y="2692400"/>
          <p14:tracePt t="147661" x="4051300" y="2692400"/>
          <p14:tracePt t="147677" x="4013200" y="2692400"/>
          <p14:tracePt t="147694" x="3968750" y="2692400"/>
          <p14:tracePt t="147711" x="3905250" y="2692400"/>
          <p14:tracePt t="147727" x="3860800" y="2692400"/>
          <p14:tracePt t="147744" x="3816350" y="2692400"/>
          <p14:tracePt t="147744" x="3797300" y="2692400"/>
          <p14:tracePt t="147761" x="3765550" y="2692400"/>
          <p14:tracePt t="147777" x="3733800" y="2692400"/>
          <p14:tracePt t="147817" x="3721100" y="2692400"/>
          <p14:tracePt t="147993" x="3714750" y="2692400"/>
          <p14:tracePt t="148385" x="3708400" y="2692400"/>
          <p14:tracePt t="148393" x="3689350" y="2692400"/>
          <p14:tracePt t="148405" x="3670300" y="2692400"/>
          <p14:tracePt t="148426" x="3638550" y="2692400"/>
          <p14:tracePt t="148443" x="3606800" y="2692400"/>
          <p14:tracePt t="148459" x="3562350" y="2692400"/>
          <p14:tracePt t="148476" x="3492500" y="2692400"/>
          <p14:tracePt t="148493" x="3448050" y="2692400"/>
          <p14:tracePt t="148509" x="3384550" y="2692400"/>
          <p14:tracePt t="148526" x="3340100" y="2692400"/>
          <p14:tracePt t="148543" x="3302000" y="2692400"/>
          <p14:tracePt t="148559" x="3276600" y="2692400"/>
          <p14:tracePt t="148576" x="3257550" y="2692400"/>
          <p14:tracePt t="148593" x="3244850" y="2692400"/>
          <p14:tracePt t="148785" x="3238500" y="2692400"/>
          <p14:tracePt t="148793" x="3232150" y="2692400"/>
          <p14:tracePt t="148793" x="3225800" y="2692400"/>
          <p14:tracePt t="148810" x="3219450" y="2692400"/>
          <p14:tracePt t="148826" x="3213100" y="2692400"/>
          <p14:tracePt t="148845" x="3206750" y="2692400"/>
          <p14:tracePt t="148861" x="3187700" y="2692400"/>
          <p14:tracePt t="148879" x="3181350" y="2692400"/>
          <p14:tracePt t="148895" x="3155950" y="2692400"/>
          <p14:tracePt t="148911" x="3149600" y="2692400"/>
          <p14:tracePt t="148928" x="3130550" y="2698750"/>
          <p14:tracePt t="148944" x="3111500" y="2705100"/>
          <p14:tracePt t="148962" x="3098800" y="2705100"/>
          <p14:tracePt t="148979" x="3079750" y="2711450"/>
          <p14:tracePt t="148995" x="3073400" y="2711450"/>
          <p14:tracePt t="149011" x="3054350" y="2717800"/>
          <p14:tracePt t="149028" x="3028950" y="2717800"/>
          <p14:tracePt t="149044" x="3003550" y="2717800"/>
          <p14:tracePt t="149061" x="2971800" y="2717800"/>
          <p14:tracePt t="149078" x="2952750" y="2717800"/>
          <p14:tracePt t="149094" x="2933700" y="2717800"/>
          <p14:tracePt t="149112" x="2901950" y="2717800"/>
          <p14:tracePt t="149128" x="2863850" y="2717800"/>
          <p14:tracePt t="149144" x="2806700" y="2717800"/>
          <p14:tracePt t="149162" x="2774950" y="2717800"/>
          <p14:tracePt t="149178" x="2743200" y="2717800"/>
          <p14:tracePt t="149194" x="2717800" y="2717800"/>
          <p14:tracePt t="149211" x="2692400" y="2717800"/>
          <p14:tracePt t="149228" x="2673350" y="2717800"/>
          <p14:tracePt t="149244" x="2641600" y="2717800"/>
          <p14:tracePt t="149261" x="2622550" y="2717800"/>
          <p14:tracePt t="149278" x="2597150" y="2717800"/>
          <p14:tracePt t="149294" x="2565400" y="2717800"/>
          <p14:tracePt t="149311" x="2540000" y="2717800"/>
          <p14:tracePt t="149328" x="2508250" y="2717800"/>
          <p14:tracePt t="149345" x="2470150" y="2717800"/>
          <p14:tracePt t="149362" x="2457450" y="2717800"/>
          <p14:tracePt t="149378" x="2425700" y="2717800"/>
          <p14:tracePt t="149394" x="2406650" y="2717800"/>
          <p14:tracePt t="149411" x="2381250" y="2717800"/>
          <p14:tracePt t="149427" x="2368550" y="2717800"/>
          <p14:tracePt t="149465" x="2355850" y="2717800"/>
          <p14:tracePt t="149489" x="2343150" y="2717800"/>
          <p14:tracePt t="150145" x="2336800" y="2711450"/>
          <p14:tracePt t="150649" x="2324100" y="2711450"/>
          <p14:tracePt t="150657" x="2317750" y="2711450"/>
          <p14:tracePt t="150665" x="2311400" y="2711450"/>
          <p14:tracePt t="150677" x="2305050" y="2717800"/>
          <p14:tracePt t="150694" x="2292350" y="2724150"/>
          <p14:tracePt t="150849" x="2286000" y="2724150"/>
          <p14:tracePt t="150857" x="2279650" y="2730500"/>
          <p14:tracePt t="150881" x="2279650" y="2736850"/>
          <p14:tracePt t="150937" x="2286000" y="2736850"/>
          <p14:tracePt t="150953" x="2336800" y="2736850"/>
          <p14:tracePt t="150954" x="2457450" y="2736850"/>
          <p14:tracePt t="150978" x="2540000" y="2736850"/>
          <p14:tracePt t="150994" x="2609850" y="2736850"/>
          <p14:tracePt t="151011" x="2686050" y="2736850"/>
          <p14:tracePt t="151027" x="2749550" y="2736850"/>
          <p14:tracePt t="151045" x="2819400" y="2736850"/>
          <p14:tracePt t="151061" x="2908300" y="2736850"/>
          <p14:tracePt t="151078" x="3060700" y="2736850"/>
          <p14:tracePt t="151094" x="3194050" y="2736850"/>
          <p14:tracePt t="151111" x="3308350" y="2743200"/>
          <p14:tracePt t="151127" x="3422650" y="2755900"/>
          <p14:tracePt t="151144" x="3549650" y="2755900"/>
          <p14:tracePt t="151162" x="3632200" y="2755900"/>
          <p14:tracePt t="151178" x="3708400" y="2755900"/>
          <p14:tracePt t="151195" x="3797300" y="2743200"/>
          <p14:tracePt t="151211" x="3898900" y="2724150"/>
          <p14:tracePt t="151227" x="4013200" y="2705100"/>
          <p14:tracePt t="151244" x="4121150" y="2686050"/>
          <p14:tracePt t="151261" x="4241800" y="2660650"/>
          <p14:tracePt t="151278" x="4356100" y="2654300"/>
          <p14:tracePt t="151294" x="4489450" y="2641600"/>
          <p14:tracePt t="151311" x="4603750" y="2622550"/>
          <p14:tracePt t="151328" x="4743450" y="2609850"/>
          <p14:tracePt t="151344" x="4876800" y="2590800"/>
          <p14:tracePt t="151361" x="5035550" y="2578100"/>
          <p14:tracePt t="151378" x="5105400" y="2578100"/>
          <p14:tracePt t="151394" x="5156200" y="2578100"/>
          <p14:tracePt t="151411" x="5238750" y="2578100"/>
          <p14:tracePt t="151428" x="5334000" y="2578100"/>
          <p14:tracePt t="151444" x="5524500" y="2578100"/>
          <p14:tracePt t="151461" x="5670550" y="2578100"/>
          <p14:tracePt t="151478" x="5861050" y="2578100"/>
          <p14:tracePt t="151494" x="6026150" y="2578100"/>
          <p14:tracePt t="151511" x="6197600" y="2559050"/>
          <p14:tracePt t="151528" x="6318250" y="2559050"/>
          <p14:tracePt t="151544" x="6413500" y="2559050"/>
          <p14:tracePt t="151562" x="6438900" y="2559050"/>
          <p14:tracePt t="151578" x="6451600" y="2559050"/>
          <p14:tracePt t="151649" x="6457950" y="2559050"/>
          <p14:tracePt t="151657" x="6470650" y="2565400"/>
          <p14:tracePt t="151665" x="6483350" y="2578100"/>
          <p14:tracePt t="151677" x="6496050" y="2590800"/>
          <p14:tracePt t="151693" x="6502400" y="2597150"/>
          <p14:tracePt t="151710" x="6521450" y="2616200"/>
          <p14:tracePt t="151729" x="6540500" y="2647950"/>
          <p14:tracePt t="151744" x="6559550" y="2673350"/>
          <p14:tracePt t="151760" x="6584950" y="2711450"/>
          <p14:tracePt t="151778" x="6604000" y="2743200"/>
          <p14:tracePt t="151795" x="6616700" y="2774950"/>
          <p14:tracePt t="151812" x="6642100" y="2819400"/>
          <p14:tracePt t="151829" x="6661150" y="2863850"/>
          <p14:tracePt t="151844" x="6667500" y="2895600"/>
          <p14:tracePt t="151861" x="6686550" y="2914650"/>
          <p14:tracePt t="151877" x="6686550" y="2933700"/>
          <p14:tracePt t="151895" x="6686550" y="2940050"/>
          <p14:tracePt t="151954" x="6692900" y="2946400"/>
          <p14:tracePt t="151960" x="6692900" y="2965450"/>
          <p14:tracePt t="151970" x="6718300" y="3016250"/>
          <p14:tracePt t="151994" x="6737350" y="3054350"/>
          <p14:tracePt t="152011" x="6750050" y="3086100"/>
          <p14:tracePt t="152027" x="6769100" y="3124200"/>
          <p14:tracePt t="152044" x="6769100" y="3149600"/>
          <p14:tracePt t="152062" x="6781800" y="3175000"/>
          <p14:tracePt t="152078" x="6781800" y="3181350"/>
          <p14:tracePt t="152094" x="6781800" y="3200400"/>
          <p14:tracePt t="152111" x="6800850" y="3232150"/>
          <p14:tracePt t="152128" x="6800850" y="3251200"/>
          <p14:tracePt t="152144" x="6807200" y="3282950"/>
          <p14:tracePt t="152161" x="6826250" y="3321050"/>
          <p14:tracePt t="152178" x="6826250" y="3340100"/>
          <p14:tracePt t="152194" x="6838950" y="3371850"/>
          <p14:tracePt t="152211" x="6838950" y="3384550"/>
          <p14:tracePt t="152227" x="6838950" y="3403600"/>
          <p14:tracePt t="152244" x="6838950" y="3422650"/>
          <p14:tracePt t="152261" x="6851650" y="3441700"/>
          <p14:tracePt t="152278" x="6858000" y="3454400"/>
          <p14:tracePt t="152294" x="6858000" y="3467100"/>
          <p14:tracePt t="152311" x="6870700" y="3479800"/>
          <p14:tracePt t="152328" x="6896100" y="3492500"/>
          <p14:tracePt t="152344" x="6915150" y="3498850"/>
          <p14:tracePt t="152344" x="6940550" y="3517900"/>
          <p14:tracePt t="152361" x="6959600" y="3517900"/>
          <p14:tracePt t="152379" x="6991350" y="3517900"/>
          <p14:tracePt t="152394" x="7016750" y="3517900"/>
          <p14:tracePt t="152411" x="7086600" y="3517900"/>
          <p14:tracePt t="152428" x="7150100" y="3517900"/>
          <p14:tracePt t="152444" x="7219950" y="3517900"/>
          <p14:tracePt t="152461" x="7289800" y="3517900"/>
          <p14:tracePt t="152478" x="7353300" y="3517900"/>
          <p14:tracePt t="152494" x="7391400" y="3517900"/>
          <p14:tracePt t="152511" x="7442200" y="3517900"/>
          <p14:tracePt t="152527" x="7473950" y="3517900"/>
          <p14:tracePt t="152544" x="7486650" y="3524250"/>
          <p14:tracePt t="152544" x="7493000" y="3524250"/>
          <p14:tracePt t="152689" x="7499350" y="3530600"/>
          <p14:tracePt t="152714" x="7499350" y="3536950"/>
          <p14:tracePt t="152715" x="7499350" y="3549650"/>
          <p14:tracePt t="152729" x="7499350" y="3568700"/>
          <p14:tracePt t="152744" x="7486650" y="3594100"/>
          <p14:tracePt t="152744" x="7467600" y="3606800"/>
          <p14:tracePt t="152761" x="7442200" y="3619500"/>
          <p14:tracePt t="152778" x="7391400" y="3632200"/>
          <p14:tracePt t="152794" x="7359650" y="3632200"/>
          <p14:tracePt t="152812" x="7315200" y="3644900"/>
          <p14:tracePt t="152828" x="7270750" y="3657600"/>
          <p14:tracePt t="152844" x="7232650" y="3663950"/>
          <p14:tracePt t="152861" x="7207250" y="3663950"/>
          <p14:tracePt t="152878" x="7175500" y="3663950"/>
          <p14:tracePt t="152894" x="7150100" y="3670300"/>
          <p14:tracePt t="152911" x="7118350" y="3670300"/>
          <p14:tracePt t="152928" x="7086600" y="3683000"/>
          <p14:tracePt t="152944" x="7042150" y="3702050"/>
          <p14:tracePt t="152961" x="7016750" y="3702050"/>
          <p14:tracePt t="152978" x="7004050" y="3708400"/>
          <p14:tracePt t="152994" x="6991350" y="3714750"/>
          <p14:tracePt t="153345" x="6985000" y="3714750"/>
          <p14:tracePt t="153354" x="6978650" y="3714750"/>
          <p14:tracePt t="153355" x="6972300" y="3714750"/>
          <p14:tracePt t="153700" x="6965950" y="3714750"/>
          <p14:tracePt t="153737" x="6965950" y="3708400"/>
          <p14:tracePt t="153746" x="6965950" y="3702050"/>
          <p14:tracePt t="153746" x="6965950" y="3695700"/>
          <p14:tracePt t="153761" x="6953250" y="3683000"/>
          <p14:tracePt t="153778" x="6953250" y="3670300"/>
          <p14:tracePt t="153794" x="6953250" y="3657600"/>
          <p14:tracePt t="153811" x="6953250" y="3632200"/>
          <p14:tracePt t="153827" x="6953250" y="3619500"/>
          <p14:tracePt t="153844" x="6953250" y="3594100"/>
          <p14:tracePt t="153861" x="6953250" y="3575050"/>
          <p14:tracePt t="153878" x="6953250" y="3556000"/>
          <p14:tracePt t="153894" x="6959600" y="3543300"/>
          <p14:tracePt t="153911" x="6959600" y="3530600"/>
          <p14:tracePt t="153928" x="6965950" y="3517900"/>
          <p14:tracePt t="154090" x="6978650" y="3492500"/>
          <p14:tracePt t="154105" x="6985000" y="3473450"/>
          <p14:tracePt t="154106" x="6991350" y="3441700"/>
          <p14:tracePt t="154127" x="7004050" y="3416300"/>
          <p14:tracePt t="154144" x="7023100" y="3390900"/>
          <p14:tracePt t="154449" x="7023100" y="3384550"/>
          <p14:tracePt t="154457" x="7023100" y="3378200"/>
          <p14:tracePt t="154460" x="7023100" y="3365500"/>
          <p14:tracePt t="154477" x="7023100" y="3346450"/>
          <p14:tracePt t="154494" x="7023100" y="3327400"/>
          <p14:tracePt t="154511" x="7023100" y="3314700"/>
          <p14:tracePt t="154527" x="7023100" y="3302000"/>
          <p14:tracePt t="154561" x="7023100" y="3289300"/>
          <p14:tracePt t="154594" x="7023100" y="3282950"/>
          <p14:tracePt t="154609" x="7023100" y="3276600"/>
          <p14:tracePt t="154633" x="7023100" y="3270250"/>
          <p14:tracePt t="154658" x="7023100" y="3263900"/>
          <p14:tracePt t="154849" x="7042150" y="3263900"/>
          <p14:tracePt t="154857" x="7054850" y="3257550"/>
          <p14:tracePt t="154865" x="7124700" y="3251200"/>
          <p14:tracePt t="154877" x="7219950" y="3251200"/>
          <p14:tracePt t="154894" x="7308850" y="3251200"/>
          <p14:tracePt t="154911" x="7391400" y="3251200"/>
          <p14:tracePt t="154928" x="7404100" y="3251200"/>
          <p14:tracePt t="155513" x="7416800" y="3251200"/>
          <p14:tracePt t="155809" x="7423150" y="3251200"/>
          <p14:tracePt t="155817" x="7429500" y="3251200"/>
          <p14:tracePt t="155849" x="7435850" y="3251200"/>
          <p14:tracePt t="155889" x="7442200" y="3251200"/>
          <p14:tracePt t="155897" x="7448550" y="3251200"/>
          <p14:tracePt t="155903" x="7461250" y="3251200"/>
          <p14:tracePt t="155946" x="7473950" y="3251200"/>
          <p14:tracePt t="155986" x="7480300" y="3251200"/>
          <p14:tracePt t="155993" x="7486650" y="3251200"/>
          <p14:tracePt t="156073" x="7493000" y="3257550"/>
          <p14:tracePt t="156081" x="7499350" y="3257550"/>
          <p14:tracePt t="156086" x="7524750" y="3270250"/>
          <p14:tracePt t="156111" x="7531100" y="3270250"/>
          <p14:tracePt t="156127" x="7537450" y="3270250"/>
          <p14:tracePt t="156201" x="7543800" y="3276600"/>
          <p14:tracePt t="156225" x="7550150" y="3276600"/>
          <p14:tracePt t="156233" x="7569200" y="3282950"/>
          <p14:tracePt t="156244" x="7581900" y="3282950"/>
          <p14:tracePt t="156261" x="7594600" y="3282950"/>
          <p14:tracePt t="156277" x="7600950" y="3282950"/>
          <p14:tracePt t="156294" x="7607300" y="3282950"/>
          <p14:tracePt t="156311" x="7639050" y="3282950"/>
          <p14:tracePt t="156328" x="7664450" y="3282950"/>
          <p14:tracePt t="156344" x="7689850" y="3282950"/>
          <p14:tracePt t="156361" x="7715250" y="3282950"/>
          <p14:tracePt t="156433" x="7721600" y="3282950"/>
          <p14:tracePt t="156441" x="7727950" y="3282950"/>
          <p14:tracePt t="156453" x="7753350" y="3282950"/>
          <p14:tracePt t="156478" x="7778750" y="3282950"/>
          <p14:tracePt t="156496" x="7785100" y="3276600"/>
          <p14:tracePt t="156512" x="7791450" y="3276600"/>
          <p14:tracePt t="156528" x="7804150" y="3276600"/>
          <p14:tracePt t="156905" x="7804150" y="3270250"/>
          <p14:tracePt t="156909" x="7810500" y="3263900"/>
          <p14:tracePt t="157145" x="7829550" y="3263900"/>
          <p14:tracePt t="157153" x="7835900" y="3263900"/>
          <p14:tracePt t="157162" x="7867650" y="3251200"/>
          <p14:tracePt t="157178" x="7874000" y="3251200"/>
          <p14:tracePt t="157265" x="7880350" y="3251200"/>
          <p14:tracePt t="157273" x="7886700" y="3251200"/>
          <p14:tracePt t="157274" x="7899400" y="3251200"/>
          <p14:tracePt t="157294" x="7912100" y="3251200"/>
          <p14:tracePt t="157311" x="7918450" y="3251200"/>
          <p14:tracePt t="157510" x="7924800" y="3251200"/>
          <p14:tracePt t="157674" x="7937500" y="3251200"/>
          <p14:tracePt t="157682" x="7950200" y="3251200"/>
          <p14:tracePt t="157686" x="8032750" y="3263900"/>
          <p14:tracePt t="157711" x="8083550" y="3270250"/>
          <p14:tracePt t="157727" x="8140700" y="3276600"/>
          <p14:tracePt t="157745" x="8153400" y="3282950"/>
          <p14:tracePt t="157745" x="8159750" y="3282950"/>
          <p14:tracePt t="157809" x="8172450" y="3282950"/>
          <p14:tracePt t="157812" x="8178800" y="3282950"/>
          <p14:tracePt t="157820" x="8191500" y="3282950"/>
          <p14:tracePt t="157844" x="8204200" y="3289300"/>
          <p14:tracePt t="157881" x="8210550" y="3295650"/>
          <p14:tracePt t="158426" x="8204200" y="3295650"/>
          <p14:tracePt t="158436" x="8197850" y="3295650"/>
          <p14:tracePt t="158437" x="8172450" y="3295650"/>
          <p14:tracePt t="158461" x="8134350" y="3295650"/>
          <p14:tracePt t="158478" x="8089900" y="3295650"/>
          <p14:tracePt t="158494" x="8013700" y="3295650"/>
          <p14:tracePt t="158511" x="7893050" y="3295650"/>
          <p14:tracePt t="158527" x="7721600" y="3321050"/>
          <p14:tracePt t="158544" x="7378700" y="3371850"/>
          <p14:tracePt t="158562" x="7061200" y="3422650"/>
          <p14:tracePt t="158578" x="6731000" y="3479800"/>
          <p14:tracePt t="158594" x="6477000" y="3536950"/>
          <p14:tracePt t="158611" x="6242050" y="3613150"/>
          <p14:tracePt t="158627" x="6108700" y="3638550"/>
          <p14:tracePt t="158645" x="6038850" y="3657600"/>
          <p14:tracePt t="158661" x="6013450" y="3676650"/>
          <p14:tracePt t="158678" x="6000750" y="3676650"/>
          <p14:tracePt t="158777" x="5994400" y="3676650"/>
          <p14:tracePt t="158792" x="5988050" y="3683000"/>
          <p14:tracePt t="159201" x="5981700" y="3683000"/>
          <p14:tracePt t="159209" x="5975350" y="3683000"/>
          <p14:tracePt t="159217" x="5969000" y="3683000"/>
          <p14:tracePt t="159229" x="5962650" y="3683000"/>
          <p14:tracePt t="159243" x="5943600" y="3683000"/>
          <p14:tracePt t="159259" x="5930900" y="3676650"/>
          <p14:tracePt t="159276" x="5924550" y="3670300"/>
          <p14:tracePt t="159293" x="5918200" y="3670300"/>
          <p14:tracePt t="159310" x="5905500" y="3663950"/>
          <p14:tracePt t="159326" x="5892800" y="3657600"/>
          <p14:tracePt t="159343" x="5867400" y="3651250"/>
          <p14:tracePt t="159360" x="5848350" y="3644900"/>
          <p14:tracePt t="159377" x="5803900" y="3619500"/>
          <p14:tracePt t="159393" x="5778500" y="3613150"/>
          <p14:tracePt t="159409" x="5753100" y="3600450"/>
          <p14:tracePt t="159426" x="5734050" y="3594100"/>
          <p14:tracePt t="159443" x="5695950" y="3581400"/>
          <p14:tracePt t="159461" x="5683250" y="3575050"/>
          <p14:tracePt t="159477" x="5657850" y="3562350"/>
          <p14:tracePt t="159494" x="5632450" y="3549650"/>
          <p14:tracePt t="159511" x="5619750" y="3549650"/>
          <p14:tracePt t="159528" x="5607050" y="3549650"/>
          <p14:tracePt t="159544" x="5575300" y="3536950"/>
          <p14:tracePt t="159562" x="5549900" y="3524250"/>
          <p14:tracePt t="159578" x="5518150" y="3517900"/>
          <p14:tracePt t="159595" x="5473700" y="3511550"/>
          <p14:tracePt t="159611" x="5422900" y="3486150"/>
          <p14:tracePt t="159627" x="5384800" y="3473450"/>
          <p14:tracePt t="159644" x="5359400" y="3454400"/>
          <p14:tracePt t="159661" x="5340350" y="3448050"/>
          <p14:tracePt t="159678" x="5334000" y="3441700"/>
          <p14:tracePt t="159694" x="5327650" y="3441700"/>
          <p14:tracePt t="159745" x="5314950" y="3441700"/>
          <p14:tracePt t="159753" x="5302250" y="3435350"/>
          <p14:tracePt t="159754" x="5264150" y="3429000"/>
          <p14:tracePt t="159778" x="5238750" y="3416300"/>
          <p14:tracePt t="159794" x="5194300" y="3403600"/>
          <p14:tracePt t="159811" x="5168900" y="3403600"/>
          <p14:tracePt t="159828" x="5149850" y="3390900"/>
          <p14:tracePt t="159844" x="5143500" y="3384550"/>
          <p14:tracePt t="159861" x="5130800" y="3384550"/>
          <p14:tracePt t="159878" x="5124450" y="3378200"/>
          <p14:tracePt t="159894" x="5118100" y="3378200"/>
          <p14:tracePt t="159911" x="5105400" y="3365500"/>
          <p14:tracePt t="159927" x="5092700" y="3359150"/>
          <p14:tracePt t="159944" x="5080000" y="3352800"/>
          <p14:tracePt t="159944" x="5073650" y="3352800"/>
          <p14:tracePt t="160351" x="5067300" y="3346450"/>
          <p14:tracePt t="160385" x="5067300" y="3340100"/>
          <p14:tracePt t="160649" x="5067300" y="3333750"/>
          <p14:tracePt t="161449" x="5067300" y="3321050"/>
          <p14:tracePt t="161513" x="5067300" y="3314700"/>
          <p14:tracePt t="161561" x="5067300" y="3308350"/>
          <p14:tracePt t="161593" x="5067300" y="3302000"/>
          <p14:tracePt t="162105" x="5073650" y="3302000"/>
          <p14:tracePt t="162105" x="5073650" y="3295650"/>
          <p14:tracePt t="162129" x="5067300" y="3295650"/>
          <p14:tracePt t="162137" x="5060950" y="3282950"/>
          <p14:tracePt t="162144" x="5048250" y="3282950"/>
          <p14:tracePt t="162161" x="5022850" y="3282950"/>
          <p14:tracePt t="162178" x="5003800" y="3282950"/>
          <p14:tracePt t="162195" x="4991100" y="3282950"/>
          <p14:tracePt t="162211" x="4972050" y="3282950"/>
          <p14:tracePt t="162227" x="4953000" y="3270250"/>
          <p14:tracePt t="162244" x="4946650" y="3270250"/>
          <p14:tracePt t="162261" x="4933950" y="3270250"/>
          <p14:tracePt t="162278" x="4921250" y="3270250"/>
          <p14:tracePt t="162294" x="4908550" y="3270250"/>
          <p14:tracePt t="162311" x="4902200" y="3270250"/>
          <p14:tracePt t="162344" x="4895850" y="3270250"/>
          <p14:tracePt t="162346" x="4889500" y="3270250"/>
          <p14:tracePt t="162361" x="4876800" y="3270250"/>
          <p14:tracePt t="162378" x="4870450" y="3270250"/>
          <p14:tracePt t="162425" x="4864100" y="3270250"/>
          <p14:tracePt t="162441" x="4851400" y="3270250"/>
          <p14:tracePt t="162448" x="4845050" y="3270250"/>
          <p14:tracePt t="162461" x="4819650" y="3276600"/>
          <p14:tracePt t="162478" x="4806950" y="3276600"/>
          <p14:tracePt t="162494" x="4781550" y="3282950"/>
          <p14:tracePt t="162511" x="4762500" y="3282950"/>
          <p14:tracePt t="162528" x="4749800" y="3282950"/>
          <p14:tracePt t="162544" x="4737100" y="3282950"/>
          <p14:tracePt t="162690" x="4724400" y="3282950"/>
          <p14:tracePt t="162697" x="4718050" y="3282950"/>
          <p14:tracePt t="162704" x="4654550" y="3282950"/>
          <p14:tracePt t="162727" x="4610100" y="3282950"/>
          <p14:tracePt t="162744" x="4559300" y="3295650"/>
          <p14:tracePt t="162744" x="4540250" y="3295650"/>
          <p14:tracePt t="162761" x="4502150" y="3295650"/>
          <p14:tracePt t="162778" x="4476750" y="3302000"/>
          <p14:tracePt t="162794" x="4464050" y="3308350"/>
          <p14:tracePt t="162811" x="4445000" y="3308350"/>
          <p14:tracePt t="162827" x="4425950" y="3308350"/>
          <p14:tracePt t="162844" x="4394200" y="3308350"/>
          <p14:tracePt t="162861" x="4349750" y="3308350"/>
          <p14:tracePt t="162878" x="4305300" y="3308350"/>
          <p14:tracePt t="162894" x="4260850" y="3308350"/>
          <p14:tracePt t="162911" x="4229100" y="3308350"/>
          <p14:tracePt t="162927" x="4197350" y="3308350"/>
          <p14:tracePt t="162944" x="4178300" y="3308350"/>
          <p14:tracePt t="162961" x="4146550" y="3308350"/>
          <p14:tracePt t="162978" x="4121150" y="3308350"/>
          <p14:tracePt t="162994" x="4089400" y="3314700"/>
          <p14:tracePt t="163011" x="4064000" y="3321050"/>
          <p14:tracePt t="163027" x="4051300" y="3321050"/>
          <p14:tracePt t="163353" x="4044950" y="3321050"/>
          <p14:tracePt t="163370" x="4025900" y="3321050"/>
          <p14:tracePt t="163375" x="3962400" y="3321050"/>
          <p14:tracePt t="163394" x="3898900" y="3321050"/>
          <p14:tracePt t="163411" x="3829050" y="3321050"/>
          <p14:tracePt t="163428" x="3784600" y="3321050"/>
          <p14:tracePt t="163444" x="3765550" y="3321050"/>
          <p14:tracePt t="163461" x="3759200" y="3321050"/>
          <p14:tracePt t="163713" x="3752850" y="3321050"/>
          <p14:tracePt t="163721" x="3746500" y="3327400"/>
          <p14:tracePt t="163729" x="3727450" y="3327400"/>
          <p14:tracePt t="163744" x="3670300" y="3327400"/>
          <p14:tracePt t="163762" x="3594100" y="3327400"/>
          <p14:tracePt t="163778" x="3505200" y="3346450"/>
          <p14:tracePt t="163795" x="3181350" y="3416300"/>
          <p14:tracePt t="163811" x="2882900" y="3505200"/>
          <p14:tracePt t="163828" x="2559050" y="3606800"/>
          <p14:tracePt t="163844" x="2330450" y="3676650"/>
          <p14:tracePt t="163861" x="2190750" y="3702050"/>
          <p14:tracePt t="163878" x="2120900" y="3721100"/>
          <p14:tracePt t="163894" x="2108200" y="3721100"/>
          <p14:tracePt t="163937" x="2095500" y="3714750"/>
          <p14:tracePt t="163941" x="2076450" y="3676650"/>
          <p14:tracePt t="163953" x="1917700" y="3492500"/>
          <p14:tracePt t="163978" x="1816100" y="3403600"/>
          <p14:tracePt t="163994" x="1638300" y="3308350"/>
          <p14:tracePt t="164011" x="1581150" y="3270250"/>
          <p14:tracePt t="164028" x="1555750" y="3244850"/>
          <p14:tracePt t="164097" x="1549400" y="3244850"/>
          <p14:tracePt t="164106" x="1543050" y="3244850"/>
          <p14:tracePt t="164113" x="1530350" y="3219450"/>
          <p14:tracePt t="164127" x="1530350" y="3187700"/>
          <p14:tracePt t="164144" x="1511300" y="3136900"/>
          <p14:tracePt t="164161" x="1504950" y="3111500"/>
          <p14:tracePt t="164178" x="1485900" y="3073400"/>
          <p14:tracePt t="164194" x="1485900" y="3054350"/>
          <p14:tracePt t="164211" x="1485900" y="3035300"/>
          <p14:tracePt t="164228" x="1485900" y="3028950"/>
          <p14:tracePt t="164244" x="1485900" y="3022600"/>
          <p14:tracePt t="164261" x="1485900" y="2997200"/>
          <p14:tracePt t="164278" x="1485900" y="2984500"/>
          <p14:tracePt t="164294" x="1485900" y="2965450"/>
          <p14:tracePt t="164311" x="1498600" y="2952750"/>
          <p14:tracePt t="164328" x="1517650" y="2933700"/>
          <p14:tracePt t="164344" x="1536700" y="2914650"/>
          <p14:tracePt t="164361" x="1543050" y="2908300"/>
          <p14:tracePt t="164378" x="1555750" y="2901950"/>
          <p14:tracePt t="164394" x="1568450" y="2895600"/>
          <p14:tracePt t="164411" x="1587500" y="2889250"/>
          <p14:tracePt t="164428" x="1625600" y="2889250"/>
          <p14:tracePt t="164444" x="1651000" y="2876550"/>
          <p14:tracePt t="164461" x="1695450" y="2876550"/>
          <p14:tracePt t="164477" x="1733550" y="2876550"/>
          <p14:tracePt t="164494" x="1790700" y="2876550"/>
          <p14:tracePt t="164511" x="1873250" y="2876550"/>
          <p14:tracePt t="164527" x="2012950" y="2889250"/>
          <p14:tracePt t="164544" x="2171700" y="2908300"/>
          <p14:tracePt t="164544" x="2247900" y="2921000"/>
          <p14:tracePt t="164562" x="2387600" y="2940050"/>
          <p14:tracePt t="164578" x="2533650" y="2965450"/>
          <p14:tracePt t="164594" x="2647950" y="2978150"/>
          <p14:tracePt t="164611" x="2749550" y="2997200"/>
          <p14:tracePt t="164627" x="2794000" y="2997200"/>
          <p14:tracePt t="164644" x="2851150" y="2997200"/>
          <p14:tracePt t="164661" x="2940050" y="3003550"/>
          <p14:tracePt t="164677" x="3098800" y="3048000"/>
          <p14:tracePt t="164694" x="3238500" y="3073400"/>
          <p14:tracePt t="164711" x="3384550" y="3105150"/>
          <p14:tracePt t="164728" x="3562350" y="3130550"/>
          <p14:tracePt t="164744" x="3752850" y="3155950"/>
          <p14:tracePt t="164761" x="3867150" y="3168650"/>
          <p14:tracePt t="164778" x="3956050" y="3175000"/>
          <p14:tracePt t="164794" x="4038600" y="3187700"/>
          <p14:tracePt t="164811" x="4127500" y="3187700"/>
          <p14:tracePt t="164828" x="4229100" y="3187700"/>
          <p14:tracePt t="164845" x="4318000" y="3187700"/>
          <p14:tracePt t="164861" x="4419600" y="3187700"/>
          <p14:tracePt t="164878" x="4521200" y="3187700"/>
          <p14:tracePt t="164894" x="4616450" y="3187700"/>
          <p14:tracePt t="164911" x="4737100" y="3213100"/>
          <p14:tracePt t="164928" x="4883150" y="3225800"/>
          <p14:tracePt t="164944" x="5080000" y="3257550"/>
          <p14:tracePt t="164961" x="5187950" y="3270250"/>
          <p14:tracePt t="164978" x="5264150" y="3276600"/>
          <p14:tracePt t="164994" x="5302250" y="3289300"/>
          <p14:tracePt t="165011" x="5334000" y="3289300"/>
          <p14:tracePt t="165029" x="5365750" y="3308350"/>
          <p14:tracePt t="165044" x="5384800" y="3308350"/>
          <p14:tracePt t="165061" x="5391150" y="3308350"/>
          <p14:tracePt t="165201" x="5391150" y="3314700"/>
          <p14:tracePt t="165234" x="5391150" y="3327400"/>
          <p14:tracePt t="165249" x="5391150" y="3333750"/>
          <p14:tracePt t="165254" x="5391150" y="3340100"/>
          <p14:tracePt t="165261" x="5391150" y="3359150"/>
          <p14:tracePt t="165277" x="5378450" y="3384550"/>
          <p14:tracePt t="165294" x="5321300" y="3403600"/>
          <p14:tracePt t="165311" x="5238750" y="3435350"/>
          <p14:tracePt t="165327" x="5054600" y="3448050"/>
          <p14:tracePt t="165344" x="4819650" y="3460750"/>
          <p14:tracePt t="165344" x="4679950" y="3460750"/>
          <p14:tracePt t="165361" x="4368800" y="3479800"/>
          <p14:tracePt t="165378" x="4051300" y="3479800"/>
          <p14:tracePt t="165394" x="3784600" y="3479800"/>
          <p14:tracePt t="165411" x="3568700" y="3479800"/>
          <p14:tracePt t="165427" x="3416300" y="3479800"/>
          <p14:tracePt t="165444" x="3321050" y="3479800"/>
          <p14:tracePt t="165461" x="3251200" y="3479800"/>
          <p14:tracePt t="165477" x="3213100" y="3479800"/>
          <p14:tracePt t="165494" x="3168650" y="3479800"/>
          <p14:tracePt t="165511" x="3143250" y="3479800"/>
          <p14:tracePt t="165527" x="3105150" y="3479800"/>
          <p14:tracePt t="165544" x="3092450" y="3479800"/>
          <p14:tracePt t="165561" x="3086100" y="3479800"/>
          <p14:tracePt t="165578" x="3073400" y="3486150"/>
          <p14:tracePt t="165594" x="3073400" y="3492500"/>
          <p14:tracePt t="165611" x="3067050" y="3505200"/>
          <p14:tracePt t="165649" x="3067050" y="3511550"/>
          <p14:tracePt t="165657" x="3067050" y="3517900"/>
          <p14:tracePt t="165677" x="3067050" y="3530600"/>
          <p14:tracePt t="165678" x="3067050" y="3536950"/>
          <p14:tracePt t="165881" x="3048000" y="3543300"/>
          <p14:tracePt t="165892" x="3028950" y="3536950"/>
          <p14:tracePt t="165897" x="2946400" y="3524250"/>
          <p14:tracePt t="165911" x="2857500" y="3517900"/>
          <p14:tracePt t="165928" x="2762250" y="3517900"/>
          <p14:tracePt t="165944" x="2654300" y="3517900"/>
          <p14:tracePt t="165962" x="2647950" y="3517900"/>
          <p14:tracePt t="165978" x="2641600" y="3517900"/>
          <p14:tracePt t="166498" x="2641600" y="3511550"/>
          <p14:tracePt t="167025" x="2641600" y="3498850"/>
          <p14:tracePt t="167049" x="2641600" y="3486150"/>
          <p14:tracePt t="167169" x="2641600" y="3479800"/>
          <p14:tracePt t="167177" x="2641600" y="3473450"/>
          <p14:tracePt t="167188" x="2641600" y="3467100"/>
          <p14:tracePt t="167211" x="2641600" y="3454400"/>
          <p14:tracePt t="167227" x="2635250" y="3448050"/>
          <p14:tracePt t="167264" x="2635250" y="3441700"/>
          <p14:tracePt t="167585" x="2635250" y="3435350"/>
          <p14:tracePt t="167593" x="2635250" y="3422650"/>
          <p14:tracePt t="167603" x="2635250" y="3390900"/>
          <p14:tracePt t="167627" x="2635250" y="3359150"/>
          <p14:tracePt t="167644" x="2635250" y="3295650"/>
          <p14:tracePt t="167661" x="2667000" y="3213100"/>
          <p14:tracePt t="167678" x="2724150" y="3117850"/>
          <p14:tracePt t="167694" x="2755900" y="3079750"/>
          <p14:tracePt t="167711" x="2787650" y="3035300"/>
          <p14:tracePt t="167728" x="2800350" y="3028950"/>
          <p14:tracePt t="167744" x="2800350" y="3022600"/>
          <p14:tracePt t="167873" x="2800350" y="3028950"/>
          <p14:tracePt t="167954" x="2800350" y="3041650"/>
          <p14:tracePt t="167954" x="2800350" y="3048000"/>
          <p14:tracePt t="167970" x="2800350" y="3060700"/>
          <p14:tracePt t="167971" x="2825750" y="3124200"/>
          <p14:tracePt t="167994" x="2844800" y="3194050"/>
          <p14:tracePt t="168011" x="2870200" y="3257550"/>
          <p14:tracePt t="168027" x="2882900" y="3295650"/>
          <p14:tracePt t="168044" x="2889250" y="3321050"/>
          <p14:tracePt t="168061" x="2889250" y="3340100"/>
          <p14:tracePt t="168078" x="2889250" y="3352800"/>
          <p14:tracePt t="168094" x="2889250" y="3359150"/>
          <p14:tracePt t="168111" x="2889250" y="3365500"/>
          <p14:tracePt t="168128" x="2889250" y="3371850"/>
          <p14:tracePt t="168144" x="2889250" y="3384550"/>
          <p14:tracePt t="168161" x="2889250" y="3390900"/>
          <p14:tracePt t="168329" x="2889250" y="3397250"/>
          <p14:tracePt t="168340" x="2895600" y="3403600"/>
          <p14:tracePt t="168345" x="2901950" y="3403600"/>
          <p14:tracePt t="168361" x="2908300" y="3422650"/>
          <p14:tracePt t="168378" x="2921000" y="3441700"/>
          <p14:tracePt t="168394" x="2940050" y="3473450"/>
          <p14:tracePt t="168411" x="2940050" y="3498850"/>
          <p14:tracePt t="168428" x="2952750" y="3524250"/>
          <p14:tracePt t="168444" x="2952750" y="3536950"/>
          <p14:tracePt t="168809" x="2965450" y="3536950"/>
          <p14:tracePt t="168810" x="2978150" y="3530600"/>
          <p14:tracePt t="168820" x="3035300" y="3511550"/>
          <p14:tracePt t="168844" x="3117850" y="3492500"/>
          <p14:tracePt t="168861" x="3219450" y="3479800"/>
          <p14:tracePt t="168878" x="3308350" y="3479800"/>
          <p14:tracePt t="168894" x="3575050" y="3479800"/>
          <p14:tracePt t="168911" x="3695700" y="3479800"/>
          <p14:tracePt t="168927" x="3816350" y="3479800"/>
          <p14:tracePt t="168944" x="3924300" y="3479800"/>
          <p14:tracePt t="168961" x="3956050" y="3479800"/>
          <p14:tracePt t="168978" x="3994150" y="3486150"/>
          <p14:tracePt t="168995" x="4013200" y="3486150"/>
          <p14:tracePt t="169011" x="4044950" y="3486150"/>
          <p14:tracePt t="169027" x="4083050" y="3486150"/>
          <p14:tracePt t="169044" x="4133850" y="3486150"/>
          <p14:tracePt t="169061" x="4197350" y="3486150"/>
          <p14:tracePt t="169078" x="4292600" y="3486150"/>
          <p14:tracePt t="169094" x="4368800" y="3486150"/>
          <p14:tracePt t="169111" x="4483100" y="3486150"/>
          <p14:tracePt t="169128" x="4572000" y="3486150"/>
          <p14:tracePt t="169144" x="4673600" y="3486150"/>
          <p14:tracePt t="169161" x="4832350" y="3486150"/>
          <p14:tracePt t="169178" x="4978400" y="3486150"/>
          <p14:tracePt t="169194" x="5124450" y="3486150"/>
          <p14:tracePt t="169211" x="5308600" y="3492500"/>
          <p14:tracePt t="169228" x="5511800" y="3511550"/>
          <p14:tracePt t="169244" x="5689600" y="3517900"/>
          <p14:tracePt t="169261" x="5829300" y="3530600"/>
          <p14:tracePt t="169278" x="5956300" y="3536950"/>
          <p14:tracePt t="169294" x="6026150" y="3536950"/>
          <p14:tracePt t="169311" x="6070600" y="3536950"/>
          <p14:tracePt t="169328" x="6096000" y="3536950"/>
          <p14:tracePt t="169344" x="6134100" y="3536950"/>
          <p14:tracePt t="169362" x="6178550" y="3536950"/>
          <p14:tracePt t="169379" x="6216650" y="3536950"/>
          <p14:tracePt t="169395" x="6267450" y="3524250"/>
          <p14:tracePt t="169411" x="6305550" y="3524250"/>
          <p14:tracePt t="169426" x="6330950" y="3517900"/>
          <p14:tracePt t="169443" x="6362700" y="3505200"/>
          <p14:tracePt t="169460" x="6369050" y="3505200"/>
          <p14:tracePt t="169476" x="6375400" y="3505200"/>
          <p14:tracePt t="169493" x="6381750" y="3505200"/>
          <p14:tracePt t="169510" x="6394450" y="3505200"/>
          <p14:tracePt t="169526" x="6413500" y="3505200"/>
          <p14:tracePt t="169543" x="6432550" y="3505200"/>
          <p14:tracePt t="169560" x="6438900" y="3498850"/>
          <p14:tracePt t="169593" x="6445250" y="3492500"/>
          <p14:tracePt t="169969" x="6438900" y="3492500"/>
          <p14:tracePt t="169985" x="6419850" y="3492500"/>
          <p14:tracePt t="169993" x="6413500" y="3505200"/>
          <p14:tracePt t="169995" x="6369050" y="3530600"/>
          <p14:tracePt t="170010" x="6324600" y="3575050"/>
          <p14:tracePt t="170027" x="6267450" y="3581400"/>
          <p14:tracePt t="170043" x="6216650" y="3606800"/>
          <p14:tracePt t="170059" x="6184900" y="3619500"/>
          <p14:tracePt t="170076" x="6165850" y="3632200"/>
          <p14:tracePt t="170093" x="6159500" y="3632200"/>
          <p14:tracePt t="170110" x="6146800" y="3632200"/>
          <p14:tracePt t="170126" x="6140450" y="3638550"/>
          <p14:tracePt t="170145" x="6102350" y="3638550"/>
          <p14:tracePt t="170162" x="6064250" y="3644900"/>
          <p14:tracePt t="170178" x="6026150" y="3644900"/>
          <p14:tracePt t="170194" x="5988050" y="3644900"/>
          <p14:tracePt t="170210" x="5949950" y="3644900"/>
          <p14:tracePt t="170228" x="5924550" y="3644900"/>
          <p14:tracePt t="170244" x="5899150" y="3644900"/>
          <p14:tracePt t="170261" x="5886450" y="3644900"/>
          <p14:tracePt t="170278" x="5873750" y="3644900"/>
          <p14:tracePt t="170294" x="5848350" y="3638550"/>
          <p14:tracePt t="170312" x="5829300" y="3638550"/>
          <p14:tracePt t="170328" x="5797550" y="3638550"/>
          <p14:tracePt t="170345" x="5765800" y="3625850"/>
          <p14:tracePt t="170362" x="5746750" y="3619500"/>
          <p14:tracePt t="170378" x="5740400" y="3619500"/>
          <p14:tracePt t="170721" x="5734050" y="3613150"/>
          <p14:tracePt t="170729" x="5734050" y="3606800"/>
          <p14:tracePt t="170737" x="5721350" y="3587750"/>
          <p14:tracePt t="170737" x="5715000" y="3581400"/>
          <p14:tracePt t="170761" x="5702300" y="3575050"/>
          <p14:tracePt t="170809" x="5695950" y="3568700"/>
          <p14:tracePt t="170945" x="5689600" y="3568700"/>
          <p14:tracePt t="170953" x="5683250" y="3568700"/>
          <p14:tracePt t="170954" x="5664200" y="3562350"/>
          <p14:tracePt t="171145" x="5664200" y="3543300"/>
          <p14:tracePt t="171153" x="5664200" y="3530600"/>
          <p14:tracePt t="171156" x="5676900" y="3505200"/>
          <p14:tracePt t="171178" x="5695950" y="3486150"/>
          <p14:tracePt t="171194" x="5708650" y="3473450"/>
          <p14:tracePt t="171211" x="5715000" y="3473450"/>
          <p14:tracePt t="171228" x="5734050" y="3460750"/>
          <p14:tracePt t="171244" x="5746750" y="3460750"/>
          <p14:tracePt t="171261" x="5772150" y="3448050"/>
          <p14:tracePt t="171277" x="5791200" y="3448050"/>
          <p14:tracePt t="171294" x="5835650" y="3429000"/>
          <p14:tracePt t="171311" x="5867400" y="3422650"/>
          <p14:tracePt t="171327" x="5905500" y="3416300"/>
          <p14:tracePt t="171345" x="5949950" y="3416300"/>
          <p14:tracePt t="171362" x="5975350" y="3416300"/>
          <p14:tracePt t="171378" x="5988050" y="3403600"/>
          <p14:tracePt t="171394" x="6013450" y="3403600"/>
          <p14:tracePt t="171411" x="6019800" y="3403600"/>
          <p14:tracePt t="171449" x="6026150" y="3403600"/>
          <p14:tracePt t="171729" x="6026150" y="3409950"/>
          <p14:tracePt t="171738" x="6019800" y="3416300"/>
          <p14:tracePt t="171746" x="6007100" y="3429000"/>
          <p14:tracePt t="171746" x="5994400" y="3435350"/>
          <p14:tracePt t="171761" x="5949950" y="3441700"/>
          <p14:tracePt t="171778" x="5886450" y="3441700"/>
          <p14:tracePt t="171794" x="5797550" y="3441700"/>
          <p14:tracePt t="171811" x="5715000" y="3435350"/>
          <p14:tracePt t="171828" x="5702300" y="3435350"/>
          <p14:tracePt t="171844" x="5695950" y="3435350"/>
          <p14:tracePt t="171938" x="5689600" y="3435350"/>
          <p14:tracePt t="171954" x="5683250" y="3435350"/>
          <p14:tracePt t="171970" x="5670550" y="3435350"/>
          <p14:tracePt t="171993" x="5657850" y="3435350"/>
          <p14:tracePt t="172346" x="5645150" y="3435350"/>
          <p14:tracePt t="172353" x="5632450" y="3435350"/>
          <p14:tracePt t="172358" x="5600700" y="3435350"/>
          <p14:tracePt t="172378" x="5575300" y="3429000"/>
          <p14:tracePt t="172394" x="5562600" y="3422650"/>
          <p14:tracePt t="172411" x="5543550" y="3416300"/>
          <p14:tracePt t="172428" x="5530850" y="3416300"/>
          <p14:tracePt t="172444" x="5524500" y="3416300"/>
          <p14:tracePt t="172461" x="5518150" y="3416300"/>
          <p14:tracePt t="172478" x="5492750" y="3416300"/>
          <p14:tracePt t="172494" x="5467350" y="3416300"/>
          <p14:tracePt t="172511" x="5441950" y="3416300"/>
          <p14:tracePt t="172528" x="5429250" y="3416300"/>
          <p14:tracePt t="172544" x="5416550" y="3416300"/>
          <p14:tracePt t="172594" x="5410200" y="3416300"/>
          <p14:tracePt t="172617" x="5403850" y="3416300"/>
          <p14:tracePt t="172627" x="5397500" y="3416300"/>
          <p14:tracePt t="172628" x="5391150" y="3422650"/>
          <p14:tracePt t="172644" x="5378450" y="3422650"/>
          <p14:tracePt t="172661" x="5372100" y="3422650"/>
          <p14:tracePt t="172677" x="5372100" y="3429000"/>
          <p14:tracePt t="172713" x="5365750" y="3435350"/>
          <p14:tracePt t="172889" x="5359400" y="3435350"/>
          <p14:tracePt t="172897" x="5346700" y="3435350"/>
          <p14:tracePt t="172905" x="5289550" y="3435350"/>
          <p14:tracePt t="172927" x="5264150" y="3448050"/>
          <p14:tracePt t="172944" x="5257800" y="3448050"/>
          <p14:tracePt t="173105" x="5251450" y="3448050"/>
          <p14:tracePt t="173113" x="5245100" y="3448050"/>
          <p14:tracePt t="173114" x="5232400" y="3448050"/>
          <p14:tracePt t="173127" x="5200650" y="3435350"/>
          <p14:tracePt t="173144" x="5149850" y="3435350"/>
          <p14:tracePt t="173161" x="5099050" y="3422650"/>
          <p14:tracePt t="173178" x="5092700" y="3422650"/>
          <p14:tracePt t="173215" x="5086350" y="3416300"/>
          <p14:tracePt t="173281" x="5080000" y="3416300"/>
          <p14:tracePt t="173294" x="5073650" y="3416300"/>
          <p14:tracePt t="174625" x="5073650" y="3409950"/>
          <p14:tracePt t="174657" x="5073650" y="3403600"/>
          <p14:tracePt t="174659" x="5073650" y="3397250"/>
          <p14:tracePt t="174670" x="5080000" y="3384550"/>
          <p14:tracePt t="174694" x="5086350" y="3384550"/>
          <p14:tracePt t="174711" x="5105400" y="3384550"/>
          <p14:tracePt t="174727" x="5118100" y="3384550"/>
          <p14:tracePt t="174744" x="5124450" y="3384550"/>
          <p14:tracePt t="174801" x="5137150" y="3384550"/>
          <p14:tracePt t="174809" x="5175250" y="3384550"/>
          <p14:tracePt t="174820" x="5238750" y="3384550"/>
          <p14:tracePt t="174844" x="5251450" y="3384550"/>
          <p14:tracePt t="174953" x="5257800" y="3384550"/>
          <p14:tracePt t="174961" x="5270500" y="3384550"/>
          <p14:tracePt t="174970" x="5295900" y="3384550"/>
          <p14:tracePt t="174995" x="5321300" y="3384550"/>
          <p14:tracePt t="175011" x="5346700" y="3371850"/>
          <p14:tracePt t="175028" x="5372100" y="3365500"/>
          <p14:tracePt t="175044" x="5391150" y="3359150"/>
          <p14:tracePt t="175061" x="5403850" y="3359150"/>
          <p14:tracePt t="175078" x="5410200" y="3352800"/>
          <p14:tracePt t="175129" x="5416550" y="3346450"/>
          <p14:tracePt t="175137" x="5422900" y="3346450"/>
          <p14:tracePt t="175161" x="5441950" y="3340100"/>
          <p14:tracePt t="175162" x="5448300" y="3333750"/>
          <p14:tracePt t="176377" x="5448300" y="3327400"/>
          <p14:tracePt t="176433" x="5454650" y="3327400"/>
          <p14:tracePt t="176497" x="5454650" y="3314700"/>
          <p14:tracePt t="177429" x="5454650" y="3308350"/>
          <p14:tracePt t="177457" x="5448300" y="3308350"/>
          <p14:tracePt t="177459" x="5422900" y="3308350"/>
          <p14:tracePt t="177478" x="5391150" y="3295650"/>
          <p14:tracePt t="177494" x="5353050" y="3289300"/>
          <p14:tracePt t="177511" x="5334000" y="3282950"/>
          <p14:tracePt t="177528" x="5314950" y="3282950"/>
          <p14:tracePt t="177544" x="5302250" y="3282950"/>
          <p14:tracePt t="177586" x="5295900" y="3282950"/>
          <p14:tracePt t="177609" x="5289550" y="3282950"/>
          <p14:tracePt t="177627" x="5283200" y="3282950"/>
          <p14:tracePt t="177628" x="5270500" y="3282950"/>
          <p14:tracePt t="177644" x="5264150" y="3282950"/>
          <p14:tracePt t="177745" x="5257800" y="3282950"/>
          <p14:tracePt t="177753" x="5251450" y="3282950"/>
          <p14:tracePt t="177754" x="5245100" y="3295650"/>
          <p14:tracePt t="177778" x="5245100" y="3302000"/>
          <p14:tracePt t="177796" x="5245100" y="3308350"/>
          <p14:tracePt t="177811" x="5245100" y="3321050"/>
          <p14:tracePt t="178057" x="5238750" y="3327400"/>
          <p14:tracePt t="178060" x="5226050" y="3327400"/>
          <p14:tracePt t="178070" x="5162550" y="3327400"/>
          <p14:tracePt t="178094" x="5118100" y="3327400"/>
          <p14:tracePt t="178111" x="5067300" y="3314700"/>
          <p14:tracePt t="178128" x="5041900" y="3314700"/>
          <p14:tracePt t="178144" x="5016500" y="3314700"/>
          <p14:tracePt t="178162" x="5010150" y="3314700"/>
          <p14:tracePt t="178201" x="5003800" y="3314700"/>
          <p14:tracePt t="178220" x="4997450" y="3321050"/>
          <p14:tracePt t="178221" x="4991100" y="3321050"/>
          <p14:tracePt t="178289" x="4991100" y="3327400"/>
          <p14:tracePt t="182673" x="4997450" y="3327400"/>
          <p14:tracePt t="182689" x="5003800" y="3327400"/>
          <p14:tracePt t="182697" x="5010150" y="3327400"/>
          <p14:tracePt t="182857" x="5016500" y="3327400"/>
          <p14:tracePt t="182865" x="5022850" y="3327400"/>
          <p14:tracePt t="182878" x="5048250" y="3314700"/>
          <p14:tracePt t="182894" x="5067300" y="3302000"/>
          <p14:tracePt t="182911" x="5067300" y="3295650"/>
          <p14:tracePt t="182970" x="5073650" y="3295650"/>
          <p14:tracePt t="182978" x="5080000" y="3321050"/>
          <p14:tracePt t="182987" x="5086350" y="3346450"/>
          <p14:tracePt t="183011" x="5092700" y="3365500"/>
          <p14:tracePt t="183028" x="5092700" y="3378200"/>
          <p14:tracePt t="183154" x="5092700" y="3384550"/>
          <p14:tracePt t="183769" x="5099050" y="3384550"/>
          <p14:tracePt t="183777" x="5105400" y="3384550"/>
          <p14:tracePt t="183945" x="5111750" y="3378200"/>
          <p14:tracePt t="184257" x="5118100" y="3371850"/>
          <p14:tracePt t="184265" x="5124450" y="3371850"/>
          <p14:tracePt t="184270" x="5143500" y="3359150"/>
          <p14:tracePt t="184294" x="5149850" y="3359150"/>
          <p14:tracePt t="184385" x="5156200" y="3352800"/>
          <p14:tracePt t="184506" x="5162550" y="3352800"/>
          <p14:tracePt t="185185" x="5168900" y="3352800"/>
          <p14:tracePt t="185820" x="0" y="0"/>
        </p14:tracePtLst>
        <p14:tracePtLst>
          <p14:tracePt t="189342" x="2387600" y="2679700"/>
          <p14:tracePt t="189439" x="2387600" y="2673350"/>
          <p14:tracePt t="189495" x="2381250" y="2673350"/>
          <p14:tracePt t="189511" x="2368550" y="2673350"/>
          <p14:tracePt t="189514" x="2349500" y="2660650"/>
          <p14:tracePt t="189535" x="2324100" y="2660650"/>
          <p14:tracePt t="189550" x="2305050" y="2660650"/>
          <p14:tracePt t="189567" x="2260600" y="2660650"/>
          <p14:tracePt t="189584" x="2228850" y="2660650"/>
          <p14:tracePt t="189600" x="2165350" y="2673350"/>
          <p14:tracePt t="189617" x="2120900" y="2673350"/>
          <p14:tracePt t="189633" x="2044700" y="2705100"/>
          <p14:tracePt t="189650" x="1949450" y="2736850"/>
          <p14:tracePt t="189667" x="1866900" y="2781300"/>
          <p14:tracePt t="189683" x="1771650" y="2825750"/>
          <p14:tracePt t="189700" x="1701800" y="2857500"/>
          <p14:tracePt t="189716" x="1625600" y="2901950"/>
          <p14:tracePt t="189733" x="1568450" y="2940050"/>
          <p14:tracePt t="189750" x="1511300" y="2978150"/>
          <p14:tracePt t="189766" x="1435100" y="3054350"/>
          <p14:tracePt t="189784" x="1390650" y="3086100"/>
          <p14:tracePt t="189800" x="1339850" y="3130550"/>
          <p14:tracePt t="189816" x="1295400" y="3181350"/>
          <p14:tracePt t="189833" x="1257300" y="3232150"/>
          <p14:tracePt t="189850" x="1231900" y="3276600"/>
          <p14:tracePt t="189866" x="1193800" y="3314700"/>
          <p14:tracePt t="189883" x="1168400" y="3352800"/>
          <p14:tracePt t="189900" x="1130300" y="3378200"/>
          <p14:tracePt t="189917" x="1092200" y="3409950"/>
          <p14:tracePt t="189933" x="1060450" y="3435350"/>
          <p14:tracePt t="189950" x="1009650" y="3473450"/>
          <p14:tracePt t="189967" x="965200" y="3517900"/>
          <p14:tracePt t="189984" x="927100" y="3556000"/>
          <p14:tracePt t="190000" x="895350" y="3600450"/>
          <p14:tracePt t="190016" x="869950" y="3625850"/>
          <p14:tracePt t="190034" x="825500" y="3663950"/>
          <p14:tracePt t="190060" x="768350" y="3714750"/>
          <p14:tracePt t="190083" x="749300" y="3746500"/>
          <p14:tracePt t="190100" x="730250" y="3765550"/>
          <p14:tracePt t="190117" x="704850" y="3790950"/>
          <p14:tracePt t="190133" x="673100" y="3822700"/>
          <p14:tracePt t="190150" x="647700" y="3860800"/>
          <p14:tracePt t="190150" x="635000" y="3879850"/>
          <p14:tracePt t="190167" x="609600" y="3924300"/>
          <p14:tracePt t="190184" x="584200" y="3975100"/>
          <p14:tracePt t="190201" x="552450" y="4032250"/>
          <p14:tracePt t="190217" x="527050" y="4083050"/>
          <p14:tracePt t="190233" x="520700" y="4127500"/>
          <p14:tracePt t="190250" x="508000" y="4165600"/>
          <p14:tracePt t="190267" x="508000" y="4210050"/>
          <p14:tracePt t="190283" x="508000" y="4260850"/>
          <p14:tracePt t="190300" x="508000" y="4305300"/>
          <p14:tracePt t="190317" x="508000" y="4356100"/>
          <p14:tracePt t="190333" x="508000" y="4425950"/>
          <p14:tracePt t="190350" x="508000" y="4508500"/>
          <p14:tracePt t="190367" x="552450" y="4660900"/>
          <p14:tracePt t="190383" x="603250" y="4762500"/>
          <p14:tracePt t="190400" x="628650" y="4813300"/>
          <p14:tracePt t="190417" x="666750" y="4889500"/>
          <p14:tracePt t="190433" x="698500" y="4940300"/>
          <p14:tracePt t="190450" x="736600" y="4984750"/>
          <p14:tracePt t="190467" x="793750" y="5048250"/>
          <p14:tracePt t="190483" x="838200" y="5099050"/>
          <p14:tracePt t="190500" x="882650" y="5143500"/>
          <p14:tracePt t="190517" x="946150" y="5200650"/>
          <p14:tracePt t="190533" x="1016000" y="5238750"/>
          <p14:tracePt t="190550" x="1092200" y="5289550"/>
          <p14:tracePt t="190566" x="1270000" y="5372100"/>
          <p14:tracePt t="190584" x="1352550" y="5410200"/>
          <p14:tracePt t="190600" x="1447800" y="5441950"/>
          <p14:tracePt t="190616" x="1530350" y="5473700"/>
          <p14:tracePt t="190633" x="1574800" y="5473700"/>
          <p14:tracePt t="190650" x="1638300" y="5473700"/>
          <p14:tracePt t="190666" x="1689100" y="5473700"/>
          <p14:tracePt t="190683" x="1765300" y="5454650"/>
          <p14:tracePt t="190700" x="1835150" y="5416550"/>
          <p14:tracePt t="190716" x="1924050" y="5372100"/>
          <p14:tracePt t="190733" x="1993900" y="5314950"/>
          <p14:tracePt t="190750" x="2063750" y="5270500"/>
          <p14:tracePt t="190767" x="2184400" y="5168900"/>
          <p14:tracePt t="190784" x="2241550" y="5118100"/>
          <p14:tracePt t="190800" x="2305050" y="5060950"/>
          <p14:tracePt t="190817" x="2374900" y="5003800"/>
          <p14:tracePt t="190833" x="2432050" y="4953000"/>
          <p14:tracePt t="190850" x="2482850" y="4908550"/>
          <p14:tracePt t="190866" x="2520950" y="4864100"/>
          <p14:tracePt t="190883" x="2552700" y="4806950"/>
          <p14:tracePt t="190900" x="2590800" y="4749800"/>
          <p14:tracePt t="190917" x="2628900" y="4679950"/>
          <p14:tracePt t="190933" x="2686050" y="4591050"/>
          <p14:tracePt t="190950" x="2736850" y="4514850"/>
          <p14:tracePt t="190967" x="2781300" y="4400550"/>
          <p14:tracePt t="190984" x="2813050" y="4318000"/>
          <p14:tracePt t="191000" x="2832100" y="4203700"/>
          <p14:tracePt t="191016" x="2832100" y="4102100"/>
          <p14:tracePt t="191034" x="2825750" y="3975100"/>
          <p14:tracePt t="191050" x="2794000" y="3873500"/>
          <p14:tracePt t="191067" x="2774950" y="3784600"/>
          <p14:tracePt t="191083" x="2755900" y="3733800"/>
          <p14:tracePt t="191100" x="2736850" y="3714750"/>
          <p14:tracePt t="191117" x="2705100" y="3676650"/>
          <p14:tracePt t="191133" x="2679700" y="3638550"/>
          <p14:tracePt t="191150" x="2647950" y="3600450"/>
          <p14:tracePt t="191167" x="2571750" y="3543300"/>
          <p14:tracePt t="191184" x="2508250" y="3498850"/>
          <p14:tracePt t="191200" x="2457450" y="3473450"/>
          <p14:tracePt t="191217" x="2393950" y="3441700"/>
          <p14:tracePt t="191233" x="2324100" y="3416300"/>
          <p14:tracePt t="191250" x="2235200" y="3390900"/>
          <p14:tracePt t="191267" x="2120900" y="3378200"/>
          <p14:tracePt t="191283" x="2006600" y="3371850"/>
          <p14:tracePt t="191300" x="1898650" y="3371850"/>
          <p14:tracePt t="191317" x="1790700" y="3371850"/>
          <p14:tracePt t="191333" x="1708150" y="3371850"/>
          <p14:tracePt t="191350" x="1612900" y="3359150"/>
          <p14:tracePt t="191366" x="1524000" y="3371850"/>
          <p14:tracePt t="191383" x="1485900" y="3390900"/>
          <p14:tracePt t="191400" x="1422400" y="3422650"/>
          <p14:tracePt t="191416" x="1365250" y="3435350"/>
          <p14:tracePt t="191433" x="1314450" y="3460750"/>
          <p14:tracePt t="191450" x="1257300" y="3492500"/>
          <p14:tracePt t="191466" x="1238250" y="3505200"/>
          <p14:tracePt t="191483" x="1219200" y="3536950"/>
          <p14:tracePt t="191500" x="1193800" y="3568700"/>
          <p14:tracePt t="191516" x="1168400" y="3606800"/>
          <p14:tracePt t="191533" x="1149350" y="3632200"/>
          <p14:tracePt t="191550" x="1143000" y="3670300"/>
          <p14:tracePt t="191566" x="1130300" y="3708400"/>
          <p14:tracePt t="191584" x="1123950" y="3733800"/>
          <p14:tracePt t="191600" x="1117600" y="3765550"/>
          <p14:tracePt t="191616" x="1117600" y="3803650"/>
          <p14:tracePt t="191633" x="1117600" y="3841750"/>
          <p14:tracePt t="191650" x="1117600" y="3892550"/>
          <p14:tracePt t="191667" x="1117600" y="3956050"/>
          <p14:tracePt t="191683" x="1117600" y="4000500"/>
          <p14:tracePt t="191700" x="1123950" y="4064000"/>
          <p14:tracePt t="191718" x="1136650" y="4121150"/>
          <p14:tracePt t="191733" x="1181100" y="4203700"/>
          <p14:tracePt t="191750" x="1219200" y="4267200"/>
          <p14:tracePt t="191767" x="1301750" y="4375150"/>
          <p14:tracePt t="191784" x="1352550" y="4445000"/>
          <p14:tracePt t="191800" x="1409700" y="4514850"/>
          <p14:tracePt t="191817" x="1479550" y="4603750"/>
          <p14:tracePt t="191833" x="1543050" y="4660900"/>
          <p14:tracePt t="191850" x="1612900" y="4718050"/>
          <p14:tracePt t="191867" x="1682750" y="4762500"/>
          <p14:tracePt t="191883" x="1733550" y="4787900"/>
          <p14:tracePt t="191900" x="1771650" y="4806950"/>
          <p14:tracePt t="191917" x="1790700" y="4813300"/>
          <p14:tracePt t="191933" x="1797050" y="4819650"/>
          <p14:tracePt t="191950" x="1809750" y="4819650"/>
          <p14:tracePt t="191966" x="1828800" y="4819650"/>
          <p14:tracePt t="191983" x="1847850" y="4819650"/>
          <p14:tracePt t="192000" x="1879600" y="4819650"/>
          <p14:tracePt t="192017" x="1898650" y="4819650"/>
          <p14:tracePt t="192033" x="1917700" y="4819650"/>
          <p14:tracePt t="192050" x="1936750" y="4819650"/>
          <p14:tracePt t="192067" x="1955800" y="4819650"/>
          <p14:tracePt t="192083" x="1962150" y="4819650"/>
          <p14:tracePt t="192100" x="1974850" y="4819650"/>
          <p14:tracePt t="192117" x="1981200" y="4819650"/>
          <p14:tracePt t="192645" x="1993900" y="4832350"/>
          <p14:tracePt t="192663" x="2000250" y="4838700"/>
          <p14:tracePt t="192683" x="2006600" y="4845050"/>
          <p14:tracePt t="192791" x="2006600" y="4857750"/>
          <p14:tracePt t="192799" x="1943100" y="4883150"/>
          <p14:tracePt t="192810" x="1631950" y="4902200"/>
          <p14:tracePt t="192832" x="1384300" y="4902200"/>
          <p14:tracePt t="192849" x="1187450" y="4902200"/>
          <p14:tracePt t="192866" x="1009650" y="4902200"/>
          <p14:tracePt t="192882" x="914400" y="4870450"/>
          <p14:tracePt t="192901" x="863600" y="4845050"/>
          <p14:tracePt t="192918" x="844550" y="4832350"/>
          <p14:tracePt t="192934" x="831850" y="4819650"/>
          <p14:tracePt t="192951" x="819150" y="4787900"/>
          <p14:tracePt t="192967" x="806450" y="4743450"/>
          <p14:tracePt t="192984" x="781050" y="4692650"/>
          <p14:tracePt t="193001" x="774700" y="4660900"/>
          <p14:tracePt t="193017" x="755650" y="4635500"/>
          <p14:tracePt t="193034" x="755650" y="4597400"/>
          <p14:tracePt t="193051" x="742950" y="4565650"/>
          <p14:tracePt t="193069" x="742950" y="4521200"/>
          <p14:tracePt t="193084" x="742950" y="4483100"/>
          <p14:tracePt t="193101" x="742950" y="4419600"/>
          <p14:tracePt t="193116" x="742950" y="4368800"/>
          <p14:tracePt t="193133" x="742950" y="4305300"/>
          <p14:tracePt t="193150" x="742950" y="4267200"/>
          <p14:tracePt t="193166" x="742950" y="4197350"/>
          <p14:tracePt t="193184" x="742950" y="4165600"/>
          <p14:tracePt t="193200" x="742950" y="4140200"/>
          <p14:tracePt t="193217" x="749300" y="4121150"/>
          <p14:tracePt t="193233" x="755650" y="4102100"/>
          <p14:tracePt t="193250" x="762000" y="4089400"/>
          <p14:tracePt t="193266" x="768350" y="4076700"/>
          <p14:tracePt t="193283" x="774700" y="4057650"/>
          <p14:tracePt t="193300" x="774700" y="4051300"/>
          <p14:tracePt t="193316" x="774700" y="4038600"/>
          <p14:tracePt t="193333" x="793750" y="4013200"/>
          <p14:tracePt t="193350" x="793750" y="4000500"/>
          <p14:tracePt t="193367" x="819150" y="3956050"/>
          <p14:tracePt t="193384" x="838200" y="3917950"/>
          <p14:tracePt t="193400" x="857250" y="3886200"/>
          <p14:tracePt t="193417" x="869950" y="3841750"/>
          <p14:tracePt t="193433" x="895350" y="3790950"/>
          <p14:tracePt t="193450" x="914400" y="3733800"/>
          <p14:tracePt t="193466" x="927100" y="3708400"/>
          <p14:tracePt t="193483" x="933450" y="3689350"/>
          <p14:tracePt t="193500" x="933450" y="3683000"/>
          <p14:tracePt t="193516" x="933450" y="3670300"/>
          <p14:tracePt t="193533" x="939800" y="3657600"/>
          <p14:tracePt t="193550" x="946150" y="3657600"/>
          <p14:tracePt t="193550" x="946150" y="3651250"/>
          <p14:tracePt t="193591" x="946150" y="3638550"/>
          <p14:tracePt t="193615" x="946150" y="3625850"/>
          <p14:tracePt t="193634" x="946150" y="3619500"/>
          <p14:tracePt t="193642" x="946150" y="3613150"/>
          <p14:tracePt t="193666" x="946150" y="3606800"/>
          <p14:tracePt t="193683" x="939800" y="3594100"/>
          <p14:tracePt t="193700" x="927100" y="3594100"/>
          <p14:tracePt t="193717" x="901700" y="3587750"/>
          <p14:tracePt t="193733" x="889000" y="3587750"/>
          <p14:tracePt t="193750" x="876300" y="3587750"/>
          <p14:tracePt t="193766" x="857250" y="3587750"/>
          <p14:tracePt t="193783" x="850900" y="3587750"/>
          <p14:tracePt t="193800" x="838200" y="3587750"/>
          <p14:tracePt t="193817" x="825500" y="3587750"/>
          <p14:tracePt t="193833" x="819150" y="3594100"/>
          <p14:tracePt t="193871" x="812800" y="3594100"/>
          <p14:tracePt t="193983" x="812800" y="3600450"/>
          <p14:tracePt t="193991" x="806450" y="3606800"/>
          <p14:tracePt t="193995" x="787400" y="3619500"/>
          <p14:tracePt t="194016" x="787400" y="3632200"/>
          <p14:tracePt t="194033" x="787400" y="3638550"/>
          <p14:tracePt t="194050" x="781050" y="3657600"/>
          <p14:tracePt t="194067" x="774700" y="3657600"/>
          <p14:tracePt t="194119" x="774700" y="3663950"/>
          <p14:tracePt t="194159" x="774700" y="3676650"/>
          <p14:tracePt t="194183" x="774700" y="3683000"/>
          <p14:tracePt t="194200" x="774700" y="3689350"/>
          <p14:tracePt t="194201" x="774700" y="3702050"/>
          <p14:tracePt t="194216" x="774700" y="3714750"/>
          <p14:tracePt t="194233" x="774700" y="3721100"/>
          <p14:tracePt t="194472" x="774700" y="3733800"/>
          <p14:tracePt t="194485" x="774700" y="3740150"/>
          <p14:tracePt t="194492" x="774700" y="3759200"/>
          <p14:tracePt t="194517" x="774700" y="3778250"/>
          <p14:tracePt t="194533" x="774700" y="3790950"/>
          <p14:tracePt t="194550" x="774700" y="3803650"/>
          <p14:tracePt t="194567" x="800100" y="3835400"/>
          <p14:tracePt t="194583" x="812800" y="3854450"/>
          <p14:tracePt t="194600" x="825500" y="3860800"/>
          <p14:tracePt t="194617" x="844550" y="3886200"/>
          <p14:tracePt t="194633" x="863600" y="3905250"/>
          <p14:tracePt t="194650" x="914400" y="3924300"/>
          <p14:tracePt t="194667" x="977900" y="3949700"/>
          <p14:tracePt t="194683" x="1054100" y="3968750"/>
          <p14:tracePt t="194700" x="1123950" y="3987800"/>
          <p14:tracePt t="194716" x="1187450" y="4006850"/>
          <p14:tracePt t="194733" x="1244600" y="4025900"/>
          <p14:tracePt t="194750" x="1282700" y="4025900"/>
          <p14:tracePt t="194766" x="1352550" y="4044950"/>
          <p14:tracePt t="194784" x="1416050" y="4057650"/>
          <p14:tracePt t="194800" x="1466850" y="4064000"/>
          <p14:tracePt t="194816" x="1543050" y="4076700"/>
          <p14:tracePt t="194833" x="1606550" y="4083050"/>
          <p14:tracePt t="194850" x="1676400" y="4095750"/>
          <p14:tracePt t="194867" x="1758950" y="4095750"/>
          <p14:tracePt t="194883" x="1822450" y="4102100"/>
          <p14:tracePt t="194900" x="1879600" y="4108450"/>
          <p14:tracePt t="194917" x="1930400" y="4114800"/>
          <p14:tracePt t="194933" x="1974850" y="4127500"/>
          <p14:tracePt t="194950" x="2025650" y="4133850"/>
          <p14:tracePt t="194966" x="2095500" y="4146550"/>
          <p14:tracePt t="194984" x="2127250" y="4146550"/>
          <p14:tracePt t="195000" x="2165350" y="4146550"/>
          <p14:tracePt t="195017" x="2203450" y="4146550"/>
          <p14:tracePt t="195034" x="2235200" y="4146550"/>
          <p14:tracePt t="195050" x="2260600" y="4146550"/>
          <p14:tracePt t="195067" x="2292350" y="4146550"/>
          <p14:tracePt t="195084" x="2311400" y="4146550"/>
          <p14:tracePt t="195100" x="2349500" y="4146550"/>
          <p14:tracePt t="195117" x="2374900" y="4159250"/>
          <p14:tracePt t="195133" x="2400300" y="4159250"/>
          <p14:tracePt t="195150" x="2438400" y="4165600"/>
          <p14:tracePt t="195167" x="2463800" y="4165600"/>
          <p14:tracePt t="195167" x="2489200" y="4171950"/>
          <p14:tracePt t="195184" x="2514600" y="4171950"/>
          <p14:tracePt t="195200" x="2546350" y="4178300"/>
          <p14:tracePt t="195217" x="2578100" y="4178300"/>
          <p14:tracePt t="195233" x="2609850" y="4184650"/>
          <p14:tracePt t="195250" x="2622550" y="4191000"/>
          <p14:tracePt t="195267" x="2628900" y="4191000"/>
          <p14:tracePt t="195283" x="2635250" y="4191000"/>
          <p14:tracePt t="195300" x="2641600" y="4191000"/>
          <p14:tracePt t="195383" x="2654300" y="4191000"/>
          <p14:tracePt t="195387" x="2673350" y="4191000"/>
          <p14:tracePt t="195391" x="2730500" y="4210050"/>
          <p14:tracePt t="195417" x="2794000" y="4222750"/>
          <p14:tracePt t="195433" x="2838450" y="4222750"/>
          <p14:tracePt t="195450" x="2876550" y="4235450"/>
          <p14:tracePt t="195467" x="2895600" y="4241800"/>
          <p14:tracePt t="195483" x="2914650" y="4248150"/>
          <p14:tracePt t="195519" x="2921000" y="4248150"/>
          <p14:tracePt t="195520" x="2933700" y="4248150"/>
          <p14:tracePt t="195533" x="2959100" y="4267200"/>
          <p14:tracePt t="195550" x="2984500" y="4273550"/>
          <p14:tracePt t="195566" x="3041650" y="4298950"/>
          <p14:tracePt t="195583" x="3079750" y="4298950"/>
          <p14:tracePt t="195601" x="3111500" y="4318000"/>
          <p14:tracePt t="195616" x="3175000" y="4343400"/>
          <p14:tracePt t="195633" x="3257550" y="4368800"/>
          <p14:tracePt t="195650" x="3435350" y="4413250"/>
          <p14:tracePt t="195666" x="3581400" y="4457700"/>
          <p14:tracePt t="195683" x="3790950" y="4521200"/>
          <p14:tracePt t="195700" x="4044950" y="4603750"/>
          <p14:tracePt t="195717" x="4330700" y="4692650"/>
          <p14:tracePt t="195733" x="4629150" y="4768850"/>
          <p14:tracePt t="195750" x="4914900" y="4838700"/>
          <p14:tracePt t="195767" x="5143500" y="4908550"/>
          <p14:tracePt t="195767" x="5270500" y="4946650"/>
          <p14:tracePt t="195784" x="5467350" y="5003800"/>
          <p14:tracePt t="195800" x="5632450" y="5041900"/>
          <p14:tracePt t="195816" x="5791200" y="5060950"/>
          <p14:tracePt t="195834" x="5930900" y="5080000"/>
          <p14:tracePt t="195850" x="6051550" y="5099050"/>
          <p14:tracePt t="195867" x="6184900" y="5118100"/>
          <p14:tracePt t="195883" x="6311900" y="5137150"/>
          <p14:tracePt t="195900" x="6451600" y="5156200"/>
          <p14:tracePt t="195917" x="6597650" y="5181600"/>
          <p14:tracePt t="195933" x="6743700" y="5200650"/>
          <p14:tracePt t="195950" x="6965950" y="5232400"/>
          <p14:tracePt t="195983" x="7061200" y="5245100"/>
          <p14:tracePt t="195984" x="7156450" y="5245100"/>
          <p14:tracePt t="196000" x="7226300" y="5245100"/>
          <p14:tracePt t="196016" x="7277100" y="5245100"/>
          <p14:tracePt t="196033" x="7321550" y="5245100"/>
          <p14:tracePt t="196050" x="7391400" y="5245100"/>
          <p14:tracePt t="196067" x="7435850" y="5245100"/>
          <p14:tracePt t="196083" x="7524750" y="5245100"/>
          <p14:tracePt t="196100" x="7575550" y="5245100"/>
          <p14:tracePt t="196117" x="7620000" y="5232400"/>
          <p14:tracePt t="196133" x="7651750" y="5219700"/>
          <p14:tracePt t="196150" x="7689850" y="5200650"/>
          <p14:tracePt t="196150" x="7696200" y="5200650"/>
          <p14:tracePt t="196168" x="7708900" y="5187950"/>
          <p14:tracePt t="196184" x="7727950" y="5175250"/>
          <p14:tracePt t="196200" x="7734300" y="5168900"/>
          <p14:tracePt t="196217" x="7740650" y="5162550"/>
          <p14:tracePt t="196255" x="7747000" y="5156200"/>
          <p14:tracePt t="196262" x="7753350" y="5149850"/>
          <p14:tracePt t="196266" x="7753350" y="5143500"/>
          <p14:tracePt t="196283" x="7759700" y="5130800"/>
          <p14:tracePt t="196300" x="7766050" y="5118100"/>
          <p14:tracePt t="196316" x="7766050" y="5105400"/>
          <p14:tracePt t="196375" x="7766050" y="5099050"/>
          <p14:tracePt t="196431" x="7753350" y="5086350"/>
          <p14:tracePt t="196439" x="7727950" y="5086350"/>
          <p14:tracePt t="196443" x="7581900" y="5086350"/>
          <p14:tracePt t="196466" x="7442200" y="5086350"/>
          <p14:tracePt t="196483" x="7270750" y="5086350"/>
          <p14:tracePt t="196500" x="7092950" y="5086350"/>
          <p14:tracePt t="196516" x="6877050" y="5086350"/>
          <p14:tracePt t="196534" x="6718300" y="5086350"/>
          <p14:tracePt t="196550" x="6527800" y="5086350"/>
          <p14:tracePt t="196567" x="6216650" y="5092700"/>
          <p14:tracePt t="196584" x="5937250" y="5124450"/>
          <p14:tracePt t="196600" x="5619750" y="5124450"/>
          <p14:tracePt t="196617" x="5264150" y="5124450"/>
          <p14:tracePt t="196634" x="4984750" y="5092700"/>
          <p14:tracePt t="196650" x="4692650" y="5035550"/>
          <p14:tracePt t="196667" x="4527550" y="5003800"/>
          <p14:tracePt t="196684" x="4356100" y="4959350"/>
          <p14:tracePt t="196700" x="4216400" y="4927600"/>
          <p14:tracePt t="196716" x="4038600" y="4895850"/>
          <p14:tracePt t="196733" x="3848100" y="4851400"/>
          <p14:tracePt t="196750" x="3683000" y="4826000"/>
          <p14:tracePt t="196766" x="3473450" y="4806950"/>
          <p14:tracePt t="196784" x="3346450" y="4794250"/>
          <p14:tracePt t="196800" x="3251200" y="4794250"/>
          <p14:tracePt t="196817" x="3155950" y="4794250"/>
          <p14:tracePt t="196833" x="3041650" y="4787900"/>
          <p14:tracePt t="196850" x="2952750" y="4775200"/>
          <p14:tracePt t="196867" x="2863850" y="4775200"/>
          <p14:tracePt t="196883" x="2825750" y="4768850"/>
          <p14:tracePt t="196900" x="2794000" y="4768850"/>
          <p14:tracePt t="196918" x="2781300" y="4768850"/>
          <p14:tracePt t="196950" x="2774950" y="4762500"/>
          <p14:tracePt t="197095" x="2774950" y="4749800"/>
          <p14:tracePt t="197111" x="2774950" y="4737100"/>
          <p14:tracePt t="197114" x="2806700" y="4737100"/>
          <p14:tracePt t="197133" x="2882900" y="4737100"/>
          <p14:tracePt t="197150" x="2971800" y="4737100"/>
          <p14:tracePt t="197167" x="3257550" y="4756150"/>
          <p14:tracePt t="197184" x="3422650" y="4781550"/>
          <p14:tracePt t="197200" x="3632200" y="4806950"/>
          <p14:tracePt t="197217" x="3829050" y="4851400"/>
          <p14:tracePt t="197233" x="4006850" y="4876800"/>
          <p14:tracePt t="197250" x="4165600" y="4895850"/>
          <p14:tracePt t="197267" x="4305300" y="4914900"/>
          <p14:tracePt t="197283" x="4438650" y="4940300"/>
          <p14:tracePt t="197300" x="4578350" y="4972050"/>
          <p14:tracePt t="197316" x="4711700" y="4978400"/>
          <p14:tracePt t="197333" x="4851400" y="5003800"/>
          <p14:tracePt t="197350" x="4978400" y="5016500"/>
          <p14:tracePt t="197366" x="5162550" y="5016500"/>
          <p14:tracePt t="197384" x="5257800" y="5016500"/>
          <p14:tracePt t="197400" x="5372100" y="5016500"/>
          <p14:tracePt t="197417" x="5473700" y="5016500"/>
          <p14:tracePt t="197433" x="5562600" y="5016500"/>
          <p14:tracePt t="197450" x="5657850" y="5016500"/>
          <p14:tracePt t="197467" x="5746750" y="5016500"/>
          <p14:tracePt t="197483" x="5822950" y="5016500"/>
          <p14:tracePt t="197500" x="5905500" y="5016500"/>
          <p14:tracePt t="197517" x="6007100" y="5016500"/>
          <p14:tracePt t="197533" x="6115050" y="5016500"/>
          <p14:tracePt t="197550" x="6280150" y="5016500"/>
          <p14:tracePt t="197568" x="6330950" y="5016500"/>
          <p14:tracePt t="197568" x="6375400" y="5016500"/>
          <p14:tracePt t="197584" x="6451600" y="5016500"/>
          <p14:tracePt t="197600" x="6508750" y="5016500"/>
          <p14:tracePt t="197617" x="6559550" y="5016500"/>
          <p14:tracePt t="197634" x="6597650" y="5016500"/>
          <p14:tracePt t="197650" x="6629400" y="5016500"/>
          <p14:tracePt t="197667" x="6673850" y="5016500"/>
          <p14:tracePt t="197683" x="6724650" y="5016500"/>
          <p14:tracePt t="197700" x="6775450" y="5003800"/>
          <p14:tracePt t="197717" x="6819900" y="5003800"/>
          <p14:tracePt t="197733" x="6864350" y="4997450"/>
          <p14:tracePt t="197750" x="6927850" y="4991100"/>
          <p14:tracePt t="197767" x="6985000" y="4972050"/>
          <p14:tracePt t="197784" x="7004050" y="4965700"/>
          <p14:tracePt t="197935" x="7016750" y="4965700"/>
          <p14:tracePt t="197943" x="7035800" y="4959350"/>
          <p14:tracePt t="197944" x="7048500" y="4940300"/>
          <p14:tracePt t="197944" x="7067550" y="4927600"/>
          <p14:tracePt t="197967" x="7086600" y="4914900"/>
          <p14:tracePt t="197984" x="7099300" y="4902200"/>
          <p14:tracePt t="198000" x="7105650" y="4902200"/>
          <p14:tracePt t="198151" x="7112000" y="4895850"/>
          <p14:tracePt t="198176" x="7092950" y="4889500"/>
          <p14:tracePt t="198177" x="6991350" y="4889500"/>
          <p14:tracePt t="198200" x="6724650" y="4914900"/>
          <p14:tracePt t="198216" x="6508750" y="4972050"/>
          <p14:tracePt t="198233" x="6248400" y="5041900"/>
          <p14:tracePt t="198250" x="5962650" y="5080000"/>
          <p14:tracePt t="198267" x="5683250" y="5105400"/>
          <p14:tracePt t="198283" x="5384800" y="5137150"/>
          <p14:tracePt t="198300" x="4946650" y="5137150"/>
          <p14:tracePt t="198316" x="4330700" y="5080000"/>
          <p14:tracePt t="198333" x="3575050" y="4851400"/>
          <p14:tracePt t="198350" x="3117850" y="4787900"/>
          <p14:tracePt t="198367" x="2432050" y="4686300"/>
          <p14:tracePt t="198383" x="2127250" y="4629150"/>
          <p14:tracePt t="198400" x="1974850" y="4584700"/>
          <p14:tracePt t="198417" x="1905000" y="4578350"/>
          <p14:tracePt t="198434" x="1866900" y="4565650"/>
          <p14:tracePt t="198450" x="1828800" y="4565650"/>
          <p14:tracePt t="198467" x="1771650" y="4559300"/>
          <p14:tracePt t="198483" x="1701800" y="4546600"/>
          <p14:tracePt t="198500" x="1606550" y="4540250"/>
          <p14:tracePt t="198517" x="1466850" y="4521200"/>
          <p14:tracePt t="198533" x="1333500" y="4502150"/>
          <p14:tracePt t="198550" x="1193800" y="4464050"/>
          <p14:tracePt t="198550" x="1143000" y="4445000"/>
          <p14:tracePt t="198568" x="1028700" y="4438650"/>
          <p14:tracePt t="198584" x="971550" y="4419600"/>
          <p14:tracePt t="198600" x="946150" y="4406900"/>
          <p14:tracePt t="198617" x="927100" y="4406900"/>
          <p14:tracePt t="198816" x="914400" y="4406900"/>
          <p14:tracePt t="198847" x="901700" y="4406900"/>
          <p14:tracePt t="198863" x="901700" y="4413250"/>
          <p14:tracePt t="198866" x="889000" y="4432300"/>
          <p14:tracePt t="198883" x="882650" y="4445000"/>
          <p14:tracePt t="198900" x="882650" y="4451350"/>
          <p14:tracePt t="198916" x="876300" y="4457700"/>
          <p14:tracePt t="198933" x="869950" y="4470400"/>
          <p14:tracePt t="198950" x="863600" y="4489450"/>
          <p14:tracePt t="198967" x="857250" y="4502150"/>
          <p14:tracePt t="199015" x="850900" y="4508500"/>
          <p14:tracePt t="199031" x="844550" y="4521200"/>
          <p14:tracePt t="199049" x="838200" y="4533900"/>
          <p14:tracePt t="199049" x="838200" y="4540250"/>
          <p14:tracePt t="199065" x="819150" y="4559300"/>
          <p14:tracePt t="199082" x="806450" y="4578350"/>
          <p14:tracePt t="199099" x="806450" y="4591050"/>
          <p14:tracePt t="199115" x="793750" y="4597400"/>
          <p14:tracePt t="199132" x="787400" y="4616450"/>
          <p14:tracePt t="199149" x="781050" y="4622800"/>
          <p14:tracePt t="199319" x="781050" y="4629150"/>
          <p14:tracePt t="199335" x="774700" y="4635500"/>
          <p14:tracePt t="199391" x="768350" y="4635500"/>
          <p14:tracePt t="199503" x="768350" y="4641850"/>
          <p14:tracePt t="199527" x="774700" y="4641850"/>
          <p14:tracePt t="199535" x="781050" y="4641850"/>
          <p14:tracePt t="199540" x="800100" y="4641850"/>
          <p14:tracePt t="199565" x="812800" y="4641850"/>
          <p14:tracePt t="199582" x="825500" y="4641850"/>
          <p14:tracePt t="199599" x="850900" y="4629150"/>
          <p14:tracePt t="199616" x="863600" y="4629150"/>
          <p14:tracePt t="199632" x="882650" y="4610100"/>
          <p14:tracePt t="199648" x="895350" y="4603750"/>
          <p14:tracePt t="199665" x="914400" y="4591050"/>
          <p14:tracePt t="199682" x="933450" y="4591050"/>
          <p14:tracePt t="199700" x="958850" y="4578350"/>
          <p14:tracePt t="199717" x="977900" y="4578350"/>
          <p14:tracePt t="199733" x="996950" y="4565650"/>
          <p14:tracePt t="199750" x="1003300" y="4565650"/>
          <p14:tracePt t="199767" x="1022350" y="4559300"/>
          <p14:tracePt t="199823" x="1028700" y="4559300"/>
          <p14:tracePt t="199831" x="1035050" y="4559300"/>
          <p14:tracePt t="199838" x="1041400" y="4552950"/>
          <p14:tracePt t="199850" x="1041400" y="4546600"/>
          <p14:tracePt t="199867" x="1066800" y="4540250"/>
          <p14:tracePt t="199883" x="1079500" y="4527550"/>
          <p14:tracePt t="199900" x="1092200" y="4521200"/>
          <p14:tracePt t="199917" x="1104900" y="4508500"/>
          <p14:tracePt t="199934" x="1117600" y="4502150"/>
          <p14:tracePt t="199950" x="1123950" y="4495800"/>
          <p14:tracePt t="199967" x="1136650" y="4483100"/>
          <p14:tracePt t="199984" x="1143000" y="4476750"/>
          <p14:tracePt t="200000" x="1149350" y="4470400"/>
          <p14:tracePt t="200017" x="1162050" y="4464050"/>
          <p14:tracePt t="200034" x="1168400" y="4451350"/>
          <p14:tracePt t="200050" x="1174750" y="4438650"/>
          <p14:tracePt t="200067" x="1187450" y="4432300"/>
          <p14:tracePt t="200084" x="1193800" y="4425950"/>
          <p14:tracePt t="200100" x="1200150" y="4413250"/>
          <p14:tracePt t="200136" x="1206500" y="4406900"/>
          <p14:tracePt t="200137" x="1212850" y="4406900"/>
          <p14:tracePt t="200150" x="1219200" y="4400550"/>
          <p14:tracePt t="200150" x="1225550" y="4394200"/>
          <p14:tracePt t="200168" x="1231900" y="4387850"/>
          <p14:tracePt t="200184" x="1238250" y="4381500"/>
          <p14:tracePt t="200200" x="1244600" y="4375150"/>
          <p14:tracePt t="200217" x="1250950" y="4362450"/>
          <p14:tracePt t="200234" x="1263650" y="4343400"/>
          <p14:tracePt t="200250" x="1276350" y="4337050"/>
          <p14:tracePt t="200267" x="1282700" y="4324350"/>
          <p14:tracePt t="200284" x="1301750" y="4298950"/>
          <p14:tracePt t="200300" x="1314450" y="4279900"/>
          <p14:tracePt t="200317" x="1327150" y="4260850"/>
          <p14:tracePt t="200333" x="1339850" y="4248150"/>
          <p14:tracePt t="200350" x="1358900" y="4216400"/>
          <p14:tracePt t="200368" x="1371600" y="4203700"/>
          <p14:tracePt t="200384" x="1384300" y="4178300"/>
          <p14:tracePt t="200400" x="1397000" y="4159250"/>
          <p14:tracePt t="200417" x="1422400" y="4133850"/>
          <p14:tracePt t="200433" x="1435100" y="4121150"/>
          <p14:tracePt t="200450" x="1447800" y="4108450"/>
          <p14:tracePt t="200467" x="1466850" y="4095750"/>
          <p14:tracePt t="200483" x="1466850" y="4083050"/>
          <p14:tracePt t="200500" x="1479550" y="4070350"/>
          <p14:tracePt t="200517" x="1485900" y="4064000"/>
          <p14:tracePt t="200533" x="1498600" y="4051300"/>
          <p14:tracePt t="200550" x="1511300" y="4051300"/>
          <p14:tracePt t="200567" x="1517650" y="4038600"/>
          <p14:tracePt t="200583" x="1536700" y="4025900"/>
          <p14:tracePt t="200601" x="1549400" y="4019550"/>
          <p14:tracePt t="200617" x="1562100" y="4013200"/>
          <p14:tracePt t="200633" x="1568450" y="4006850"/>
          <p14:tracePt t="200650" x="1587500" y="3994150"/>
          <p14:tracePt t="200667" x="1600200" y="3981450"/>
          <p14:tracePt t="200684" x="1606550" y="3975100"/>
          <p14:tracePt t="200701" x="1612900" y="3968750"/>
          <p14:tracePt t="200717" x="1625600" y="3962400"/>
          <p14:tracePt t="200767" x="1625600" y="3956050"/>
          <p14:tracePt t="200776" x="1631950" y="3956050"/>
          <p14:tracePt t="200777" x="1638300" y="3943350"/>
          <p14:tracePt t="200823" x="1644650" y="3937000"/>
          <p14:tracePt t="200833" x="1651000" y="3937000"/>
          <p14:tracePt t="200834" x="1657350" y="3924300"/>
          <p14:tracePt t="200850" x="1663700" y="3924300"/>
          <p14:tracePt t="200867" x="1676400" y="3911600"/>
          <p14:tracePt t="200904" x="1682750" y="3905250"/>
          <p14:tracePt t="200905" x="1689100" y="3898900"/>
          <p14:tracePt t="200917" x="1695450" y="3892550"/>
          <p14:tracePt t="200951" x="1701800" y="3886200"/>
          <p14:tracePt t="200983" x="1708150" y="3886200"/>
          <p14:tracePt t="200984" x="1720850" y="3879850"/>
          <p14:tracePt t="200992" x="1727200" y="3873500"/>
          <p14:tracePt t="201017" x="1739900" y="3867150"/>
          <p14:tracePt t="201064" x="1739900" y="3860800"/>
          <p14:tracePt t="201071" x="1746250" y="3860800"/>
          <p14:tracePt t="201103" x="1752600" y="3854450"/>
          <p14:tracePt t="201120" x="1758950" y="3854450"/>
          <p14:tracePt t="201135" x="1765300" y="3848100"/>
          <p14:tracePt t="201151" x="1778000" y="3841750"/>
          <p14:tracePt t="201176" x="1778000" y="3835400"/>
          <p14:tracePt t="201185" x="1784350" y="3835400"/>
          <p14:tracePt t="201216" x="1790700" y="3829050"/>
          <p14:tracePt t="201239" x="1797050" y="3829050"/>
          <p14:tracePt t="201263" x="1803400" y="3822700"/>
          <p14:tracePt t="201312" x="1809750" y="3822700"/>
          <p14:tracePt t="201319" x="1816100" y="3822700"/>
          <p14:tracePt t="201327" x="1822450" y="3822700"/>
          <p14:tracePt t="201349" x="1828800" y="3816350"/>
          <p14:tracePt t="201367" x="1841500" y="3816350"/>
          <p14:tracePt t="201783" x="1847850" y="3816350"/>
          <p14:tracePt t="201793" x="1847850" y="3822700"/>
          <p14:tracePt t="201802" x="1847850" y="3848100"/>
          <p14:tracePt t="201816" x="1847850" y="3886200"/>
          <p14:tracePt t="201833" x="1809750" y="3937000"/>
          <p14:tracePt t="201849" x="1758950" y="3975100"/>
          <p14:tracePt t="201866" x="1727200" y="4000500"/>
          <p14:tracePt t="201883" x="1714500" y="4006850"/>
          <p14:tracePt t="201899" x="1714500" y="4013200"/>
          <p14:tracePt t="202007" x="1714500" y="4019550"/>
          <p14:tracePt t="202023" x="1714500" y="4032250"/>
          <p14:tracePt t="202035" x="1708150" y="4044950"/>
          <p14:tracePt t="202042" x="1695450" y="4057650"/>
          <p14:tracePt t="202082" x="1689100" y="4070350"/>
          <p14:tracePt t="202083" x="1682750" y="4076700"/>
          <p14:tracePt t="202099" x="1670050" y="4089400"/>
          <p14:tracePt t="202116" x="1657350" y="4095750"/>
          <p14:tracePt t="202132" x="1651000" y="4102100"/>
          <p14:tracePt t="202149" x="1644650" y="4102100"/>
          <p14:tracePt t="202166" x="1638300" y="4108450"/>
          <p14:tracePt t="202182" x="1619250" y="4121150"/>
          <p14:tracePt t="202200" x="1606550" y="4133850"/>
          <p14:tracePt t="202216" x="1581150" y="4140200"/>
          <p14:tracePt t="202232" x="1581150" y="4146550"/>
          <p14:tracePt t="202249" x="1568450" y="4152900"/>
          <p14:tracePt t="202287" x="1562100" y="4159250"/>
          <p14:tracePt t="202311" x="1549400" y="4159250"/>
          <p14:tracePt t="202314" x="1543050" y="4171950"/>
          <p14:tracePt t="202325" x="1530350" y="4184650"/>
          <p14:tracePt t="202349" x="1524000" y="4184650"/>
          <p14:tracePt t="202366" x="1517650" y="4197350"/>
          <p14:tracePt t="202383" x="1504950" y="4197350"/>
          <p14:tracePt t="202399" x="1485900" y="4203700"/>
          <p14:tracePt t="202416" x="1473200" y="4210050"/>
          <p14:tracePt t="202432" x="1454150" y="4222750"/>
          <p14:tracePt t="202449" x="1428750" y="4235450"/>
          <p14:tracePt t="202466" x="1409700" y="4248150"/>
          <p14:tracePt t="202483" x="1390650" y="4254500"/>
          <p14:tracePt t="202499" x="1377950" y="4267200"/>
          <p14:tracePt t="202516" x="1365250" y="4279900"/>
          <p14:tracePt t="202532" x="1352550" y="4292600"/>
          <p14:tracePt t="202549" x="1352550" y="4298950"/>
          <p14:tracePt t="202566" x="1339850" y="4311650"/>
          <p14:tracePt t="202582" x="1339850" y="4337050"/>
          <p14:tracePt t="202600" x="1339850" y="4349750"/>
          <p14:tracePt t="202616" x="1339850" y="4362450"/>
          <p14:tracePt t="202633" x="1339850" y="4368800"/>
          <p14:tracePt t="202679" x="1339850" y="4375150"/>
          <p14:tracePt t="202687" x="1339850" y="4381500"/>
          <p14:tracePt t="202711" x="1339850" y="4387850"/>
          <p14:tracePt t="202712" x="1339850" y="4394200"/>
          <p14:tracePt t="202732" x="1358900" y="4400550"/>
          <p14:tracePt t="202749" x="1390650" y="4413250"/>
          <p14:tracePt t="202766" x="1441450" y="4425950"/>
          <p14:tracePt t="202784" x="1479550" y="4438650"/>
          <p14:tracePt t="202800" x="1511300" y="4445000"/>
          <p14:tracePt t="202816" x="1549400" y="4445000"/>
          <p14:tracePt t="202832" x="1600200" y="4457700"/>
          <p14:tracePt t="202849" x="1657350" y="4457700"/>
          <p14:tracePt t="202866" x="1714500" y="4470400"/>
          <p14:tracePt t="202882" x="1790700" y="4489450"/>
          <p14:tracePt t="202899" x="1860550" y="4489450"/>
          <p14:tracePt t="202916" x="1936750" y="4508500"/>
          <p14:tracePt t="202932" x="1987550" y="4514850"/>
          <p14:tracePt t="202949" x="2051050" y="4521200"/>
          <p14:tracePt t="202966" x="2082800" y="4527550"/>
          <p14:tracePt t="202982" x="2127250" y="4527550"/>
          <p14:tracePt t="202999" x="2165350" y="4527550"/>
          <p14:tracePt t="203016" x="2209800" y="4527550"/>
          <p14:tracePt t="203032" x="2241550" y="4527550"/>
          <p14:tracePt t="203049" x="2273300" y="4527550"/>
          <p14:tracePt t="203066" x="2298700" y="4514850"/>
          <p14:tracePt t="203082" x="2311400" y="4508500"/>
          <p14:tracePt t="203099" x="2336800" y="4502150"/>
          <p14:tracePt t="203116" x="2343150" y="4495800"/>
          <p14:tracePt t="203132" x="2349500" y="4489450"/>
          <p14:tracePt t="203149" x="2362200" y="4489450"/>
          <p14:tracePt t="203183" x="2362200" y="4483100"/>
          <p14:tracePt t="203239" x="2362200" y="4476750"/>
          <p14:tracePt t="203255" x="2362200" y="4470400"/>
          <p14:tracePt t="203263" x="2362200" y="4457700"/>
          <p14:tracePt t="203282" x="2362200" y="4451350"/>
          <p14:tracePt t="203283" x="2362200" y="4432300"/>
          <p14:tracePt t="203299" x="2362200" y="4413250"/>
          <p14:tracePt t="203316" x="2362200" y="4406900"/>
          <p14:tracePt t="203332" x="2362200" y="4394200"/>
          <p14:tracePt t="203349" x="2355850" y="4381500"/>
          <p14:tracePt t="203366" x="2349500" y="4362450"/>
          <p14:tracePt t="203383" x="2336800" y="4349750"/>
          <p14:tracePt t="203400" x="2317750" y="4337050"/>
          <p14:tracePt t="203416" x="2286000" y="4311650"/>
          <p14:tracePt t="203433" x="2247900" y="4298950"/>
          <p14:tracePt t="203449" x="2222500" y="4292600"/>
          <p14:tracePt t="203466" x="2184400" y="4279900"/>
          <p14:tracePt t="203483" x="2146300" y="4260850"/>
          <p14:tracePt t="203499" x="2095500" y="4235450"/>
          <p14:tracePt t="203516" x="2044700" y="4229100"/>
          <p14:tracePt t="203532" x="1987550" y="4216400"/>
          <p14:tracePt t="203549" x="1943100" y="4216400"/>
          <p14:tracePt t="203566" x="1885950" y="4210050"/>
          <p14:tracePt t="203583" x="1816100" y="4197350"/>
          <p14:tracePt t="203599" x="1752600" y="4197350"/>
          <p14:tracePt t="203616" x="1708150" y="4197350"/>
          <p14:tracePt t="203633" x="1663700" y="4197350"/>
          <p14:tracePt t="203649" x="1612900" y="4197350"/>
          <p14:tracePt t="203666" x="1581150" y="4197350"/>
          <p14:tracePt t="203682" x="1549400" y="4216400"/>
          <p14:tracePt t="203699" x="1517650" y="4222750"/>
          <p14:tracePt t="203716" x="1498600" y="4235450"/>
          <p14:tracePt t="203732" x="1492250" y="4241800"/>
          <p14:tracePt t="203749" x="1479550" y="4248150"/>
          <p14:tracePt t="203815" x="1473200" y="4254500"/>
          <p14:tracePt t="203830" x="1466850" y="4254500"/>
          <p14:tracePt t="203839" x="1466850" y="4260850"/>
          <p14:tracePt t="203849" x="1460500" y="4267200"/>
          <p14:tracePt t="203866" x="1460500" y="4273550"/>
          <p14:tracePt t="203882" x="1447800" y="4292600"/>
          <p14:tracePt t="203899" x="1447800" y="4298950"/>
          <p14:tracePt t="203959" x="1447800" y="4305300"/>
          <p14:tracePt t="204111" x="1447800" y="4311650"/>
          <p14:tracePt t="204135" x="1447800" y="4318000"/>
          <p14:tracePt t="204191" x="1447800" y="4324350"/>
          <p14:tracePt t="204215" x="1466850" y="4324350"/>
          <p14:tracePt t="204220" x="1479550" y="4324350"/>
          <p14:tracePt t="204233" x="1492250" y="4324350"/>
          <p14:tracePt t="204249" x="1498600" y="4324350"/>
          <p14:tracePt t="204266" x="1511300" y="4324350"/>
          <p14:tracePt t="204283" x="1517650" y="4324350"/>
          <p14:tracePt t="204299" x="1524000" y="4324350"/>
          <p14:tracePt t="204316" x="1530350" y="4324350"/>
          <p14:tracePt t="204332" x="1536700" y="4324350"/>
          <p14:tracePt t="204349" x="1549400" y="4324350"/>
          <p14:tracePt t="204366" x="1568450" y="4324350"/>
          <p14:tracePt t="204383" x="1593850" y="4324350"/>
          <p14:tracePt t="204399" x="1612900" y="4324350"/>
          <p14:tracePt t="204416" x="1625600" y="4324350"/>
          <p14:tracePt t="204433" x="1638300" y="4324350"/>
          <p14:tracePt t="204449" x="1651000" y="4324350"/>
          <p14:tracePt t="204466" x="1670050" y="4337050"/>
          <p14:tracePt t="204483" x="1682750" y="4337050"/>
          <p14:tracePt t="204499" x="1701800" y="4337050"/>
          <p14:tracePt t="204516" x="1720850" y="4337050"/>
          <p14:tracePt t="204533" x="1733550" y="4337050"/>
          <p14:tracePt t="204549" x="1746250" y="4337050"/>
          <p14:tracePt t="204566" x="1758950" y="4337050"/>
          <p14:tracePt t="204607" x="1765300" y="4337050"/>
          <p14:tracePt t="204623" x="1771650" y="4337050"/>
          <p14:tracePt t="204632" x="1778000" y="4337050"/>
          <p14:tracePt t="204637" x="1790700" y="4337050"/>
          <p14:tracePt t="204649" x="1809750" y="4337050"/>
          <p14:tracePt t="204666" x="1816100" y="4337050"/>
          <p14:tracePt t="204682" x="1828800" y="4337050"/>
          <p14:tracePt t="204699" x="1841500" y="4349750"/>
          <p14:tracePt t="204716" x="1847850" y="4349750"/>
          <p14:tracePt t="204919" x="1854200" y="4349750"/>
          <p14:tracePt t="205047" x="1860550" y="4349750"/>
          <p14:tracePt t="205111" x="1866900" y="4349750"/>
          <p14:tracePt t="205648" x="1873250" y="4349750"/>
          <p14:tracePt t="205943" x="1879600" y="4349750"/>
          <p14:tracePt t="206551" x="1885950" y="4349750"/>
          <p14:tracePt t="206711" x="1892300" y="4356100"/>
          <p14:tracePt t="207375" x="1898650" y="4362450"/>
          <p14:tracePt t="208471" x="1905000" y="4362450"/>
          <p14:tracePt t="209895" x="1898650" y="4362450"/>
          <p14:tracePt t="209907" x="1892300" y="4362450"/>
          <p14:tracePt t="209915" x="1885950" y="4362450"/>
          <p14:tracePt t="209932" x="1873250" y="4368800"/>
          <p14:tracePt t="209948" x="1860550" y="4368800"/>
          <p14:tracePt t="209965" x="1847850" y="4375150"/>
          <p14:tracePt t="209982" x="1835150" y="4381500"/>
          <p14:tracePt t="209998" x="1797050" y="4387850"/>
          <p14:tracePt t="210015" x="1778000" y="4394200"/>
          <p14:tracePt t="210032" x="1752600" y="4400550"/>
          <p14:tracePt t="210048" x="1727200" y="4413250"/>
          <p14:tracePt t="210065" x="1701800" y="4413250"/>
          <p14:tracePt t="210082" x="1682750" y="4432300"/>
          <p14:tracePt t="210098" x="1651000" y="4445000"/>
          <p14:tracePt t="210115" x="1631950" y="4445000"/>
          <p14:tracePt t="210132" x="1612900" y="4451350"/>
          <p14:tracePt t="210148" x="1593850" y="4457700"/>
          <p14:tracePt t="210165" x="1574800" y="4470400"/>
          <p14:tracePt t="210182" x="1549400" y="4470400"/>
          <p14:tracePt t="210198" x="1517650" y="4483100"/>
          <p14:tracePt t="210216" x="1492250" y="4483100"/>
          <p14:tracePt t="210232" x="1473200" y="4483100"/>
          <p14:tracePt t="210248" x="1441450" y="4483100"/>
          <p14:tracePt t="210265" x="1409700" y="4483100"/>
          <p14:tracePt t="210282" x="1384300" y="4483100"/>
          <p14:tracePt t="210298" x="1358900" y="4483100"/>
          <p14:tracePt t="210315" x="1339850" y="4483100"/>
          <p14:tracePt t="210332" x="1320800" y="4483100"/>
          <p14:tracePt t="210350" x="1314450" y="4483100"/>
          <p14:tracePt t="210367" x="1308100" y="4483100"/>
          <p14:tracePt t="210503" x="1301750" y="4483100"/>
          <p14:tracePt t="210512" x="1301750" y="4476750"/>
          <p14:tracePt t="210512" x="1295400" y="4470400"/>
          <p14:tracePt t="210533" x="1282700" y="4457700"/>
          <p14:tracePt t="210550" x="1257300" y="4432300"/>
          <p14:tracePt t="210567" x="1231900" y="4394200"/>
          <p14:tracePt t="210584" x="1219200" y="4356100"/>
          <p14:tracePt t="210600" x="1206500" y="4324350"/>
          <p14:tracePt t="210618" x="1206500" y="4298950"/>
          <p14:tracePt t="210633" x="1200150" y="4260850"/>
          <p14:tracePt t="210650" x="1200150" y="4235450"/>
          <p14:tracePt t="210667" x="1200150" y="4229100"/>
          <p14:tracePt t="210683" x="1200150" y="4210050"/>
          <p14:tracePt t="210700" x="1200150" y="4191000"/>
          <p14:tracePt t="210717" x="1200150" y="4178300"/>
          <p14:tracePt t="210734" x="1206500" y="4152900"/>
          <p14:tracePt t="210750" x="1219200" y="4127500"/>
          <p14:tracePt t="210767" x="1250950" y="4083050"/>
          <p14:tracePt t="210784" x="1270000" y="4051300"/>
          <p14:tracePt t="210800" x="1276350" y="4025900"/>
          <p14:tracePt t="210817" x="1289050" y="4006850"/>
          <p14:tracePt t="210834" x="1301750" y="3987800"/>
          <p14:tracePt t="210850" x="1308100" y="3975100"/>
          <p14:tracePt t="210868" x="1320800" y="3956050"/>
          <p14:tracePt t="210884" x="1327150" y="3949700"/>
          <p14:tracePt t="210900" x="1333500" y="3930650"/>
          <p14:tracePt t="210917" x="1346200" y="3917950"/>
          <p14:tracePt t="210934" x="1352550" y="3905250"/>
          <p14:tracePt t="210950" x="1358900" y="3892550"/>
          <p14:tracePt t="210967" x="1371600" y="3879850"/>
          <p14:tracePt t="210984" x="1377950" y="3873500"/>
          <p14:tracePt t="211000" x="1390650" y="3860800"/>
          <p14:tracePt t="211017" x="1403350" y="3854450"/>
          <p14:tracePt t="211033" x="1403350" y="3848100"/>
          <p14:tracePt t="211050" x="1416050" y="3835400"/>
          <p14:tracePt t="211067" x="1422400" y="3835400"/>
          <p14:tracePt t="211083" x="1428750" y="3835400"/>
          <p14:tracePt t="211100" x="1441450" y="3822700"/>
          <p14:tracePt t="211143" x="1454150" y="3822700"/>
          <p14:tracePt t="211159" x="1460500" y="3822700"/>
          <p14:tracePt t="211160" x="1479550" y="3810000"/>
          <p14:tracePt t="211208" x="1492250" y="3810000"/>
          <p14:tracePt t="211216" x="1498600" y="3797300"/>
          <p14:tracePt t="211217" x="1504950" y="3797300"/>
          <p14:tracePt t="211233" x="1517650" y="3797300"/>
          <p14:tracePt t="211250" x="1530350" y="3784600"/>
          <p14:tracePt t="211267" x="1549400" y="3784600"/>
          <p14:tracePt t="211283" x="1555750" y="3784600"/>
          <p14:tracePt t="211300" x="1562100" y="3771900"/>
          <p14:tracePt t="211316" x="1568450" y="3771900"/>
          <p14:tracePt t="211333" x="1587500" y="3765550"/>
          <p14:tracePt t="211350" x="1600200" y="3759200"/>
          <p14:tracePt t="211367" x="1619250" y="3746500"/>
          <p14:tracePt t="211384" x="1625600" y="3740150"/>
          <p14:tracePt t="211400" x="1631950" y="3733800"/>
          <p14:tracePt t="211480" x="1644650" y="3733800"/>
          <p14:tracePt t="211503" x="1651000" y="3733800"/>
          <p14:tracePt t="211516" x="1663700" y="3733800"/>
          <p14:tracePt t="211517" x="1670050" y="3733800"/>
          <p14:tracePt t="211533" x="1676400" y="3733800"/>
          <p14:tracePt t="211550" x="1689100" y="3733800"/>
          <p14:tracePt t="211567" x="1708150" y="3733800"/>
          <p14:tracePt t="211584" x="1739900" y="3746500"/>
          <p14:tracePt t="211600" x="1765300" y="3765550"/>
          <p14:tracePt t="211617" x="1790700" y="3771900"/>
          <p14:tracePt t="211633" x="1816100" y="3784600"/>
          <p14:tracePt t="211650" x="1835150" y="3790950"/>
          <p14:tracePt t="211735" x="1841500" y="3797300"/>
          <p14:tracePt t="211752" x="1847850" y="3816350"/>
          <p14:tracePt t="211752" x="1860550" y="3822700"/>
          <p14:tracePt t="211766" x="1885950" y="3873500"/>
          <p14:tracePt t="211784" x="1905000" y="3892550"/>
          <p14:tracePt t="211800" x="1911350" y="3905250"/>
          <p14:tracePt t="211895" x="1917700" y="3911600"/>
          <p14:tracePt t="211908" x="1930400" y="3930650"/>
          <p14:tracePt t="211909" x="1993900" y="4006850"/>
          <p14:tracePt t="211933" x="2057400" y="4070350"/>
          <p14:tracePt t="211950" x="2152650" y="4159250"/>
          <p14:tracePt t="211967" x="2228850" y="4241800"/>
          <p14:tracePt t="211967" x="2305050" y="4267200"/>
          <p14:tracePt t="211984" x="2387600" y="4343400"/>
          <p14:tracePt t="212000" x="2482850" y="4406900"/>
          <p14:tracePt t="212017" x="2546350" y="4464050"/>
          <p14:tracePt t="212033" x="2654300" y="4546600"/>
          <p14:tracePt t="212050" x="2724150" y="4610100"/>
          <p14:tracePt t="212067" x="2794000" y="4660900"/>
          <p14:tracePt t="212083" x="2857500" y="4705350"/>
          <p14:tracePt t="212100" x="2889250" y="4737100"/>
          <p14:tracePt t="212117" x="2895600" y="4737100"/>
          <p14:tracePt t="212215" x="2901950" y="4737100"/>
          <p14:tracePt t="212231" x="2908300" y="4737100"/>
          <p14:tracePt t="212236" x="2914650" y="4737100"/>
          <p14:tracePt t="212250" x="2921000" y="4730750"/>
          <p14:tracePt t="212267" x="2933700" y="4724400"/>
          <p14:tracePt t="212559" x="2927350" y="4724400"/>
          <p14:tracePt t="212576" x="2908300" y="4724400"/>
          <p14:tracePt t="212577" x="2844800" y="4768850"/>
          <p14:tracePt t="212600" x="2768600" y="4794250"/>
          <p14:tracePt t="212617" x="2692400" y="4826000"/>
          <p14:tracePt t="212633" x="2603500" y="4845050"/>
          <p14:tracePt t="212650" x="2501900" y="4864100"/>
          <p14:tracePt t="212666" x="2374900" y="4864100"/>
          <p14:tracePt t="212684" x="2266950" y="4870450"/>
          <p14:tracePt t="212700" x="2178050" y="4870450"/>
          <p14:tracePt t="212717" x="2082800" y="4870450"/>
          <p14:tracePt t="212733" x="2038350" y="4870450"/>
          <p14:tracePt t="212750" x="2006600" y="4870450"/>
          <p14:tracePt t="212767" x="1993900" y="4870450"/>
          <p14:tracePt t="212863" x="1987550" y="4870450"/>
          <p14:tracePt t="212879" x="1981200" y="4870450"/>
          <p14:tracePt t="212882" x="1974850" y="4870450"/>
          <p14:tracePt t="212900" x="1968500" y="4857750"/>
          <p14:tracePt t="212917" x="1968500" y="4845050"/>
          <p14:tracePt t="212933" x="1968500" y="4800600"/>
          <p14:tracePt t="212950" x="1968500" y="4756150"/>
          <p14:tracePt t="212967" x="1987550" y="4660900"/>
          <p14:tracePt t="212984" x="2006600" y="4578350"/>
          <p14:tracePt t="213000" x="2019300" y="4502150"/>
          <p14:tracePt t="213017" x="2025650" y="4438650"/>
          <p14:tracePt t="213033" x="2025650" y="4356100"/>
          <p14:tracePt t="213050" x="2025650" y="4286250"/>
          <p14:tracePt t="213067" x="2025650" y="4171950"/>
          <p14:tracePt t="213083" x="2012950" y="4121150"/>
          <p14:tracePt t="213100" x="2006600" y="4089400"/>
          <p14:tracePt t="213117" x="1981200" y="4038600"/>
          <p14:tracePt t="213133" x="1955800" y="4000500"/>
          <p14:tracePt t="213150" x="1924050" y="3949700"/>
          <p14:tracePt t="213167" x="1854200" y="3892550"/>
          <p14:tracePt t="213183" x="1828800" y="3873500"/>
          <p14:tracePt t="213200" x="1803400" y="3860800"/>
          <p14:tracePt t="213216" x="1784350" y="3848100"/>
          <p14:tracePt t="213233" x="1758950" y="3841750"/>
          <p14:tracePt t="213250" x="1727200" y="3835400"/>
          <p14:tracePt t="213267" x="1676400" y="3835400"/>
          <p14:tracePt t="213283" x="1619250" y="3835400"/>
          <p14:tracePt t="213300" x="1562100" y="3835400"/>
          <p14:tracePt t="213317" x="1504950" y="3835400"/>
          <p14:tracePt t="213333" x="1454150" y="3835400"/>
          <p14:tracePt t="213350" x="1422400" y="3841750"/>
          <p14:tracePt t="213366" x="1390650" y="3854450"/>
          <p14:tracePt t="213384" x="1371600" y="3873500"/>
          <p14:tracePt t="213400" x="1333500" y="3898900"/>
          <p14:tracePt t="213416" x="1301750" y="3930650"/>
          <p14:tracePt t="213433" x="1263650" y="3968750"/>
          <p14:tracePt t="213450" x="1238250" y="3994150"/>
          <p14:tracePt t="213466" x="1206500" y="4032250"/>
          <p14:tracePt t="213484" x="1187450" y="4057650"/>
          <p14:tracePt t="213500" x="1162050" y="4083050"/>
          <p14:tracePt t="213516" x="1143000" y="4108450"/>
          <p14:tracePt t="213534" x="1111250" y="4152900"/>
          <p14:tracePt t="213550" x="1092200" y="4191000"/>
          <p14:tracePt t="213567" x="1035050" y="4279900"/>
          <p14:tracePt t="213584" x="996950" y="4337050"/>
          <p14:tracePt t="213600" x="965200" y="4381500"/>
          <p14:tracePt t="213616" x="939800" y="4419600"/>
          <p14:tracePt t="213633" x="920750" y="4451350"/>
          <p14:tracePt t="213650" x="895350" y="4476750"/>
          <p14:tracePt t="213667" x="876300" y="4508500"/>
          <p14:tracePt t="213683" x="850900" y="4533900"/>
          <p14:tracePt t="213700" x="831850" y="4546600"/>
          <p14:tracePt t="213717" x="800100" y="4559300"/>
          <p14:tracePt t="213733" x="768350" y="4584700"/>
          <p14:tracePt t="213750" x="742950" y="4603750"/>
          <p14:tracePt t="213767" x="704850" y="4616450"/>
          <p14:tracePt t="213767" x="685800" y="4629150"/>
          <p14:tracePt t="213784" x="660400" y="4635500"/>
          <p14:tracePt t="213800" x="641350" y="4648200"/>
          <p14:tracePt t="213817" x="628650" y="4648200"/>
          <p14:tracePt t="213834" x="615950" y="4654550"/>
          <p14:tracePt t="213850" x="603250" y="4660900"/>
          <p14:tracePt t="213888" x="590550" y="4660900"/>
          <p14:tracePt t="213912" x="577850" y="4660900"/>
          <p14:tracePt t="213935" x="565150" y="4667250"/>
          <p14:tracePt t="214055" x="558800" y="4667250"/>
          <p14:tracePt t="214095" x="552450" y="4667250"/>
          <p14:tracePt t="214112" x="552450" y="4660900"/>
          <p14:tracePt t="214126" x="552450" y="4648200"/>
          <p14:tracePt t="214126" x="615950" y="4616450"/>
          <p14:tracePt t="214150" x="679450" y="4584700"/>
          <p14:tracePt t="214166" x="774700" y="4546600"/>
          <p14:tracePt t="214184" x="838200" y="4521200"/>
          <p14:tracePt t="214200" x="908050" y="4483100"/>
          <p14:tracePt t="214217" x="958850" y="4457700"/>
          <p14:tracePt t="214233" x="1016000" y="4419600"/>
          <p14:tracePt t="214250" x="1060450" y="4387850"/>
          <p14:tracePt t="214266" x="1104900" y="4337050"/>
          <p14:tracePt t="214283" x="1143000" y="4298950"/>
          <p14:tracePt t="214300" x="1174750" y="4279900"/>
          <p14:tracePt t="214317" x="1200150" y="4241800"/>
          <p14:tracePt t="214333" x="1231900" y="4216400"/>
          <p14:tracePt t="214350" x="1250950" y="4184650"/>
          <p14:tracePt t="214367" x="1282700" y="4146550"/>
          <p14:tracePt t="214384" x="1308100" y="4114800"/>
          <p14:tracePt t="214400" x="1327150" y="4089400"/>
          <p14:tracePt t="214417" x="1339850" y="4064000"/>
          <p14:tracePt t="214433" x="1352550" y="4057650"/>
          <p14:tracePt t="214450" x="1371600" y="4038600"/>
          <p14:tracePt t="214467" x="1377950" y="4025900"/>
          <p14:tracePt t="214483" x="1397000" y="4006850"/>
          <p14:tracePt t="214500" x="1422400" y="4000500"/>
          <p14:tracePt t="214517" x="1435100" y="3987800"/>
          <p14:tracePt t="214533" x="1460500" y="3981450"/>
          <p14:tracePt t="214550" x="1473200" y="3975100"/>
          <p14:tracePt t="214568" x="1485900" y="3975100"/>
          <p14:tracePt t="214584" x="1498600" y="3975100"/>
          <p14:tracePt t="214600" x="1511300" y="3975100"/>
          <p14:tracePt t="214617" x="1530350" y="3975100"/>
          <p14:tracePt t="214633" x="1549400" y="3975100"/>
          <p14:tracePt t="214650" x="1562100" y="3975100"/>
          <p14:tracePt t="214667" x="1568450" y="3975100"/>
          <p14:tracePt t="214728" x="1574800" y="3975100"/>
          <p14:tracePt t="214728" x="1587500" y="3975100"/>
          <p14:tracePt t="214752" x="1606550" y="3981450"/>
          <p14:tracePt t="214759" x="1619250" y="3987800"/>
          <p14:tracePt t="214766" x="1670050" y="4013200"/>
          <p14:tracePt t="214783" x="1682750" y="4019550"/>
          <p14:tracePt t="214800" x="1701800" y="4025900"/>
          <p14:tracePt t="214839" x="1708150" y="4025900"/>
          <p14:tracePt t="214887" x="1708150" y="4032250"/>
          <p14:tracePt t="214903" x="1714500" y="4038600"/>
          <p14:tracePt t="214917" x="1727200" y="4051300"/>
          <p14:tracePt t="214918" x="1765300" y="4070350"/>
          <p14:tracePt t="214933" x="1809750" y="4102100"/>
          <p14:tracePt t="214950" x="1828800" y="4121150"/>
          <p14:tracePt t="214966" x="1866900" y="4159250"/>
          <p14:tracePt t="214983" x="1873250" y="4159250"/>
          <p14:tracePt t="215000" x="1879600" y="4171950"/>
          <p14:tracePt t="215016" x="1892300" y="4184650"/>
          <p14:tracePt t="215033" x="1911350" y="4197350"/>
          <p14:tracePt t="215050" x="1930400" y="4216400"/>
          <p14:tracePt t="215067" x="1962150" y="4248150"/>
          <p14:tracePt t="215083" x="1993900" y="4286250"/>
          <p14:tracePt t="215100" x="2025650" y="4343400"/>
          <p14:tracePt t="215116" x="2070100" y="4400550"/>
          <p14:tracePt t="215133" x="2114550" y="4464050"/>
          <p14:tracePt t="215150" x="2171700" y="4533900"/>
          <p14:tracePt t="215166" x="2286000" y="4667250"/>
          <p14:tracePt t="215184" x="2374900" y="4737100"/>
          <p14:tracePt t="215200" x="2482850" y="4845050"/>
          <p14:tracePt t="215217" x="2565400" y="4902200"/>
          <p14:tracePt t="215233" x="2660650" y="4959350"/>
          <p14:tracePt t="215250" x="2730500" y="4984750"/>
          <p14:tracePt t="215267" x="2800350" y="5003800"/>
          <p14:tracePt t="215283" x="2851150" y="5010150"/>
          <p14:tracePt t="215300" x="2863850" y="5010150"/>
          <p14:tracePt t="215358" x="2870200" y="5010150"/>
          <p14:tracePt t="215415" x="2882900" y="5010150"/>
          <p14:tracePt t="215423" x="2882900" y="5003800"/>
          <p14:tracePt t="215432" x="2889250" y="4991100"/>
          <p14:tracePt t="215831" x="2870200" y="4991100"/>
          <p14:tracePt t="215839" x="2863850" y="4991100"/>
          <p14:tracePt t="215845" x="2825750" y="4991100"/>
          <p14:tracePt t="215866" x="2794000" y="4991100"/>
          <p14:tracePt t="215884" x="2774950" y="4991100"/>
          <p14:tracePt t="215900" x="2768600" y="4991100"/>
          <p14:tracePt t="215917" x="2755900" y="4991100"/>
          <p14:tracePt t="215951" x="2749550" y="4991100"/>
          <p14:tracePt t="215977" x="2743200" y="4991100"/>
          <p14:tracePt t="216015" x="2736850" y="4991100"/>
          <p14:tracePt t="216071" x="2730500" y="4991100"/>
          <p14:tracePt t="216080" x="2724150" y="4991100"/>
          <p14:tracePt t="216080" x="2705100" y="4991100"/>
          <p14:tracePt t="216100" x="2673350" y="4991100"/>
          <p14:tracePt t="216117" x="2647950" y="4991100"/>
          <p14:tracePt t="216133" x="2628900" y="4991100"/>
          <p14:tracePt t="216150" x="2603500" y="4984750"/>
          <p14:tracePt t="216150" x="2584450" y="4984750"/>
          <p14:tracePt t="216168" x="2552700" y="4984750"/>
          <p14:tracePt t="216184" x="2533650" y="4972050"/>
          <p14:tracePt t="216200" x="2514600" y="4972050"/>
          <p14:tracePt t="216217" x="2508250" y="4965700"/>
          <p14:tracePt t="216233" x="2482850" y="4946650"/>
          <p14:tracePt t="216250" x="2470150" y="4933950"/>
          <p14:tracePt t="216267" x="2444750" y="4921250"/>
          <p14:tracePt t="216284" x="2438400" y="4914900"/>
          <p14:tracePt t="216300" x="2432050" y="4908550"/>
          <p14:tracePt t="216317" x="2419350" y="4902200"/>
          <p14:tracePt t="216367" x="2419350" y="4895850"/>
          <p14:tracePt t="216911" x="2419350" y="4889500"/>
          <p14:tracePt t="216927" x="2438400" y="4889500"/>
          <p14:tracePt t="216927" x="2482850" y="4889500"/>
          <p14:tracePt t="216949" x="2552700" y="4902200"/>
          <p14:tracePt t="216966" x="2622550" y="4902200"/>
          <p14:tracePt t="216982" x="2851150" y="4902200"/>
          <p14:tracePt t="216999" x="2997200" y="4908550"/>
          <p14:tracePt t="217016" x="3162300" y="4921250"/>
          <p14:tracePt t="217033" x="3314700" y="4953000"/>
          <p14:tracePt t="217049" x="3467100" y="4972050"/>
          <p14:tracePt t="217066" x="3632200" y="4997450"/>
          <p14:tracePt t="217082" x="3810000" y="5029200"/>
          <p14:tracePt t="217101" x="3994150" y="5054600"/>
          <p14:tracePt t="217119" x="4159250" y="5073650"/>
          <p14:tracePt t="217135" x="4330700" y="5099050"/>
          <p14:tracePt t="217150" x="4591050" y="5137150"/>
          <p14:tracePt t="217168" x="4756150" y="5162550"/>
          <p14:tracePt t="217184" x="4940300" y="5194300"/>
          <p14:tracePt t="217201" x="5130800" y="5226050"/>
          <p14:tracePt t="217217" x="5295900" y="5251450"/>
          <p14:tracePt t="217232" x="5454650" y="5270500"/>
          <p14:tracePt t="217249" x="5600700" y="5295900"/>
          <p14:tracePt t="217266" x="5727700" y="5314950"/>
          <p14:tracePt t="217282" x="5867400" y="5334000"/>
          <p14:tracePt t="217299" x="5988050" y="5340350"/>
          <p14:tracePt t="217316" x="6083300" y="5359400"/>
          <p14:tracePt t="217332" x="6165850" y="5359400"/>
          <p14:tracePt t="217349" x="6254750" y="5365750"/>
          <p14:tracePt t="217366" x="6324600" y="5365750"/>
          <p14:tracePt t="217382" x="6388100" y="5365750"/>
          <p14:tracePt t="217400" x="6457950" y="5365750"/>
          <p14:tracePt t="217416" x="6502400" y="5365750"/>
          <p14:tracePt t="217432" x="6584950" y="5365750"/>
          <p14:tracePt t="217449" x="6623050" y="5365750"/>
          <p14:tracePt t="217466" x="6667500" y="5359400"/>
          <p14:tracePt t="217483" x="6705600" y="5346700"/>
          <p14:tracePt t="217499" x="6750050" y="5346700"/>
          <p14:tracePt t="217516" x="6775450" y="5327650"/>
          <p14:tracePt t="217533" x="6813550" y="5321300"/>
          <p14:tracePt t="217549" x="6858000" y="5302250"/>
          <p14:tracePt t="217566" x="6870700" y="5295900"/>
          <p14:tracePt t="217583" x="6915150" y="5276850"/>
          <p14:tracePt t="217600" x="6940550" y="5257800"/>
          <p14:tracePt t="217616" x="6959600" y="5245100"/>
          <p14:tracePt t="217632" x="6985000" y="5238750"/>
          <p14:tracePt t="217649" x="7004050" y="5226050"/>
          <p14:tracePt t="217666" x="7023100" y="5213350"/>
          <p14:tracePt t="217683" x="7042150" y="5187950"/>
          <p14:tracePt t="217699" x="7061200" y="5175250"/>
          <p14:tracePt t="217716" x="7092950" y="5156200"/>
          <p14:tracePt t="217733" x="7124700" y="5130800"/>
          <p14:tracePt t="217749" x="7156450" y="5111750"/>
          <p14:tracePt t="217766" x="7169150" y="5099050"/>
          <p14:tracePt t="217782" x="7226300" y="5054600"/>
          <p14:tracePt t="217800" x="7239000" y="5022850"/>
          <p14:tracePt t="217816" x="7264400" y="4997450"/>
          <p14:tracePt t="217833" x="7283450" y="4978400"/>
          <p14:tracePt t="217851" x="7296150" y="4959350"/>
          <p14:tracePt t="217868" x="7302500" y="4940300"/>
          <p14:tracePt t="217884" x="7308850" y="4927600"/>
          <p14:tracePt t="217900" x="7321550" y="4921250"/>
          <p14:tracePt t="217918" x="7321550" y="4914900"/>
          <p14:tracePt t="217935" x="7327900" y="4902200"/>
          <p14:tracePt t="217950" x="7334250" y="4895850"/>
          <p14:tracePt t="217968" x="7334250" y="4883150"/>
          <p14:tracePt t="217984" x="7340600" y="4876800"/>
          <p14:tracePt t="218000" x="7340600" y="4870450"/>
          <p14:tracePt t="218018" x="7340600" y="4864100"/>
          <p14:tracePt t="218088" x="7340600" y="4857750"/>
          <p14:tracePt t="218095" x="7340600" y="4851400"/>
          <p14:tracePt t="218119" x="7340600" y="4845050"/>
          <p14:tracePt t="218216" x="7340600" y="4838700"/>
          <p14:tracePt t="218239" x="7340600" y="4832350"/>
          <p14:tracePt t="218242" x="7340600" y="4826000"/>
          <p14:tracePt t="218250" x="7340600" y="4819650"/>
          <p14:tracePt t="218295" x="7321550" y="4813300"/>
          <p14:tracePt t="218303" x="7315200" y="4800600"/>
          <p14:tracePt t="218317" x="7302500" y="4800600"/>
          <p14:tracePt t="218319" x="7302500" y="4794250"/>
          <p14:tracePt t="218333" x="7296150" y="4787900"/>
          <p14:tracePt t="218799" x="7289800" y="4787900"/>
          <p14:tracePt t="218823" x="7283450" y="4787900"/>
          <p14:tracePt t="219031" x="7270750" y="4781550"/>
          <p14:tracePt t="219031" x="7264400" y="4775200"/>
          <p14:tracePt t="219095" x="7258050" y="4768850"/>
          <p14:tracePt t="219112" x="7251700" y="4768850"/>
          <p14:tracePt t="219151" x="7245350" y="4768850"/>
          <p14:tracePt t="219591" x="7251700" y="4768850"/>
          <p14:tracePt t="219602" x="7258050" y="4768850"/>
          <p14:tracePt t="219609" x="7277100" y="4768850"/>
          <p14:tracePt t="219635" x="7296150" y="4768850"/>
          <p14:tracePt t="219650" x="7308850" y="4775200"/>
          <p14:tracePt t="219667" x="7327900" y="4775200"/>
          <p14:tracePt t="219683" x="7346950" y="4775200"/>
          <p14:tracePt t="219700" x="7359650" y="4775200"/>
          <p14:tracePt t="219717" x="7378700" y="4787900"/>
          <p14:tracePt t="219733" x="7391400" y="4787900"/>
          <p14:tracePt t="219750" x="7410450" y="4787900"/>
          <p14:tracePt t="219767" x="7442200" y="4794250"/>
          <p14:tracePt t="219784" x="7467600" y="4794250"/>
          <p14:tracePt t="219800" x="7499350" y="4800600"/>
          <p14:tracePt t="219817" x="7512050" y="4800600"/>
          <p14:tracePt t="219833" x="7518400" y="4800600"/>
          <p14:tracePt t="220303" x="7531100" y="4800600"/>
          <p14:tracePt t="220335" x="7537450" y="4800600"/>
          <p14:tracePt t="220431" x="7543800" y="4800600"/>
          <p14:tracePt t="220441" x="7550150" y="4800600"/>
          <p14:tracePt t="220441" x="7562850" y="4800600"/>
          <p14:tracePt t="220465" x="7569200" y="4800600"/>
          <p14:tracePt t="220482" x="7575550" y="4800600"/>
          <p14:tracePt t="220499" x="7581900" y="4800600"/>
          <p14:tracePt t="220551" x="7588250" y="4800600"/>
          <p14:tracePt t="220599" x="7600950" y="4800600"/>
          <p14:tracePt t="221447" x="7607300" y="4800600"/>
          <p14:tracePt t="221455" x="7613650" y="4800600"/>
          <p14:tracePt t="221459" x="7645400" y="4800600"/>
          <p14:tracePt t="221484" x="7651750" y="4800600"/>
          <p14:tracePt t="221500" x="7664450" y="4800600"/>
          <p14:tracePt t="221623" x="7677150" y="4800600"/>
          <p14:tracePt t="221641" x="7683500" y="4800600"/>
          <p14:tracePt t="221643" x="7702550" y="4800600"/>
          <p14:tracePt t="221666" x="7708900" y="4800600"/>
          <p14:tracePt t="221703" x="7715250" y="4800600"/>
          <p14:tracePt t="221775" x="7721600" y="4800600"/>
          <p14:tracePt t="221799" x="7734300" y="4800600"/>
          <p14:tracePt t="221823" x="7747000" y="4800600"/>
          <p14:tracePt t="221824" x="7753350" y="4800600"/>
          <p14:tracePt t="221833" x="7759700" y="4800600"/>
          <p14:tracePt t="221849" x="7772400" y="4800600"/>
          <p14:tracePt t="221866" x="7778750" y="4800600"/>
          <p14:tracePt t="221883" x="7785100" y="4800600"/>
          <p14:tracePt t="221899" x="7791450" y="4800600"/>
          <p14:tracePt t="221935" x="7804150" y="4800600"/>
          <p14:tracePt t="222191" x="7810500" y="4800600"/>
          <p14:tracePt t="222207" x="7797800" y="4819650"/>
          <p14:tracePt t="222210" x="7740650" y="4851400"/>
          <p14:tracePt t="222234" x="7677150" y="4883150"/>
          <p14:tracePt t="222251" x="7594600" y="4921250"/>
          <p14:tracePt t="222268" x="7499350" y="4946650"/>
          <p14:tracePt t="222284" x="7346950" y="4965700"/>
          <p14:tracePt t="222301" x="7219950" y="4991100"/>
          <p14:tracePt t="222318" x="7099300" y="4991100"/>
          <p14:tracePt t="222334" x="7010400" y="5010150"/>
          <p14:tracePt t="222334" x="6991350" y="5010150"/>
          <p14:tracePt t="222352" x="6953250" y="5016500"/>
          <p14:tracePt t="222367" x="6883400" y="5022850"/>
          <p14:tracePt t="222384" x="6838950" y="5022850"/>
          <p14:tracePt t="222400" x="6731000" y="5022850"/>
          <p14:tracePt t="222417" x="6616700" y="5003800"/>
          <p14:tracePt t="222433" x="6483350" y="4997450"/>
          <p14:tracePt t="222450" x="6388100" y="4978400"/>
          <p14:tracePt t="222467" x="6318250" y="4965700"/>
          <p14:tracePt t="222483" x="6242050" y="4959350"/>
          <p14:tracePt t="222500" x="6197600" y="4959350"/>
          <p14:tracePt t="222517" x="6153150" y="4946650"/>
          <p14:tracePt t="222533" x="6134100" y="4946650"/>
          <p14:tracePt t="222550" x="6115050" y="4933950"/>
          <p14:tracePt t="222567" x="6108700" y="4933950"/>
          <p14:tracePt t="222583" x="6096000" y="4933950"/>
          <p14:tracePt t="222600" x="6070600" y="4921250"/>
          <p14:tracePt t="222617" x="6038850" y="4914900"/>
          <p14:tracePt t="222633" x="5994400" y="4902200"/>
          <p14:tracePt t="222650" x="5975350" y="4889500"/>
          <p14:tracePt t="222667" x="5969000" y="4889500"/>
          <p14:tracePt t="222871" x="5962650" y="4889500"/>
          <p14:tracePt t="222975" x="5956300" y="4889500"/>
          <p14:tracePt t="222982" x="5937250" y="4876800"/>
          <p14:tracePt t="222992" x="5905500" y="4864100"/>
          <p14:tracePt t="223017" x="5867400" y="4864100"/>
          <p14:tracePt t="223034" x="5791200" y="4864100"/>
          <p14:tracePt t="223050" x="5607050" y="4864100"/>
          <p14:tracePt t="223067" x="5454650" y="4883150"/>
          <p14:tracePt t="223083" x="5276850" y="4889500"/>
          <p14:tracePt t="223100" x="5054600" y="4902200"/>
          <p14:tracePt t="223117" x="4832350" y="4933950"/>
          <p14:tracePt t="223133" x="4603750" y="4959350"/>
          <p14:tracePt t="223150" x="4356100" y="5016500"/>
          <p14:tracePt t="223167" x="4152900" y="5054600"/>
          <p14:tracePt t="223183" x="3867150" y="5130800"/>
          <p14:tracePt t="223200" x="3695700" y="5187950"/>
          <p14:tracePt t="223217" x="3556000" y="5232400"/>
          <p14:tracePt t="223233" x="3448050" y="5257800"/>
          <p14:tracePt t="223250" x="3352800" y="5270500"/>
          <p14:tracePt t="223267" x="3276600" y="5295900"/>
          <p14:tracePt t="223283" x="3238500" y="5314950"/>
          <p14:tracePt t="223300" x="3187700" y="5340350"/>
          <p14:tracePt t="223317" x="3130550" y="5359400"/>
          <p14:tracePt t="223333" x="3060700" y="5384800"/>
          <p14:tracePt t="223350" x="2921000" y="5454650"/>
          <p14:tracePt t="223367" x="2838450" y="5511800"/>
          <p14:tracePt t="223383" x="2768600" y="5562600"/>
          <p14:tracePt t="223400" x="2711450" y="5594350"/>
          <p14:tracePt t="223417" x="2686050" y="5619750"/>
          <p14:tracePt t="223433" x="2660650" y="5632450"/>
          <p14:tracePt t="223450" x="2641600" y="5645150"/>
          <p14:tracePt t="223467" x="2622550" y="5645150"/>
          <p14:tracePt t="223484" x="2597150" y="5645150"/>
          <p14:tracePt t="223500" x="2565400" y="5645150"/>
          <p14:tracePt t="223517" x="2527300" y="5645150"/>
          <p14:tracePt t="223533" x="2470150" y="5645150"/>
          <p14:tracePt t="223550" x="2413000" y="5613400"/>
          <p14:tracePt t="223567" x="2286000" y="5549900"/>
          <p14:tracePt t="223584" x="2241550" y="5530850"/>
          <p14:tracePt t="223600" x="2197100" y="5511800"/>
          <p14:tracePt t="223617" x="2159000" y="5492750"/>
          <p14:tracePt t="223634" x="2127250" y="5486400"/>
          <p14:tracePt t="223650" x="2089150" y="5461000"/>
          <p14:tracePt t="223667" x="2051050" y="5448300"/>
          <p14:tracePt t="223684" x="2012950" y="5429250"/>
          <p14:tracePt t="223700" x="1962150" y="5403850"/>
          <p14:tracePt t="223717" x="1917700" y="5384800"/>
          <p14:tracePt t="223733" x="1841500" y="5353050"/>
          <p14:tracePt t="223750" x="1739900" y="5308600"/>
          <p14:tracePt t="223767" x="1612900" y="5283200"/>
          <p14:tracePt t="223767" x="1562100" y="5270500"/>
          <p14:tracePt t="223784" x="1485900" y="5251450"/>
          <p14:tracePt t="223800" x="1422400" y="5226050"/>
          <p14:tracePt t="223816" x="1339850" y="5213350"/>
          <p14:tracePt t="223834" x="1231900" y="5207000"/>
          <p14:tracePt t="223850" x="1136650" y="5187950"/>
          <p14:tracePt t="223867" x="1022350" y="5168900"/>
          <p14:tracePt t="223883" x="914400" y="5168900"/>
          <p14:tracePt t="223900" x="806450" y="5168900"/>
          <p14:tracePt t="223917" x="698500" y="5168900"/>
          <p14:tracePt t="223933" x="596900" y="5162550"/>
          <p14:tracePt t="223950" x="514350" y="5162550"/>
          <p14:tracePt t="223967" x="374650" y="5162550"/>
          <p14:tracePt t="223984" x="298450" y="5181600"/>
          <p14:tracePt t="224000" x="254000" y="5200650"/>
          <p14:tracePt t="224017" x="184150" y="5226050"/>
          <p14:tracePt t="224033" x="127000" y="5264150"/>
          <p14:tracePt t="224050" x="82550" y="5308600"/>
          <p14:tracePt t="224067" x="44450" y="5346700"/>
          <p14:tracePt t="224083" x="12700" y="5378450"/>
          <p14:tracePt t="224100" x="0" y="5410200"/>
          <p14:tracePt t="224117" x="0" y="5454650"/>
          <p14:tracePt t="224133" x="0" y="5486400"/>
          <p14:tracePt t="224150" x="0" y="5518150"/>
          <p14:tracePt t="224167" x="0" y="5568950"/>
          <p14:tracePt t="224183" x="0" y="5619750"/>
          <p14:tracePt t="224200" x="0" y="5664200"/>
          <p14:tracePt t="224216" x="0" y="5721350"/>
          <p14:tracePt t="224233" x="0" y="5778500"/>
          <p14:tracePt t="224250" x="0" y="5861050"/>
          <p14:tracePt t="224267" x="19050" y="5937250"/>
          <p14:tracePt t="224283" x="38100" y="6013450"/>
          <p14:tracePt t="224300" x="69850" y="6083300"/>
          <p14:tracePt t="224317" x="114300" y="6184900"/>
          <p14:tracePt t="224333" x="165100" y="6273800"/>
          <p14:tracePt t="224350" x="215900" y="6362700"/>
          <p14:tracePt t="224367" x="273050" y="6426200"/>
          <p14:tracePt t="224367" x="285750" y="6438900"/>
          <p14:tracePt t="224384" x="336550" y="6483350"/>
          <p14:tracePt t="224400" x="400050" y="6534150"/>
          <p14:tracePt t="224416" x="463550" y="6584950"/>
          <p14:tracePt t="224434" x="527050" y="6635750"/>
          <p14:tracePt t="224450" x="596900" y="6680200"/>
          <p14:tracePt t="224467" x="647700" y="6705600"/>
          <p14:tracePt t="224483" x="717550" y="6731000"/>
          <p14:tracePt t="224500" x="806450" y="6756400"/>
          <p14:tracePt t="224517" x="882650" y="6775450"/>
          <p14:tracePt t="224533" x="977900" y="6800850"/>
          <p14:tracePt t="224550" x="1047750" y="6819900"/>
          <p14:tracePt t="224550" x="1123950" y="6832600"/>
          <p14:tracePt t="224567" x="1219200" y="6832600"/>
          <p14:tracePt t="224584" x="1333500" y="6838950"/>
          <p14:tracePt t="224600" x="1428750" y="6838950"/>
          <p14:tracePt t="224617" x="1504950" y="6838950"/>
          <p14:tracePt t="224634" x="1593850" y="6832600"/>
          <p14:tracePt t="224650" x="1625600" y="6832600"/>
          <p14:tracePt t="224667" x="1708150" y="6800850"/>
          <p14:tracePt t="224683" x="1778000" y="6788150"/>
          <p14:tracePt t="224700" x="1873250" y="6756400"/>
          <p14:tracePt t="224717" x="2000250" y="6724650"/>
          <p14:tracePt t="224733" x="2127250" y="6680200"/>
          <p14:tracePt t="224750" x="2241550" y="6654800"/>
          <p14:tracePt t="224767" x="2368550" y="6584950"/>
          <p14:tracePt t="224784" x="2413000" y="6553200"/>
          <p14:tracePt t="224800" x="2451100" y="6515100"/>
          <p14:tracePt t="224817" x="2482850" y="6470650"/>
          <p14:tracePt t="224833" x="2514600" y="6419850"/>
          <p14:tracePt t="224850" x="2552700" y="6362700"/>
          <p14:tracePt t="224867" x="2590800" y="6280150"/>
          <p14:tracePt t="224883" x="2628900" y="6210300"/>
          <p14:tracePt t="224900" x="2660650" y="6153150"/>
          <p14:tracePt t="224917" x="2673350" y="6102350"/>
          <p14:tracePt t="224933" x="2679700" y="6038850"/>
          <p14:tracePt t="224950" x="2692400" y="5981700"/>
          <p14:tracePt t="224967" x="2692400" y="5949950"/>
          <p14:tracePt t="224983" x="2692400" y="5899150"/>
          <p14:tracePt t="225000" x="2692400" y="5867400"/>
          <p14:tracePt t="225017" x="2692400" y="5848350"/>
          <p14:tracePt t="225033" x="2692400" y="5829300"/>
          <p14:tracePt t="225051" x="2686050" y="5784850"/>
          <p14:tracePt t="225067" x="2667000" y="5734050"/>
          <p14:tracePt t="225083" x="2635250" y="5676900"/>
          <p14:tracePt t="225100" x="2584450" y="5607050"/>
          <p14:tracePt t="225116" x="2552700" y="5556250"/>
          <p14:tracePt t="225134" x="2495550" y="5505450"/>
          <p14:tracePt t="225150" x="2470150" y="5480050"/>
          <p14:tracePt t="225167" x="2381250" y="5416550"/>
          <p14:tracePt t="225184" x="2330450" y="5378450"/>
          <p14:tracePt t="225200" x="2241550" y="5314950"/>
          <p14:tracePt t="225216" x="2152650" y="5264150"/>
          <p14:tracePt t="225233" x="2019300" y="5207000"/>
          <p14:tracePt t="225250" x="1930400" y="5156200"/>
          <p14:tracePt t="225267" x="1841500" y="5111750"/>
          <p14:tracePt t="225283" x="1784350" y="5099050"/>
          <p14:tracePt t="225300" x="1714500" y="5080000"/>
          <p14:tracePt t="225317" x="1676400" y="5080000"/>
          <p14:tracePt t="225333" x="1625600" y="5073650"/>
          <p14:tracePt t="225350" x="1555750" y="5073650"/>
          <p14:tracePt t="225367" x="1447800" y="5073650"/>
          <p14:tracePt t="225384" x="1352550" y="5073650"/>
          <p14:tracePt t="225400" x="1257300" y="5099050"/>
          <p14:tracePt t="225417" x="1168400" y="5130800"/>
          <p14:tracePt t="225433" x="1092200" y="5168900"/>
          <p14:tracePt t="225450" x="1035050" y="5200650"/>
          <p14:tracePt t="225467" x="965200" y="5245100"/>
          <p14:tracePt t="225483" x="901700" y="5283200"/>
          <p14:tracePt t="225500" x="857250" y="5321300"/>
          <p14:tracePt t="225517" x="812800" y="5353050"/>
          <p14:tracePt t="225534" x="768350" y="5410200"/>
          <p14:tracePt t="225550" x="742950" y="5448300"/>
          <p14:tracePt t="225567" x="717550" y="5486400"/>
          <p14:tracePt t="225583" x="698500" y="5530850"/>
          <p14:tracePt t="225600" x="692150" y="5556250"/>
          <p14:tracePt t="225617" x="685800" y="5575300"/>
          <p14:tracePt t="225633" x="679450" y="5600700"/>
          <p14:tracePt t="225650" x="679450" y="5613400"/>
          <p14:tracePt t="225667" x="666750" y="5632450"/>
          <p14:tracePt t="225683" x="666750" y="5664200"/>
          <p14:tracePt t="225700" x="666750" y="5689600"/>
          <p14:tracePt t="225717" x="679450" y="5721350"/>
          <p14:tracePt t="225733" x="692150" y="5753100"/>
          <p14:tracePt t="225750" x="711200" y="5791200"/>
          <p14:tracePt t="225767" x="762000" y="5842000"/>
          <p14:tracePt t="225783" x="800100" y="5880100"/>
          <p14:tracePt t="225800" x="838200" y="5905500"/>
          <p14:tracePt t="225817" x="857250" y="5918200"/>
          <p14:tracePt t="225833" x="895350" y="5937250"/>
          <p14:tracePt t="225850" x="920750" y="5949950"/>
          <p14:tracePt t="225867" x="971550" y="5969000"/>
          <p14:tracePt t="225883" x="1028700" y="5981700"/>
          <p14:tracePt t="225900" x="1104900" y="6000750"/>
          <p14:tracePt t="225917" x="1174750" y="6000750"/>
          <p14:tracePt t="225933" x="1263650" y="6007100"/>
          <p14:tracePt t="225950" x="1327150" y="6007100"/>
          <p14:tracePt t="225966" x="1403350" y="6007100"/>
          <p14:tracePt t="225984" x="1460500" y="6007100"/>
          <p14:tracePt t="226000" x="1504950" y="6007100"/>
          <p14:tracePt t="226017" x="1555750" y="6007100"/>
          <p14:tracePt t="226034" x="1606550" y="6007100"/>
          <p14:tracePt t="226050" x="1657350" y="6007100"/>
          <p14:tracePt t="226067" x="1689100" y="6007100"/>
          <p14:tracePt t="226084" x="1714500" y="5994400"/>
          <p14:tracePt t="226100" x="1739900" y="5981700"/>
          <p14:tracePt t="226117" x="1746250" y="5975350"/>
          <p14:tracePt t="226133" x="1765300" y="5969000"/>
          <p14:tracePt t="226150" x="1784350" y="5956300"/>
          <p14:tracePt t="226504" x="1790700" y="5949950"/>
          <p14:tracePt t="226535" x="1797050" y="5949950"/>
          <p14:tracePt t="226575" x="1803400" y="5949950"/>
          <p14:tracePt t="226599" x="1809750" y="5943600"/>
          <p14:tracePt t="226911" x="1809750" y="5937250"/>
          <p14:tracePt t="226943" x="1803400" y="5937250"/>
          <p14:tracePt t="226951" x="1797050" y="5924550"/>
          <p14:tracePt t="226958" x="1771650" y="5892800"/>
          <p14:tracePt t="226984" x="1765300" y="5867400"/>
          <p14:tracePt t="227000" x="1746250" y="5848350"/>
          <p14:tracePt t="227017" x="1746250" y="5816600"/>
          <p14:tracePt t="227034" x="1746250" y="5740400"/>
          <p14:tracePt t="227050" x="1746250" y="5670550"/>
          <p14:tracePt t="227067" x="1746250" y="5613400"/>
          <p14:tracePt t="227083" x="1746250" y="5556250"/>
          <p14:tracePt t="227100" x="1752600" y="5492750"/>
          <p14:tracePt t="227117" x="1784350" y="5422900"/>
          <p14:tracePt t="227133" x="1822450" y="5372100"/>
          <p14:tracePt t="227150" x="1860550" y="5308600"/>
          <p14:tracePt t="227167" x="1905000" y="5238750"/>
          <p14:tracePt t="227184" x="1936750" y="5200650"/>
          <p14:tracePt t="227200" x="1968500" y="5143500"/>
          <p14:tracePt t="227217" x="2000250" y="5111750"/>
          <p14:tracePt t="227233" x="2038350" y="5060950"/>
          <p14:tracePt t="227250" x="2070100" y="5016500"/>
          <p14:tracePt t="227267" x="2101850" y="4984750"/>
          <p14:tracePt t="227283" x="2120900" y="4972050"/>
          <p14:tracePt t="227300" x="2146300" y="4940300"/>
          <p14:tracePt t="227317" x="2159000" y="4927600"/>
          <p14:tracePt t="227333" x="2171700" y="4908550"/>
          <p14:tracePt t="227350" x="2184400" y="4895850"/>
          <p14:tracePt t="227350" x="2184400" y="4883150"/>
          <p14:tracePt t="227367" x="2197100" y="4876800"/>
          <p14:tracePt t="227384" x="2203450" y="4870450"/>
          <p14:tracePt t="227455" x="2209800" y="4864100"/>
          <p14:tracePt t="227535" x="2209800" y="4857750"/>
          <p14:tracePt t="227552" x="2216150" y="4845050"/>
          <p14:tracePt t="227559" x="2222500" y="4838700"/>
          <p14:tracePt t="227568" x="2254250" y="4819650"/>
          <p14:tracePt t="227584" x="2279650" y="4800600"/>
          <p14:tracePt t="227600" x="2298700" y="4787900"/>
          <p14:tracePt t="227617" x="2311400" y="4775200"/>
          <p14:tracePt t="227633" x="2317750" y="4775200"/>
          <p14:tracePt t="227650" x="2330450" y="4768850"/>
          <p14:tracePt t="227688" x="2336800" y="4768850"/>
          <p14:tracePt t="227688" x="2349500" y="4768850"/>
          <p14:tracePt t="227700" x="2362200" y="4768850"/>
          <p14:tracePt t="227717" x="2374900" y="4762500"/>
          <p14:tracePt t="227734" x="2387600" y="4762500"/>
          <p14:tracePt t="227750" x="2406650" y="4762500"/>
          <p14:tracePt t="227767" x="2432050" y="4749800"/>
          <p14:tracePt t="227784" x="2444750" y="4749800"/>
          <p14:tracePt t="227800" x="2463800" y="4743450"/>
          <p14:tracePt t="227817" x="2476500" y="4743450"/>
          <p14:tracePt t="227834" x="2501900" y="4737100"/>
          <p14:tracePt t="227850" x="2514600" y="4737100"/>
          <p14:tracePt t="227867" x="2527300" y="4737100"/>
          <p14:tracePt t="227883" x="2540000" y="4737100"/>
          <p14:tracePt t="227900" x="2546350" y="4730750"/>
          <p14:tracePt t="227917" x="2559050" y="4730750"/>
          <p14:tracePt t="228095" x="2565400" y="4730750"/>
          <p14:tracePt t="228119" x="2571750" y="4730750"/>
          <p14:tracePt t="228127" x="2578100" y="4730750"/>
          <p14:tracePt t="228127" x="2584450" y="4730750"/>
          <p14:tracePt t="228150" x="2597150" y="4737100"/>
          <p14:tracePt t="228166" x="2597150" y="4806950"/>
          <p14:tracePt t="228168" x="2597150" y="4857750"/>
          <p14:tracePt t="228184" x="2597150" y="4946650"/>
          <p14:tracePt t="228200" x="2559050" y="5118100"/>
          <p14:tracePt t="228217" x="2508250" y="5251450"/>
          <p14:tracePt t="228233" x="2438400" y="5403850"/>
          <p14:tracePt t="228250" x="2381250" y="5530850"/>
          <p14:tracePt t="228267" x="2317750" y="5651500"/>
          <p14:tracePt t="228283" x="2279650" y="5727700"/>
          <p14:tracePt t="228300" x="2241550" y="5803900"/>
          <p14:tracePt t="228317" x="2222500" y="5842000"/>
          <p14:tracePt t="228333" x="2209800" y="5886450"/>
          <p14:tracePt t="228350" x="2190750" y="5937250"/>
          <p14:tracePt t="228368" x="2165350" y="5975350"/>
          <p14:tracePt t="228383" x="2152650" y="6019800"/>
          <p14:tracePt t="228400" x="2127250" y="6057900"/>
          <p14:tracePt t="228417" x="2114550" y="6121400"/>
          <p14:tracePt t="228433" x="2082800" y="6172200"/>
          <p14:tracePt t="228450" x="2044700" y="6242050"/>
          <p14:tracePt t="228467" x="2025650" y="6299200"/>
          <p14:tracePt t="228483" x="1987550" y="6356350"/>
          <p14:tracePt t="228500" x="1949450" y="6419850"/>
          <p14:tracePt t="228517" x="1917700" y="6489700"/>
          <p14:tracePt t="228533" x="1892300" y="6546850"/>
          <p14:tracePt t="228550" x="1860550" y="6584950"/>
          <p14:tracePt t="228567" x="1835150" y="6629400"/>
          <p14:tracePt t="228584" x="1809750" y="6667500"/>
          <p14:tracePt t="228600" x="1790700" y="6686550"/>
          <p14:tracePt t="228617" x="1778000" y="6699250"/>
          <p14:tracePt t="228633" x="1765300" y="6718300"/>
          <p14:tracePt t="229111" x="1771650" y="6718300"/>
          <p14:tracePt t="229128" x="1771650" y="6711950"/>
          <p14:tracePt t="229128" x="1771650" y="6705600"/>
          <p14:tracePt t="229150" x="1771650" y="6680200"/>
          <p14:tracePt t="229183" x="1771650" y="6673850"/>
          <p14:tracePt t="229184" x="1771650" y="6661150"/>
          <p14:tracePt t="229200" x="1771650" y="6654800"/>
          <p14:tracePt t="229216" x="1771650" y="6648450"/>
          <p14:tracePt t="229279" x="1771650" y="6642100"/>
          <p14:tracePt t="229295" x="1771650" y="6635750"/>
          <p14:tracePt t="229320" x="1771650" y="6629400"/>
          <p14:tracePt t="229336" x="1771650" y="6623050"/>
          <p14:tracePt t="229359" x="1771650" y="6610350"/>
          <p14:tracePt t="229385" x="1771650" y="6604000"/>
          <p14:tracePt t="229391" x="1771650" y="6597650"/>
          <p14:tracePt t="229400" x="1771650" y="6584950"/>
          <p14:tracePt t="229416" x="1771650" y="6578600"/>
          <p14:tracePt t="229433" x="1771650" y="6572250"/>
          <p14:tracePt t="229450" x="1778000" y="6559550"/>
          <p14:tracePt t="229647" x="1784350" y="6559550"/>
          <p14:tracePt t="229663" x="1784350" y="6546850"/>
          <p14:tracePt t="229664" x="1797050" y="6534150"/>
          <p14:tracePt t="229683" x="1828800" y="6508750"/>
          <p14:tracePt t="229700" x="1854200" y="6489700"/>
          <p14:tracePt t="229717" x="1873250" y="6470650"/>
          <p14:tracePt t="229733" x="1879600" y="6464300"/>
          <p14:tracePt t="229750" x="1885950" y="6451600"/>
          <p14:tracePt t="229767" x="1892300" y="6451600"/>
          <p14:tracePt t="229896" x="1898650" y="6445250"/>
          <p14:tracePt t="229908" x="1905000" y="6438900"/>
          <p14:tracePt t="229915" x="1911350" y="6438900"/>
          <p14:tracePt t="229967" x="1917700" y="6438900"/>
          <p14:tracePt t="230039" x="1924050" y="6438900"/>
          <p14:tracePt t="230071" x="1936750" y="6438900"/>
          <p14:tracePt t="230079" x="1943100" y="6432550"/>
          <p14:tracePt t="230100" x="1949450" y="6426200"/>
          <p14:tracePt t="230116" x="1962150" y="6426200"/>
          <p14:tracePt t="230117" x="1974850" y="6426200"/>
          <p14:tracePt t="230134" x="1981200" y="6426200"/>
          <p14:tracePt t="230231" x="1987550" y="6426200"/>
          <p14:tracePt t="230247" x="1993900" y="6426200"/>
          <p14:tracePt t="230258" x="2006600" y="6426200"/>
          <p14:tracePt t="230283" x="2019300" y="6426200"/>
          <p14:tracePt t="230300" x="2025650" y="6426200"/>
          <p14:tracePt t="230317" x="2032000" y="6426200"/>
          <p14:tracePt t="230333" x="2044700" y="6426200"/>
          <p14:tracePt t="230350" x="2070100" y="6413500"/>
          <p14:tracePt t="230367" x="2095500" y="6400800"/>
          <p14:tracePt t="230384" x="2108200" y="6400800"/>
          <p14:tracePt t="230400" x="2127250" y="6381750"/>
          <p14:tracePt t="230417" x="2146300" y="6375400"/>
          <p14:tracePt t="230433" x="2159000" y="6362700"/>
          <p14:tracePt t="230450" x="2178050" y="6350000"/>
          <p14:tracePt t="230467" x="2197100" y="6330950"/>
          <p14:tracePt t="230483" x="2209800" y="6324600"/>
          <p14:tracePt t="230500" x="2209800" y="6318250"/>
          <p14:tracePt t="230623" x="2216150" y="6305550"/>
          <p14:tracePt t="230655" x="2216150" y="6299200"/>
          <p14:tracePt t="230751" x="2216150" y="6286500"/>
          <p14:tracePt t="230951" x="2203450" y="6286500"/>
          <p14:tracePt t="230975" x="2197100" y="6292850"/>
          <p14:tracePt t="231031" x="2190750" y="6299200"/>
          <p14:tracePt t="231055" x="2184400" y="6299200"/>
          <p14:tracePt t="231527" x="2184400" y="6305550"/>
          <p14:tracePt t="231535" x="2178050" y="6305550"/>
          <p14:tracePt t="231541" x="2165350" y="6324600"/>
          <p14:tracePt t="231567" x="2152650" y="6337300"/>
          <p14:tracePt t="231584" x="2146300" y="6343650"/>
          <p14:tracePt t="231600" x="2133600" y="6350000"/>
          <p14:tracePt t="231616" x="2133600" y="6356350"/>
          <p14:tracePt t="231633" x="2120900" y="6356350"/>
          <p14:tracePt t="231650" x="2114550" y="6356350"/>
          <p14:tracePt t="231687" x="2114550" y="6362700"/>
          <p14:tracePt t="231700" x="2108200" y="6369050"/>
          <p14:tracePt t="231863" x="2101850" y="6369050"/>
          <p14:tracePt t="231887" x="2095500" y="6369050"/>
          <p14:tracePt t="231908" x="2095500" y="6362700"/>
          <p14:tracePt t="231935" x="2095500" y="6356350"/>
          <p14:tracePt t="231959" x="2095500" y="6350000"/>
          <p14:tracePt t="231967" x="2095500" y="6343650"/>
          <p14:tracePt t="231976" x="2095500" y="6330950"/>
          <p14:tracePt t="232000" x="2108200" y="6324600"/>
          <p14:tracePt t="232017" x="2114550" y="6318250"/>
          <p14:tracePt t="232033" x="2114550" y="6311900"/>
          <p14:tracePt t="232425" x="2114550" y="6305550"/>
          <p14:tracePt t="232455" x="2114550" y="6299200"/>
          <p14:tracePt t="232466" x="2114550" y="6292850"/>
          <p14:tracePt t="232468" x="2133600" y="6273800"/>
          <p14:tracePt t="232483" x="2146300" y="6248400"/>
          <p14:tracePt t="232500" x="2171700" y="6210300"/>
          <p14:tracePt t="232517" x="2190750" y="6172200"/>
          <p14:tracePt t="232533" x="2209800" y="6127750"/>
          <p14:tracePt t="232550" x="2235200" y="6096000"/>
          <p14:tracePt t="232567" x="2254250" y="6064250"/>
          <p14:tracePt t="232584" x="2260600" y="6045200"/>
          <p14:tracePt t="232623" x="2260600" y="6038850"/>
          <p14:tracePt t="232816" x="2266950" y="6038850"/>
          <p14:tracePt t="232855" x="2273300" y="6038850"/>
          <p14:tracePt t="232887" x="2279650" y="6038850"/>
          <p14:tracePt t="232944" x="2286000" y="6038850"/>
          <p14:tracePt t="232983" x="2286000" y="6045200"/>
          <p14:tracePt t="233000" x="2286000" y="6051550"/>
          <p14:tracePt t="233023" x="2286000" y="6057900"/>
          <p14:tracePt t="233047" x="2286000" y="6064250"/>
          <p14:tracePt t="234175" x="2286000" y="6057900"/>
          <p14:tracePt t="234183" x="2286000" y="6045200"/>
          <p14:tracePt t="234191" x="2292350" y="6032500"/>
          <p14:tracePt t="234217" x="2298700" y="6013450"/>
          <p14:tracePt t="234233" x="2298700" y="6007100"/>
          <p14:tracePt t="234250" x="2305050" y="6000750"/>
          <p14:tracePt t="234267" x="2305050" y="5994400"/>
          <p14:tracePt t="234407" x="2311400" y="5988050"/>
          <p14:tracePt t="234615" x="2317750" y="5975350"/>
          <p14:tracePt t="237687" x="2324100" y="5969000"/>
          <p14:tracePt t="238703" x="2330450" y="5956300"/>
          <p14:tracePt t="238719" x="2336800" y="5949950"/>
          <p14:tracePt t="238735" x="2343150" y="5943600"/>
          <p14:tracePt t="238736" x="2349500" y="5937250"/>
          <p14:tracePt t="238750" x="2355850" y="5937250"/>
          <p14:tracePt t="238767" x="2374900" y="5930900"/>
          <p14:tracePt t="238784" x="2393950" y="5924550"/>
          <p14:tracePt t="238800" x="2406650" y="5911850"/>
          <p14:tracePt t="238817" x="2425700" y="5911850"/>
          <p14:tracePt t="238833" x="2438400" y="5899150"/>
          <p14:tracePt t="238850" x="2463800" y="5899150"/>
          <p14:tracePt t="238867" x="2489200" y="5899150"/>
          <p14:tracePt t="238883" x="2520950" y="5892800"/>
          <p14:tracePt t="238900" x="2552700" y="5880100"/>
          <p14:tracePt t="238917" x="2578100" y="5873750"/>
          <p14:tracePt t="238933" x="2609850" y="5867400"/>
          <p14:tracePt t="238950" x="2622550" y="5861050"/>
          <p14:tracePt t="238967" x="2635250" y="5854700"/>
          <p14:tracePt t="239319" x="2641600" y="5854700"/>
          <p14:tracePt t="239351" x="2647950" y="5854700"/>
          <p14:tracePt t="239399" x="2654300" y="5854700"/>
          <p14:tracePt t="239551" x="2667000" y="5854700"/>
          <p14:tracePt t="239559" x="2673350" y="5854700"/>
          <p14:tracePt t="239567" x="2686050" y="5848350"/>
          <p14:tracePt t="239582" x="2724150" y="5835650"/>
          <p14:tracePt t="239601" x="2749550" y="5829300"/>
          <p14:tracePt t="239617" x="2781300" y="5816600"/>
          <p14:tracePt t="239634" x="2825750" y="5803900"/>
          <p14:tracePt t="239651" x="2876550" y="5797550"/>
          <p14:tracePt t="239667" x="2959100" y="5784850"/>
          <p14:tracePt t="239684" x="3028950" y="5778500"/>
          <p14:tracePt t="239700" x="3130550" y="5759450"/>
          <p14:tracePt t="239718" x="3238500" y="5759450"/>
          <p14:tracePt t="239734" x="3333750" y="5759450"/>
          <p14:tracePt t="239751" x="3460750" y="5759450"/>
          <p14:tracePt t="239768" x="3505200" y="5759450"/>
          <p14:tracePt t="239785" x="3549650" y="5759450"/>
          <p14:tracePt t="239801" x="3606800" y="5765800"/>
          <p14:tracePt t="239818" x="3651250" y="5765800"/>
          <p14:tracePt t="239834" x="3695700" y="5772150"/>
          <p14:tracePt t="239850" x="3746500" y="5778500"/>
          <p14:tracePt t="239868" x="3784600" y="5778500"/>
          <p14:tracePt t="239884" x="3841750" y="5778500"/>
          <p14:tracePt t="239901" x="3898900" y="5778500"/>
          <p14:tracePt t="239918" x="3987800" y="5778500"/>
          <p14:tracePt t="239934" x="4051300" y="5778500"/>
          <p14:tracePt t="239950" x="4133850" y="5778500"/>
          <p14:tracePt t="239968" x="4171950" y="5778500"/>
          <p14:tracePt t="239984" x="4191000" y="5778500"/>
          <p14:tracePt t="240001" x="4210050" y="5778500"/>
          <p14:tracePt t="240018" x="4216400" y="5778500"/>
          <p14:tracePt t="240033" x="4229100" y="5778500"/>
          <p14:tracePt t="240050" x="4248150" y="5778500"/>
          <p14:tracePt t="240067" x="4273550" y="5778500"/>
          <p14:tracePt t="240083" x="4298950" y="5778500"/>
          <p14:tracePt t="240100" x="4343400" y="5778500"/>
          <p14:tracePt t="240117" x="4394200" y="5765800"/>
          <p14:tracePt t="240134" x="4425950" y="5759450"/>
          <p14:tracePt t="240151" x="4464050" y="5753100"/>
          <p14:tracePt t="240167" x="4489450" y="5746750"/>
          <p14:tracePt t="240184" x="4514850" y="5734050"/>
          <p14:tracePt t="240201" x="4527550" y="5734050"/>
          <p14:tracePt t="240495" x="4508500" y="5734050"/>
          <p14:tracePt t="240503" x="4502150" y="5746750"/>
          <p14:tracePt t="240509" x="4451350" y="5772150"/>
          <p14:tracePt t="240533" x="4400550" y="5797550"/>
          <p14:tracePt t="240550" x="4305300" y="5835650"/>
          <p14:tracePt t="240568" x="4235450" y="5861050"/>
          <p14:tracePt t="240584" x="4203700" y="5886450"/>
          <p14:tracePt t="240600" x="4171950" y="5899150"/>
          <p14:tracePt t="240617" x="4140200" y="5918200"/>
          <p14:tracePt t="240634" x="4121150" y="5930900"/>
          <p14:tracePt t="240650" x="4089400" y="5937250"/>
          <p14:tracePt t="240667" x="4070350" y="5943600"/>
          <p14:tracePt t="240684" x="4032250" y="5956300"/>
          <p14:tracePt t="240700" x="3994150" y="5969000"/>
          <p14:tracePt t="240717" x="3956050" y="5975350"/>
          <p14:tracePt t="240734" x="3924300" y="5988050"/>
          <p14:tracePt t="240750" x="3873500" y="6000750"/>
          <p14:tracePt t="240768" x="3848100" y="6000750"/>
          <p14:tracePt t="240784" x="3829050" y="6000750"/>
          <p14:tracePt t="240801" x="3822700" y="6000750"/>
          <p14:tracePt t="240817" x="3803650" y="6000750"/>
          <p14:tracePt t="240855" x="3797300" y="6000750"/>
          <p14:tracePt t="240960" x="3790950" y="6000750"/>
          <p14:tracePt t="240967" x="3784600" y="6000750"/>
          <p14:tracePt t="240976" x="3771900" y="6000750"/>
          <p14:tracePt t="241000" x="3759200" y="6000750"/>
          <p14:tracePt t="241017" x="3746500" y="6000750"/>
          <p14:tracePt t="241033" x="3733800" y="6000750"/>
          <p14:tracePt t="241050" x="3714750" y="6000750"/>
          <p14:tracePt t="241067" x="3702050" y="6000750"/>
          <p14:tracePt t="241083" x="3683000" y="6000750"/>
          <p14:tracePt t="241100" x="3670300" y="6000750"/>
          <p14:tracePt t="241117" x="3657600" y="6000750"/>
          <p14:tracePt t="241134" x="3638550" y="6000750"/>
          <p14:tracePt t="241150" x="3619500" y="6000750"/>
          <p14:tracePt t="241167" x="3600450" y="6000750"/>
          <p14:tracePt t="241184" x="3587750" y="6000750"/>
          <p14:tracePt t="241201" x="3575050" y="6000750"/>
          <p14:tracePt t="241591" x="3568700" y="6000750"/>
          <p14:tracePt t="241607" x="3562350" y="6000750"/>
          <p14:tracePt t="241611" x="3530600" y="6000750"/>
          <p14:tracePt t="241632" x="3517900" y="6000750"/>
          <p14:tracePt t="241649" x="3498850" y="6000750"/>
          <p14:tracePt t="241666" x="3492500" y="6000750"/>
          <p14:tracePt t="242007" x="3486150" y="6000750"/>
          <p14:tracePt t="242024" x="3479800" y="6000750"/>
          <p14:tracePt t="250639" x="3479800" y="5994400"/>
          <p14:tracePt t="250671" x="3492500" y="5981700"/>
          <p14:tracePt t="254927" x="3498850" y="5981700"/>
          <p14:tracePt t="258015" x="3505200" y="5981700"/>
          <p14:tracePt t="258056" x="3517900" y="5981700"/>
          <p14:tracePt t="258063" x="3530600" y="5981700"/>
          <p14:tracePt t="258071" x="3575050" y="5994400"/>
          <p14:tracePt t="258083" x="3606800" y="5994400"/>
          <p14:tracePt t="258100" x="3638550" y="6007100"/>
          <p14:tracePt t="258117" x="3657600" y="6013450"/>
          <p14:tracePt t="258133" x="3663950" y="6013450"/>
          <p14:tracePt t="258295" x="3670300" y="6019800"/>
          <p14:tracePt t="258303" x="3676650" y="6019800"/>
          <p14:tracePt t="258309" x="3702050" y="6032500"/>
          <p14:tracePt t="258333" x="3708400" y="6032500"/>
          <p14:tracePt t="258350" x="3721100" y="6038850"/>
          <p14:tracePt t="258414" x="3733800" y="6038850"/>
          <p14:tracePt t="258431" x="3746500" y="6038850"/>
          <p14:tracePt t="258438" x="3771900" y="6045200"/>
          <p14:tracePt t="258450" x="3784600" y="6051550"/>
          <p14:tracePt t="258467" x="3797300" y="6051550"/>
          <p14:tracePt t="258483" x="3822700" y="6057900"/>
          <p14:tracePt t="258500" x="3835400" y="6064250"/>
          <p14:tracePt t="258543" x="3841750" y="6064250"/>
          <p14:tracePt t="259511" x="3835400" y="6064250"/>
          <p14:tracePt t="259527" x="3829050" y="6064250"/>
          <p14:tracePt t="259528" x="3822700" y="6064250"/>
          <p14:tracePt t="259583" x="3816350" y="6064250"/>
          <p14:tracePt t="259592" x="3810000" y="6064250"/>
          <p14:tracePt t="259623" x="3803650" y="6064250"/>
          <p14:tracePt t="259625" x="3797300" y="6064250"/>
          <p14:tracePt t="259633" x="3790950" y="6070600"/>
          <p14:tracePt t="259650" x="3784600" y="6070600"/>
          <p14:tracePt t="259667" x="3778250" y="6070600"/>
          <p14:tracePt t="259741" x="3771900" y="6070600"/>
          <p14:tracePt t="259807" x="3765550" y="6070600"/>
          <p14:tracePt t="259863" x="3752850" y="6070600"/>
          <p14:tracePt t="259879" x="3746500" y="6070600"/>
          <p14:tracePt t="259880" x="3740150" y="6070600"/>
          <p14:tracePt t="259900" x="3733800" y="6070600"/>
          <p14:tracePt t="259917" x="3727450" y="6070600"/>
          <p14:tracePt t="260047" x="3714750" y="6070600"/>
          <p14:tracePt t="260064" x="3702050" y="6070600"/>
          <p14:tracePt t="260064" x="3689350" y="6070600"/>
          <p14:tracePt t="260083" x="3676650" y="6070600"/>
          <p14:tracePt t="260100" x="3663950" y="6070600"/>
          <p14:tracePt t="260117" x="3657600" y="6070600"/>
          <p14:tracePt t="260133" x="3644900" y="6070600"/>
          <p14:tracePt t="260150" x="3638550" y="6070600"/>
          <p14:tracePt t="260167" x="3632200" y="6070600"/>
          <p14:tracePt t="261439" x="3625850" y="6070600"/>
          <p14:tracePt t="261449" x="3619500" y="6070600"/>
          <p14:tracePt t="261453" x="3613150" y="6070600"/>
          <p14:tracePt t="261466" x="3600450" y="6070600"/>
          <p14:tracePt t="261484" x="3594100" y="6070600"/>
          <p14:tracePt t="261519" x="3587750" y="6070600"/>
          <p14:tracePt t="261615" x="3575050" y="6070600"/>
          <p14:tracePt t="261631" x="3562350" y="6070600"/>
          <p14:tracePt t="261642" x="3556000" y="6070600"/>
          <p14:tracePt t="261759" x="3549650" y="6070600"/>
          <p14:tracePt t="261767" x="3543300" y="6070600"/>
          <p14:tracePt t="261792" x="3536950" y="6070600"/>
          <p14:tracePt t="262215" x="3524250" y="6070600"/>
          <p14:tracePt t="262226" x="3511550" y="6076950"/>
          <p14:tracePt t="262227" x="3479800" y="6089650"/>
          <p14:tracePt t="262250" x="3454400" y="6102350"/>
          <p14:tracePt t="262267" x="3429000" y="6108700"/>
          <p14:tracePt t="262283" x="3409950" y="6115050"/>
          <p14:tracePt t="262551" x="3397250" y="6115050"/>
          <p14:tracePt t="262559" x="3390900" y="6121400"/>
          <p14:tracePt t="262562" x="3365500" y="6127750"/>
          <p14:tracePt t="262584" x="3346450" y="6134100"/>
          <p14:tracePt t="262600" x="3327400" y="6140450"/>
          <p14:tracePt t="262617" x="3302000" y="6146800"/>
          <p14:tracePt t="262633" x="3282950" y="6153150"/>
          <p14:tracePt t="262650" x="3263900" y="6153150"/>
          <p14:tracePt t="262667" x="3238500" y="6159500"/>
          <p14:tracePt t="262689" x="3219450" y="6172200"/>
          <p14:tracePt t="262715" x="3206750" y="6172200"/>
          <p14:tracePt t="262732" x="3194050" y="6172200"/>
          <p14:tracePt t="262749" x="3187700" y="6172200"/>
          <p14:tracePt t="262765" x="3175000" y="6172200"/>
          <p14:tracePt t="262871" x="3168650" y="6172200"/>
          <p14:tracePt t="262879" x="3155950" y="6172200"/>
          <p14:tracePt t="262887" x="3136900" y="6172200"/>
          <p14:tracePt t="262899" x="3105150" y="6172200"/>
          <p14:tracePt t="262915" x="3079750" y="6172200"/>
          <p14:tracePt t="262932" x="3041650" y="6172200"/>
          <p14:tracePt t="262949" x="3009900" y="6172200"/>
          <p14:tracePt t="262965" x="2965450" y="6172200"/>
          <p14:tracePt t="262982" x="2940050" y="6159500"/>
          <p14:tracePt t="262999" x="2908300" y="6153150"/>
          <p14:tracePt t="263183" x="2901950" y="6146800"/>
          <p14:tracePt t="263200" x="2889250" y="6140450"/>
          <p14:tracePt t="263215" x="2882900" y="6140450"/>
          <p14:tracePt t="263216" x="2876550" y="6127750"/>
          <p14:tracePt t="263232" x="2870200" y="6127750"/>
          <p14:tracePt t="263249" x="2870200" y="6121400"/>
          <p14:tracePt t="263639" x="2863850" y="6121400"/>
          <p14:tracePt t="263647" x="2863850" y="6115050"/>
          <p14:tracePt t="263677" x="0" y="0"/>
        </p14:tracePtLst>
      </p14:laserTrace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3763</TotalTime>
  <Words>944</Words>
  <Application>Microsoft Office PowerPoint</Application>
  <PresentationFormat>On-screen Show (4:3)</PresentationFormat>
  <Paragraphs>192</Paragraphs>
  <Slides>12</Slides>
  <Notes>2</Notes>
  <HiddenSlides>0</HiddenSlides>
  <MMClips>19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mohammad</cp:lastModifiedBy>
  <cp:revision>183</cp:revision>
  <dcterms:created xsi:type="dcterms:W3CDTF">2020-05-09T20:14:10Z</dcterms:created>
  <dcterms:modified xsi:type="dcterms:W3CDTF">2020-06-08T21:49:39Z</dcterms:modified>
</cp:coreProperties>
</file>