
<file path=[Content_Types].xml><?xml version="1.0" encoding="utf-8"?>
<Types xmlns="http://schemas.openxmlformats.org/package/2006/content-types">
  <Default Extension="png" ContentType="image/png"/>
  <Default Extension="wma" ContentType="audio/x-ms-wma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28A2F"/>
    <a:srgbClr val="148830"/>
    <a:srgbClr val="000066"/>
    <a:srgbClr val="190563"/>
    <a:srgbClr val="66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34587" autoAdjust="0"/>
    <p:restoredTop sz="94629" autoAdjust="0"/>
  </p:normalViewPr>
  <p:slideViewPr>
    <p:cSldViewPr>
      <p:cViewPr>
        <p:scale>
          <a:sx n="77" d="100"/>
          <a:sy n="77" d="100"/>
        </p:scale>
        <p:origin x="-948" y="2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5EFABB-F1C9-4337-AA5D-F70EBB7A24E5}" type="datetimeFigureOut">
              <a:rPr lang="en-US" smtClean="0"/>
              <a:t>6/5/2020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26F325-E194-4E5A-AC0F-52E95CBF77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47865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5EFABB-F1C9-4337-AA5D-F70EBB7A24E5}" type="datetimeFigureOut">
              <a:rPr lang="en-US" smtClean="0"/>
              <a:t>6/5/2020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26F325-E194-4E5A-AC0F-52E95CBF77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76407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5EFABB-F1C9-4337-AA5D-F70EBB7A24E5}" type="datetimeFigureOut">
              <a:rPr lang="en-US" smtClean="0"/>
              <a:t>6/5/2020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26F325-E194-4E5A-AC0F-52E95CBF77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52371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5EFABB-F1C9-4337-AA5D-F70EBB7A24E5}" type="datetimeFigureOut">
              <a:rPr lang="en-US" smtClean="0"/>
              <a:t>6/5/2020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26F325-E194-4E5A-AC0F-52E95CBF77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18097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5EFABB-F1C9-4337-AA5D-F70EBB7A24E5}" type="datetimeFigureOut">
              <a:rPr lang="en-US" smtClean="0"/>
              <a:t>6/5/2020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26F325-E194-4E5A-AC0F-52E95CBF77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71114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5EFABB-F1C9-4337-AA5D-F70EBB7A24E5}" type="datetimeFigureOut">
              <a:rPr lang="en-US" smtClean="0"/>
              <a:t>6/5/2020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26F325-E194-4E5A-AC0F-52E95CBF77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60176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5EFABB-F1C9-4337-AA5D-F70EBB7A24E5}" type="datetimeFigureOut">
              <a:rPr lang="en-US" smtClean="0"/>
              <a:t>6/5/2020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26F325-E194-4E5A-AC0F-52E95CBF77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61250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5EFABB-F1C9-4337-AA5D-F70EBB7A24E5}" type="datetimeFigureOut">
              <a:rPr lang="en-US" smtClean="0"/>
              <a:t>6/5/2020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26F325-E194-4E5A-AC0F-52E95CBF77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51927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5EFABB-F1C9-4337-AA5D-F70EBB7A24E5}" type="datetimeFigureOut">
              <a:rPr lang="en-US" smtClean="0"/>
              <a:t>6/5/2020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26F325-E194-4E5A-AC0F-52E95CBF77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75824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5EFABB-F1C9-4337-AA5D-F70EBB7A24E5}" type="datetimeFigureOut">
              <a:rPr lang="en-US" smtClean="0"/>
              <a:t>6/5/2020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26F325-E194-4E5A-AC0F-52E95CBF77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12807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5EFABB-F1C9-4337-AA5D-F70EBB7A24E5}" type="datetimeFigureOut">
              <a:rPr lang="en-US" smtClean="0"/>
              <a:t>6/5/2020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26F325-E194-4E5A-AC0F-52E95CBF77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96051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5EFABB-F1C9-4337-AA5D-F70EBB7A24E5}" type="datetimeFigureOut">
              <a:rPr lang="en-US" smtClean="0"/>
              <a:t>6/5/2020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26F325-E194-4E5A-AC0F-52E95CBF77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39521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media" Target="../media/media2.wav"/><Relationship Id="rId7" Type="http://schemas.openxmlformats.org/officeDocument/2006/relationships/image" Target="../media/image2.png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2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ma"/><Relationship Id="rId1" Type="http://schemas.microsoft.com/office/2007/relationships/media" Target="../media/media3.wm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png"/><Relationship Id="rId18" Type="http://schemas.openxmlformats.org/officeDocument/2006/relationships/image" Target="../media/image15.png"/><Relationship Id="rId3" Type="http://schemas.microsoft.com/office/2007/relationships/media" Target="../media/media5.wav"/><Relationship Id="rId21" Type="http://schemas.openxmlformats.org/officeDocument/2006/relationships/image" Target="../media/image18.png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17" Type="http://schemas.openxmlformats.org/officeDocument/2006/relationships/image" Target="../media/image14.png"/><Relationship Id="rId2" Type="http://schemas.openxmlformats.org/officeDocument/2006/relationships/audio" Target="../media/media4.wma"/><Relationship Id="rId16" Type="http://schemas.openxmlformats.org/officeDocument/2006/relationships/image" Target="../media/image13.png"/><Relationship Id="rId20" Type="http://schemas.openxmlformats.org/officeDocument/2006/relationships/image" Target="../media/image17.png"/><Relationship Id="rId1" Type="http://schemas.microsoft.com/office/2007/relationships/media" Target="../media/media4.wma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12.png"/><Relationship Id="rId23" Type="http://schemas.openxmlformats.org/officeDocument/2006/relationships/image" Target="../media/image19.png"/><Relationship Id="rId10" Type="http://schemas.openxmlformats.org/officeDocument/2006/relationships/image" Target="../media/image7.png"/><Relationship Id="rId19" Type="http://schemas.openxmlformats.org/officeDocument/2006/relationships/image" Target="../media/image16.png"/><Relationship Id="rId4" Type="http://schemas.openxmlformats.org/officeDocument/2006/relationships/audio" Target="../media/media5.wav"/><Relationship Id="rId9" Type="http://schemas.openxmlformats.org/officeDocument/2006/relationships/image" Target="../media/image6.png"/><Relationship Id="rId14" Type="http://schemas.openxmlformats.org/officeDocument/2006/relationships/image" Target="../media/image11.png"/><Relationship Id="rId22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png"/><Relationship Id="rId18" Type="http://schemas.openxmlformats.org/officeDocument/2006/relationships/image" Target="../media/image32.png"/><Relationship Id="rId3" Type="http://schemas.microsoft.com/office/2007/relationships/media" Target="../media/media7.wav"/><Relationship Id="rId21" Type="http://schemas.openxmlformats.org/officeDocument/2006/relationships/image" Target="../media/image1.png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17" Type="http://schemas.openxmlformats.org/officeDocument/2006/relationships/image" Target="../media/image31.png"/><Relationship Id="rId2" Type="http://schemas.openxmlformats.org/officeDocument/2006/relationships/audio" Target="../media/media6.wma"/><Relationship Id="rId16" Type="http://schemas.openxmlformats.org/officeDocument/2006/relationships/image" Target="../media/image30.png"/><Relationship Id="rId20" Type="http://schemas.openxmlformats.org/officeDocument/2006/relationships/image" Target="../media/image34.png"/><Relationship Id="rId1" Type="http://schemas.microsoft.com/office/2007/relationships/media" Target="../media/media6.wma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29.png"/><Relationship Id="rId10" Type="http://schemas.openxmlformats.org/officeDocument/2006/relationships/image" Target="../media/image24.png"/><Relationship Id="rId19" Type="http://schemas.openxmlformats.org/officeDocument/2006/relationships/image" Target="../media/image33.png"/><Relationship Id="rId4" Type="http://schemas.openxmlformats.org/officeDocument/2006/relationships/audio" Target="../media/media7.wav"/><Relationship Id="rId9" Type="http://schemas.openxmlformats.org/officeDocument/2006/relationships/image" Target="../media/image23.png"/><Relationship Id="rId14" Type="http://schemas.openxmlformats.org/officeDocument/2006/relationships/image" Target="../media/image28.png"/><Relationship Id="rId22" Type="http://schemas.openxmlformats.org/officeDocument/2006/relationships/image" Target="../media/image3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3.png"/><Relationship Id="rId18" Type="http://schemas.openxmlformats.org/officeDocument/2006/relationships/image" Target="../media/image46.png"/><Relationship Id="rId26" Type="http://schemas.openxmlformats.org/officeDocument/2006/relationships/image" Target="../media/image50.png"/><Relationship Id="rId3" Type="http://schemas.microsoft.com/office/2007/relationships/media" Target="../media/media9.wav"/><Relationship Id="rId21" Type="http://schemas.microsoft.com/office/2007/relationships/hdphoto" Target="../media/hdphoto4.wdp"/><Relationship Id="rId7" Type="http://schemas.openxmlformats.org/officeDocument/2006/relationships/image" Target="../media/image37.png"/><Relationship Id="rId12" Type="http://schemas.openxmlformats.org/officeDocument/2006/relationships/image" Target="../media/image42.png"/><Relationship Id="rId17" Type="http://schemas.microsoft.com/office/2007/relationships/hdphoto" Target="../media/hdphoto2.wdp"/><Relationship Id="rId25" Type="http://schemas.microsoft.com/office/2007/relationships/hdphoto" Target="../media/hdphoto6.wdp"/><Relationship Id="rId2" Type="http://schemas.openxmlformats.org/officeDocument/2006/relationships/audio" Target="../media/media8.wma"/><Relationship Id="rId16" Type="http://schemas.openxmlformats.org/officeDocument/2006/relationships/image" Target="../media/image45.png"/><Relationship Id="rId20" Type="http://schemas.openxmlformats.org/officeDocument/2006/relationships/image" Target="../media/image47.png"/><Relationship Id="rId1" Type="http://schemas.microsoft.com/office/2007/relationships/media" Target="../media/media8.wma"/><Relationship Id="rId6" Type="http://schemas.openxmlformats.org/officeDocument/2006/relationships/image" Target="../media/image36.png"/><Relationship Id="rId11" Type="http://schemas.openxmlformats.org/officeDocument/2006/relationships/image" Target="../media/image41.png"/><Relationship Id="rId24" Type="http://schemas.openxmlformats.org/officeDocument/2006/relationships/image" Target="../media/image49.png"/><Relationship Id="rId5" Type="http://schemas.openxmlformats.org/officeDocument/2006/relationships/slideLayout" Target="../slideLayouts/slideLayout2.xml"/><Relationship Id="rId15" Type="http://schemas.microsoft.com/office/2007/relationships/hdphoto" Target="../media/hdphoto1.wdp"/><Relationship Id="rId23" Type="http://schemas.microsoft.com/office/2007/relationships/hdphoto" Target="../media/hdphoto5.wdp"/><Relationship Id="rId28" Type="http://schemas.openxmlformats.org/officeDocument/2006/relationships/image" Target="../media/image35.png"/><Relationship Id="rId10" Type="http://schemas.openxmlformats.org/officeDocument/2006/relationships/image" Target="../media/image40.png"/><Relationship Id="rId19" Type="http://schemas.microsoft.com/office/2007/relationships/hdphoto" Target="../media/hdphoto3.wdp"/><Relationship Id="rId4" Type="http://schemas.openxmlformats.org/officeDocument/2006/relationships/audio" Target="../media/media9.wav"/><Relationship Id="rId9" Type="http://schemas.openxmlformats.org/officeDocument/2006/relationships/image" Target="../media/image39.emf"/><Relationship Id="rId14" Type="http://schemas.openxmlformats.org/officeDocument/2006/relationships/image" Target="../media/image44.png"/><Relationship Id="rId22" Type="http://schemas.openxmlformats.org/officeDocument/2006/relationships/image" Target="../media/image48.png"/><Relationship Id="rId27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microsoft.com/office/2007/relationships/hdphoto" Target="../media/hdphoto10.wdp"/><Relationship Id="rId18" Type="http://schemas.microsoft.com/office/2007/relationships/hdphoto" Target="../media/hdphoto12.wdp"/><Relationship Id="rId26" Type="http://schemas.microsoft.com/office/2007/relationships/hdphoto" Target="../media/hdphoto16.wdp"/><Relationship Id="rId3" Type="http://schemas.microsoft.com/office/2007/relationships/media" Target="../media/media11.wav"/><Relationship Id="rId21" Type="http://schemas.openxmlformats.org/officeDocument/2006/relationships/image" Target="../media/image59.png"/><Relationship Id="rId34" Type="http://schemas.openxmlformats.org/officeDocument/2006/relationships/image" Target="../media/image65.png"/><Relationship Id="rId7" Type="http://schemas.microsoft.com/office/2007/relationships/hdphoto" Target="../media/hdphoto7.wdp"/><Relationship Id="rId12" Type="http://schemas.openxmlformats.org/officeDocument/2006/relationships/image" Target="../media/image54.png"/><Relationship Id="rId17" Type="http://schemas.openxmlformats.org/officeDocument/2006/relationships/image" Target="../media/image57.png"/><Relationship Id="rId25" Type="http://schemas.openxmlformats.org/officeDocument/2006/relationships/image" Target="../media/image61.png"/><Relationship Id="rId33" Type="http://schemas.openxmlformats.org/officeDocument/2006/relationships/image" Target="../media/image2.png"/><Relationship Id="rId2" Type="http://schemas.openxmlformats.org/officeDocument/2006/relationships/audio" Target="../media/media10.wma"/><Relationship Id="rId16" Type="http://schemas.openxmlformats.org/officeDocument/2006/relationships/image" Target="../media/image56.png"/><Relationship Id="rId20" Type="http://schemas.microsoft.com/office/2007/relationships/hdphoto" Target="../media/hdphoto13.wdp"/><Relationship Id="rId29" Type="http://schemas.openxmlformats.org/officeDocument/2006/relationships/image" Target="../media/image63.png"/><Relationship Id="rId1" Type="http://schemas.microsoft.com/office/2007/relationships/media" Target="../media/media10.wma"/><Relationship Id="rId6" Type="http://schemas.openxmlformats.org/officeDocument/2006/relationships/image" Target="../media/image51.png"/><Relationship Id="rId11" Type="http://schemas.microsoft.com/office/2007/relationships/hdphoto" Target="../media/hdphoto9.wdp"/><Relationship Id="rId24" Type="http://schemas.microsoft.com/office/2007/relationships/hdphoto" Target="../media/hdphoto15.wdp"/><Relationship Id="rId32" Type="http://schemas.microsoft.com/office/2007/relationships/hdphoto" Target="../media/hdphoto19.wdp"/><Relationship Id="rId5" Type="http://schemas.openxmlformats.org/officeDocument/2006/relationships/slideLayout" Target="../slideLayouts/slideLayout2.xml"/><Relationship Id="rId15" Type="http://schemas.microsoft.com/office/2007/relationships/hdphoto" Target="../media/hdphoto11.wdp"/><Relationship Id="rId23" Type="http://schemas.openxmlformats.org/officeDocument/2006/relationships/image" Target="../media/image60.png"/><Relationship Id="rId28" Type="http://schemas.microsoft.com/office/2007/relationships/hdphoto" Target="../media/hdphoto17.wdp"/><Relationship Id="rId10" Type="http://schemas.openxmlformats.org/officeDocument/2006/relationships/image" Target="../media/image53.png"/><Relationship Id="rId19" Type="http://schemas.openxmlformats.org/officeDocument/2006/relationships/image" Target="../media/image58.png"/><Relationship Id="rId31" Type="http://schemas.openxmlformats.org/officeDocument/2006/relationships/image" Target="../media/image64.png"/><Relationship Id="rId4" Type="http://schemas.openxmlformats.org/officeDocument/2006/relationships/audio" Target="../media/media11.wav"/><Relationship Id="rId9" Type="http://schemas.microsoft.com/office/2007/relationships/hdphoto" Target="../media/hdphoto8.wdp"/><Relationship Id="rId14" Type="http://schemas.openxmlformats.org/officeDocument/2006/relationships/image" Target="../media/image55.png"/><Relationship Id="rId22" Type="http://schemas.microsoft.com/office/2007/relationships/hdphoto" Target="../media/hdphoto14.wdp"/><Relationship Id="rId27" Type="http://schemas.openxmlformats.org/officeDocument/2006/relationships/image" Target="../media/image62.png"/><Relationship Id="rId30" Type="http://schemas.microsoft.com/office/2007/relationships/hdphoto" Target="../media/hdphoto18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13" Type="http://schemas.openxmlformats.org/officeDocument/2006/relationships/image" Target="../media/image2.png"/><Relationship Id="rId3" Type="http://schemas.microsoft.com/office/2007/relationships/media" Target="../media/media13.wav"/><Relationship Id="rId7" Type="http://schemas.microsoft.com/office/2007/relationships/hdphoto" Target="../media/hdphoto20.wdp"/><Relationship Id="rId12" Type="http://schemas.openxmlformats.org/officeDocument/2006/relationships/image" Target="../media/image69.emf"/><Relationship Id="rId2" Type="http://schemas.openxmlformats.org/officeDocument/2006/relationships/audio" Target="../media/media12.wma"/><Relationship Id="rId1" Type="http://schemas.microsoft.com/office/2007/relationships/media" Target="../media/media12.wma"/><Relationship Id="rId6" Type="http://schemas.openxmlformats.org/officeDocument/2006/relationships/image" Target="../media/image66.png"/><Relationship Id="rId11" Type="http://schemas.microsoft.com/office/2007/relationships/hdphoto" Target="../media/hdphoto22.wdp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68.png"/><Relationship Id="rId4" Type="http://schemas.openxmlformats.org/officeDocument/2006/relationships/audio" Target="../media/media13.wav"/><Relationship Id="rId9" Type="http://schemas.microsoft.com/office/2007/relationships/hdphoto" Target="../media/hdphoto21.wdp"/><Relationship Id="rId14" Type="http://schemas.openxmlformats.org/officeDocument/2006/relationships/image" Target="../media/image6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" y="76200"/>
            <a:ext cx="8686800" cy="6629400"/>
          </a:xfrm>
        </p:spPr>
        <p:txBody>
          <a:bodyPr>
            <a:normAutofit fontScale="92500" lnSpcReduction="20000"/>
          </a:bodyPr>
          <a:lstStyle/>
          <a:p>
            <a:endParaRPr lang="fa-IR" sz="2000" dirty="0" smtClean="0">
              <a:solidFill>
                <a:schemeClr val="tx1"/>
              </a:solidFill>
              <a:latin typeface="+mj-lt"/>
              <a:cs typeface="B Nazanin" panose="00000400000000000000" pitchFamily="2" charset="-78"/>
            </a:endParaRPr>
          </a:p>
          <a:p>
            <a:endParaRPr lang="fa-IR" sz="2000" dirty="0">
              <a:solidFill>
                <a:schemeClr val="tx1"/>
              </a:solidFill>
              <a:latin typeface="+mj-lt"/>
              <a:cs typeface="B Nazanin" panose="00000400000000000000" pitchFamily="2" charset="-78"/>
            </a:endParaRPr>
          </a:p>
          <a:p>
            <a:r>
              <a:rPr lang="fa-IR" sz="2000" dirty="0" smtClean="0">
                <a:solidFill>
                  <a:schemeClr val="tx1"/>
                </a:solidFill>
                <a:latin typeface="+mj-lt"/>
                <a:cs typeface="B Nazanin" panose="00000400000000000000" pitchFamily="2" charset="-78"/>
              </a:rPr>
              <a:t>به نام خد</a:t>
            </a:r>
            <a:r>
              <a:rPr lang="fa-IR" sz="1800" dirty="0" smtClean="0">
                <a:solidFill>
                  <a:schemeClr val="tx1"/>
                </a:solidFill>
                <a:latin typeface="+mj-lt"/>
                <a:cs typeface="B Nazanin" panose="00000400000000000000" pitchFamily="2" charset="-78"/>
              </a:rPr>
              <a:t>ا</a:t>
            </a:r>
            <a:endParaRPr lang="fa-IR" sz="2000" dirty="0" smtClean="0">
              <a:solidFill>
                <a:srgbClr val="000066"/>
              </a:solidFill>
              <a:latin typeface="+mj-lt"/>
              <a:cs typeface="B Nazanin" panose="00000400000000000000" pitchFamily="2" charset="-78"/>
            </a:endParaRPr>
          </a:p>
          <a:p>
            <a:endParaRPr lang="fa-IR" sz="2000" dirty="0" smtClean="0">
              <a:solidFill>
                <a:srgbClr val="000066"/>
              </a:solidFill>
              <a:latin typeface="+mj-lt"/>
              <a:cs typeface="B Nazanin" panose="00000400000000000000" pitchFamily="2" charset="-78"/>
            </a:endParaRPr>
          </a:p>
          <a:p>
            <a:endParaRPr lang="fa-IR" sz="2000" dirty="0" smtClean="0">
              <a:solidFill>
                <a:srgbClr val="000066"/>
              </a:solidFill>
              <a:latin typeface="+mj-lt"/>
              <a:cs typeface="B Nazanin" panose="00000400000000000000" pitchFamily="2" charset="-78"/>
            </a:endParaRPr>
          </a:p>
          <a:p>
            <a:r>
              <a:rPr lang="fa-IR" sz="2000" dirty="0" smtClean="0">
                <a:solidFill>
                  <a:srgbClr val="000066"/>
                </a:solidFill>
                <a:latin typeface="+mj-lt"/>
                <a:cs typeface="B Nazanin" panose="00000400000000000000" pitchFamily="2" charset="-78"/>
              </a:rPr>
              <a:t>نام :زهرا</a:t>
            </a:r>
          </a:p>
          <a:p>
            <a:endParaRPr lang="fa-IR" sz="2000" dirty="0" smtClean="0">
              <a:solidFill>
                <a:srgbClr val="000066"/>
              </a:solidFill>
              <a:latin typeface="+mj-lt"/>
              <a:cs typeface="B Nazanin" panose="00000400000000000000" pitchFamily="2" charset="-78"/>
            </a:endParaRPr>
          </a:p>
          <a:p>
            <a:endParaRPr lang="fa-IR" sz="2000" dirty="0" smtClean="0">
              <a:solidFill>
                <a:srgbClr val="000066"/>
              </a:solidFill>
              <a:latin typeface="+mj-lt"/>
              <a:cs typeface="B Nazanin" panose="00000400000000000000" pitchFamily="2" charset="-78"/>
            </a:endParaRPr>
          </a:p>
          <a:p>
            <a:r>
              <a:rPr lang="fa-IR" sz="2000" dirty="0" smtClean="0">
                <a:solidFill>
                  <a:srgbClr val="000066"/>
                </a:solidFill>
                <a:latin typeface="+mj-lt"/>
                <a:cs typeface="B Nazanin" panose="00000400000000000000" pitchFamily="2" charset="-78"/>
              </a:rPr>
              <a:t>نام خانوادگی:چامی</a:t>
            </a:r>
          </a:p>
          <a:p>
            <a:endParaRPr lang="fa-IR" sz="2000" dirty="0" smtClean="0">
              <a:solidFill>
                <a:srgbClr val="000066"/>
              </a:solidFill>
              <a:latin typeface="+mj-lt"/>
              <a:cs typeface="B Nazanin" panose="00000400000000000000" pitchFamily="2" charset="-78"/>
            </a:endParaRPr>
          </a:p>
          <a:p>
            <a:endParaRPr lang="fa-IR" sz="2000" dirty="0" smtClean="0">
              <a:solidFill>
                <a:srgbClr val="000066"/>
              </a:solidFill>
              <a:latin typeface="+mj-lt"/>
              <a:cs typeface="B Nazanin" panose="00000400000000000000" pitchFamily="2" charset="-78"/>
            </a:endParaRPr>
          </a:p>
          <a:p>
            <a:r>
              <a:rPr lang="fa-IR" sz="2000" dirty="0" smtClean="0">
                <a:solidFill>
                  <a:srgbClr val="000066"/>
                </a:solidFill>
                <a:latin typeface="+mj-lt"/>
                <a:cs typeface="B Nazanin" panose="00000400000000000000" pitchFamily="2" charset="-78"/>
              </a:rPr>
              <a:t>شماره دانشجویی:</a:t>
            </a:r>
            <a:r>
              <a:rPr lang="fa-IR" sz="2000" b="1" dirty="0" smtClean="0">
                <a:solidFill>
                  <a:srgbClr val="000066"/>
                </a:solidFill>
                <a:latin typeface="+mj-lt"/>
                <a:cs typeface="B Nazanin" panose="00000400000000000000" pitchFamily="2" charset="-78"/>
              </a:rPr>
              <a:t>9848803</a:t>
            </a:r>
          </a:p>
          <a:p>
            <a:endParaRPr lang="fa-IR" sz="2000" b="1" dirty="0">
              <a:solidFill>
                <a:srgbClr val="000066"/>
              </a:solidFill>
              <a:latin typeface="+mj-lt"/>
              <a:cs typeface="B Nazanin" panose="00000400000000000000" pitchFamily="2" charset="-78"/>
            </a:endParaRPr>
          </a:p>
          <a:p>
            <a:pPr rtl="1"/>
            <a:endParaRPr lang="fa-IR" sz="2000" b="1" dirty="0" smtClean="0">
              <a:solidFill>
                <a:srgbClr val="000066"/>
              </a:solidFill>
              <a:latin typeface="+mj-lt"/>
              <a:cs typeface="B Nazanin" panose="00000400000000000000" pitchFamily="2" charset="-78"/>
            </a:endParaRPr>
          </a:p>
          <a:p>
            <a:pPr rtl="1"/>
            <a:endParaRPr lang="fa-IR" sz="2000" b="1" dirty="0">
              <a:solidFill>
                <a:srgbClr val="000066"/>
              </a:solidFill>
              <a:latin typeface="+mj-lt"/>
              <a:cs typeface="B Nazanin" panose="00000400000000000000" pitchFamily="2" charset="-78"/>
            </a:endParaRPr>
          </a:p>
          <a:p>
            <a:pPr rtl="1"/>
            <a:r>
              <a:rPr lang="fa-IR" sz="2000" b="1" dirty="0" smtClean="0">
                <a:solidFill>
                  <a:srgbClr val="000066"/>
                </a:solidFill>
                <a:latin typeface="+mj-lt"/>
                <a:cs typeface="B Nazanin" panose="00000400000000000000" pitchFamily="2" charset="-78"/>
              </a:rPr>
              <a:t> شماره صفحات کتاب:از ابتدای فصل سوم صفحه  61تا70</a:t>
            </a:r>
          </a:p>
          <a:p>
            <a:endParaRPr lang="en-US" sz="2000" b="1" dirty="0" smtClean="0">
              <a:solidFill>
                <a:srgbClr val="000066"/>
              </a:solidFill>
              <a:latin typeface="+mj-lt"/>
              <a:cs typeface="B Nazanin" panose="00000400000000000000" pitchFamily="2" charset="-78"/>
            </a:endParaRPr>
          </a:p>
          <a:p>
            <a:endParaRPr lang="fa-IR" sz="2000" b="1" dirty="0" smtClean="0">
              <a:solidFill>
                <a:srgbClr val="000066"/>
              </a:solidFill>
              <a:latin typeface="+mj-lt"/>
              <a:cs typeface="B Nazanin" panose="00000400000000000000" pitchFamily="2" charset="-78"/>
            </a:endParaRPr>
          </a:p>
          <a:p>
            <a:endParaRPr lang="fa-IR" sz="2000" b="1" dirty="0">
              <a:solidFill>
                <a:srgbClr val="000066"/>
              </a:solidFill>
              <a:latin typeface="+mj-lt"/>
              <a:cs typeface="B Nazanin" panose="00000400000000000000" pitchFamily="2" charset="-78"/>
            </a:endParaRPr>
          </a:p>
          <a:p>
            <a:r>
              <a:rPr lang="en-US" sz="2000" b="1" dirty="0" smtClean="0">
                <a:solidFill>
                  <a:srgbClr val="000066"/>
                </a:solidFill>
                <a:latin typeface="+mj-lt"/>
                <a:cs typeface="B Nazanin" panose="00000400000000000000" pitchFamily="2" charset="-78"/>
              </a:rPr>
              <a:t>(</a:t>
            </a:r>
            <a:r>
              <a:rPr lang="en-US" sz="2000" b="1" dirty="0" smtClean="0">
                <a:solidFill>
                  <a:srgbClr val="FF0000"/>
                </a:solidFill>
                <a:latin typeface="+mj-lt"/>
                <a:cs typeface="B Nazanin" panose="00000400000000000000" pitchFamily="2" charset="-78"/>
              </a:rPr>
              <a:t>Widths and profiles of spectral Lines</a:t>
            </a:r>
            <a:r>
              <a:rPr lang="en-US" sz="2000" b="1" dirty="0" smtClean="0">
                <a:solidFill>
                  <a:schemeClr val="tx2"/>
                </a:solidFill>
                <a:latin typeface="+mj-lt"/>
                <a:cs typeface="B Nazanin" panose="00000400000000000000" pitchFamily="2" charset="-78"/>
              </a:rPr>
              <a:t>)</a:t>
            </a:r>
          </a:p>
          <a:p>
            <a:endParaRPr lang="fa-IR" sz="2000" b="1" dirty="0" smtClean="0">
              <a:solidFill>
                <a:schemeClr val="tx2"/>
              </a:solidFill>
              <a:latin typeface="+mj-lt"/>
              <a:cs typeface="B Nazanin" panose="00000400000000000000" pitchFamily="2" charset="-78"/>
            </a:endParaRPr>
          </a:p>
          <a:p>
            <a:pPr rtl="1"/>
            <a:r>
              <a:rPr lang="fa-IR" sz="2000" b="1" dirty="0" smtClean="0">
                <a:solidFill>
                  <a:schemeClr val="tx2"/>
                </a:solidFill>
                <a:latin typeface="+mj-lt"/>
                <a:cs typeface="B Nazanin" panose="00000400000000000000" pitchFamily="2" charset="-78"/>
              </a:rPr>
              <a:t>تاریخ:خرداد 99</a:t>
            </a:r>
          </a:p>
          <a:p>
            <a:endParaRPr lang="fa-IR" sz="2000" b="1" dirty="0" smtClean="0">
              <a:solidFill>
                <a:schemeClr val="tx2"/>
              </a:solidFill>
              <a:latin typeface="+mj-lt"/>
              <a:cs typeface="B Nazanin" panose="00000400000000000000" pitchFamily="2" charset="-78"/>
            </a:endParaRPr>
          </a:p>
          <a:p>
            <a:endParaRPr lang="fa-IR" sz="2000" b="1" dirty="0" smtClean="0">
              <a:solidFill>
                <a:schemeClr val="tx2"/>
              </a:solidFill>
              <a:latin typeface="+mj-lt"/>
              <a:cs typeface="B Nazanin" panose="00000400000000000000" pitchFamily="2" charset="-78"/>
            </a:endParaRPr>
          </a:p>
          <a:p>
            <a:endParaRPr lang="fa-IR" sz="1800" b="1" dirty="0" smtClean="0">
              <a:solidFill>
                <a:srgbClr val="FF0000"/>
              </a:solidFill>
              <a:latin typeface="+mj-lt"/>
              <a:cs typeface="B Nazanin" panose="00000400000000000000" pitchFamily="2" charset="-78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" y="838200"/>
            <a:ext cx="609600" cy="609600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934200" y="838200"/>
            <a:ext cx="609600" cy="609600"/>
          </a:xfrm>
          <a:prstGeom prst="rect">
            <a:avLst/>
          </a:prstGeom>
          <a:solidFill>
            <a:schemeClr val="accent2"/>
          </a:solidFill>
        </p:spPr>
      </p:pic>
      <p:sp>
        <p:nvSpPr>
          <p:cNvPr id="5" name="TextBox 4"/>
          <p:cNvSpPr txBox="1"/>
          <p:nvPr/>
        </p:nvSpPr>
        <p:spPr>
          <a:xfrm>
            <a:off x="6028183" y="958334"/>
            <a:ext cx="9060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a-IR" dirty="0" smtClean="0"/>
              <a:t>تکمیلی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349521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268"/>
    </mc:Choice>
    <mc:Fallback xmlns="">
      <p:transition spd="slow" advTm="312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449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304800"/>
            <a:ext cx="8763000" cy="6400800"/>
          </a:xfrm>
        </p:spPr>
        <p:txBody>
          <a:bodyPr>
            <a:normAutofit/>
          </a:bodyPr>
          <a:lstStyle/>
          <a:p>
            <a:pPr marL="0" indent="0" algn="ctr" rtl="1">
              <a:buNone/>
            </a:pPr>
            <a:r>
              <a:rPr lang="fa-IR" sz="2000" dirty="0" smtClean="0">
                <a:solidFill>
                  <a:srgbClr val="FF0000"/>
                </a:solidFill>
                <a:latin typeface="Arial Black" pitchFamily="34" charset="0"/>
                <a:cs typeface="B Nazanin" panose="00000400000000000000" pitchFamily="2" charset="-78"/>
              </a:rPr>
              <a:t>فهرست مطالب</a:t>
            </a:r>
          </a:p>
          <a:p>
            <a:pPr marL="0" indent="0" algn="r" rtl="1">
              <a:buNone/>
            </a:pPr>
            <a:endParaRPr lang="fa-IR" sz="1800" dirty="0" smtClean="0">
              <a:solidFill>
                <a:srgbClr val="00B0F0"/>
              </a:solidFill>
              <a:latin typeface="Arial Black" pitchFamily="34" charset="0"/>
              <a:cs typeface="B Nazanin" panose="00000400000000000000" pitchFamily="2" charset="-78"/>
            </a:endParaRPr>
          </a:p>
          <a:p>
            <a:pPr marL="0" indent="0" algn="r" rtl="1">
              <a:buNone/>
            </a:pPr>
            <a:r>
              <a:rPr lang="fa-IR" sz="1800" dirty="0" smtClean="0">
                <a:solidFill>
                  <a:srgbClr val="00B0F0"/>
                </a:solidFill>
                <a:latin typeface="Arial Black" pitchFamily="34" charset="0"/>
                <a:cs typeface="B Nazanin" panose="00000400000000000000" pitchFamily="2" charset="-78"/>
              </a:rPr>
              <a:t>مقدمه..........................................................................................................................3</a:t>
            </a:r>
          </a:p>
          <a:p>
            <a:pPr marL="0" indent="0" algn="r" rtl="1">
              <a:buNone/>
            </a:pPr>
            <a:endParaRPr lang="fa-IR" sz="1800" dirty="0" smtClean="0">
              <a:solidFill>
                <a:srgbClr val="00B0F0"/>
              </a:solidFill>
              <a:latin typeface="Arial Black" pitchFamily="34" charset="0"/>
              <a:cs typeface="B Nazanin" panose="00000400000000000000" pitchFamily="2" charset="-78"/>
            </a:endParaRPr>
          </a:p>
          <a:p>
            <a:pPr marL="0" indent="0" algn="r" rtl="1">
              <a:buNone/>
            </a:pPr>
            <a:endParaRPr lang="fa-IR" sz="1800" dirty="0" smtClean="0">
              <a:solidFill>
                <a:srgbClr val="00B0F0"/>
              </a:solidFill>
              <a:latin typeface="Arial Black" pitchFamily="34" charset="0"/>
              <a:cs typeface="B Nazanin" panose="00000400000000000000" pitchFamily="2" charset="-78"/>
            </a:endParaRPr>
          </a:p>
          <a:p>
            <a:pPr marL="0" indent="0" algn="r" rtl="1">
              <a:buNone/>
            </a:pPr>
            <a:r>
              <a:rPr lang="fa-IR" sz="1800" dirty="0" smtClean="0">
                <a:solidFill>
                  <a:srgbClr val="00B0F0"/>
                </a:solidFill>
                <a:latin typeface="Arial Black" pitchFamily="34" charset="0"/>
                <a:cs typeface="B Nazanin" panose="00000400000000000000" pitchFamily="2" charset="-78"/>
              </a:rPr>
              <a:t>3.1_</a:t>
            </a:r>
            <a:r>
              <a:rPr lang="en-US" sz="1800" i="1" dirty="0" smtClean="0">
                <a:solidFill>
                  <a:srgbClr val="00B0F0"/>
                </a:solidFill>
                <a:latin typeface="Arial Black" pitchFamily="34" charset="0"/>
                <a:cs typeface="B Nazanin" panose="00000400000000000000" pitchFamily="2" charset="-78"/>
              </a:rPr>
              <a:t>Natural </a:t>
            </a:r>
            <a:r>
              <a:rPr lang="en-US" sz="1800" i="1" dirty="0" err="1" smtClean="0">
                <a:solidFill>
                  <a:srgbClr val="00B0F0"/>
                </a:solidFill>
                <a:latin typeface="Arial Black" pitchFamily="34" charset="0"/>
                <a:cs typeface="B Nazanin" panose="00000400000000000000" pitchFamily="2" charset="-78"/>
              </a:rPr>
              <a:t>Linewidth</a:t>
            </a:r>
            <a:r>
              <a:rPr lang="fa-IR" sz="1800" i="1" dirty="0" smtClean="0">
                <a:solidFill>
                  <a:srgbClr val="00B0F0"/>
                </a:solidFill>
                <a:latin typeface="Arial Black" pitchFamily="34" charset="0"/>
                <a:cs typeface="B Nazanin" panose="00000400000000000000" pitchFamily="2" charset="-78"/>
              </a:rPr>
              <a:t>....................................................................................4</a:t>
            </a:r>
          </a:p>
          <a:p>
            <a:pPr marL="0" indent="0" algn="r" rtl="1">
              <a:buNone/>
            </a:pPr>
            <a:endParaRPr lang="fa-IR" sz="1800" i="1" dirty="0" smtClean="0">
              <a:solidFill>
                <a:srgbClr val="00B0F0"/>
              </a:solidFill>
              <a:latin typeface="Arial Black" pitchFamily="34" charset="0"/>
              <a:cs typeface="B Nazanin" panose="00000400000000000000" pitchFamily="2" charset="-78"/>
            </a:endParaRPr>
          </a:p>
          <a:p>
            <a:pPr marL="0" indent="0" algn="r" rtl="1">
              <a:buNone/>
            </a:pPr>
            <a:endParaRPr lang="fa-IR" sz="1800" i="1" dirty="0" smtClean="0">
              <a:solidFill>
                <a:srgbClr val="00B0F0"/>
              </a:solidFill>
              <a:latin typeface="Arial Black" pitchFamily="34" charset="0"/>
              <a:cs typeface="B Nazanin" panose="00000400000000000000" pitchFamily="2" charset="-78"/>
            </a:endParaRPr>
          </a:p>
          <a:p>
            <a:pPr marL="0" indent="0" algn="r" rtl="1">
              <a:buNone/>
            </a:pPr>
            <a:r>
              <a:rPr lang="fa-IR" sz="1800" i="1" dirty="0" smtClean="0">
                <a:solidFill>
                  <a:srgbClr val="00B0F0"/>
                </a:solidFill>
                <a:latin typeface="Arial Black" pitchFamily="34" charset="0"/>
                <a:cs typeface="B Nazanin" panose="00000400000000000000" pitchFamily="2" charset="-78"/>
              </a:rPr>
              <a:t>3.1.1_</a:t>
            </a:r>
            <a:r>
              <a:rPr lang="en-US" sz="1800" i="1" dirty="0" err="1" smtClean="0">
                <a:solidFill>
                  <a:srgbClr val="00B0F0"/>
                </a:solidFill>
                <a:latin typeface="Arial Black" pitchFamily="34" charset="0"/>
                <a:cs typeface="B Nazanin" panose="00000400000000000000" pitchFamily="2" charset="-78"/>
              </a:rPr>
              <a:t>Lorentzian</a:t>
            </a:r>
            <a:r>
              <a:rPr lang="en-US" sz="1800" i="1" dirty="0" smtClean="0">
                <a:solidFill>
                  <a:srgbClr val="00B0F0"/>
                </a:solidFill>
                <a:latin typeface="Arial Black" pitchFamily="34" charset="0"/>
                <a:cs typeface="B Nazanin" panose="00000400000000000000" pitchFamily="2" charset="-78"/>
              </a:rPr>
              <a:t> Line profile of the emitted radiation</a:t>
            </a:r>
            <a:r>
              <a:rPr lang="fa-IR" sz="1800" i="1" dirty="0" smtClean="0">
                <a:solidFill>
                  <a:srgbClr val="00B0F0"/>
                </a:solidFill>
                <a:latin typeface="Arial Black" pitchFamily="34" charset="0"/>
                <a:cs typeface="B Nazanin" panose="00000400000000000000" pitchFamily="2" charset="-78"/>
              </a:rPr>
              <a:t>................7---5</a:t>
            </a:r>
          </a:p>
          <a:p>
            <a:pPr marL="0" indent="0" algn="r" rtl="1">
              <a:buNone/>
            </a:pPr>
            <a:endParaRPr lang="fa-IR" sz="1800" i="1" dirty="0" smtClean="0">
              <a:solidFill>
                <a:srgbClr val="00B0F0"/>
              </a:solidFill>
              <a:latin typeface="Arial Black" pitchFamily="34" charset="0"/>
              <a:cs typeface="B Nazanin" panose="00000400000000000000" pitchFamily="2" charset="-78"/>
            </a:endParaRPr>
          </a:p>
          <a:p>
            <a:pPr marL="0" indent="0" algn="r" rtl="1">
              <a:buNone/>
            </a:pPr>
            <a:r>
              <a:rPr lang="fa-IR" sz="1800" i="1" dirty="0" smtClean="0">
                <a:solidFill>
                  <a:srgbClr val="00B0F0"/>
                </a:solidFill>
                <a:latin typeface="Arial Black" pitchFamily="34" charset="0"/>
                <a:cs typeface="B Nazanin" panose="00000400000000000000" pitchFamily="2" charset="-78"/>
              </a:rPr>
              <a:t>3.1.2_</a:t>
            </a:r>
            <a:r>
              <a:rPr lang="en-US" sz="1800" i="1" dirty="0" smtClean="0">
                <a:solidFill>
                  <a:srgbClr val="00B0F0"/>
                </a:solidFill>
                <a:latin typeface="Arial Black" pitchFamily="34" charset="0"/>
                <a:cs typeface="B Nazanin" panose="00000400000000000000" pitchFamily="2" charset="-78"/>
              </a:rPr>
              <a:t>Relation between </a:t>
            </a:r>
            <a:r>
              <a:rPr lang="en-US" sz="1800" i="1" dirty="0" err="1" smtClean="0">
                <a:solidFill>
                  <a:srgbClr val="00B0F0"/>
                </a:solidFill>
                <a:latin typeface="Arial Black" pitchFamily="34" charset="0"/>
                <a:cs typeface="B Nazanin" panose="00000400000000000000" pitchFamily="2" charset="-78"/>
              </a:rPr>
              <a:t>linewidth</a:t>
            </a:r>
            <a:r>
              <a:rPr lang="en-US" sz="1800" i="1" dirty="0" smtClean="0">
                <a:solidFill>
                  <a:srgbClr val="00B0F0"/>
                </a:solidFill>
                <a:latin typeface="Arial Black" pitchFamily="34" charset="0"/>
                <a:cs typeface="B Nazanin" panose="00000400000000000000" pitchFamily="2" charset="-78"/>
              </a:rPr>
              <a:t> and Lifetime</a:t>
            </a:r>
            <a:r>
              <a:rPr lang="fa-IR" sz="1800" i="1" dirty="0" smtClean="0">
                <a:solidFill>
                  <a:srgbClr val="00B0F0"/>
                </a:solidFill>
                <a:latin typeface="Arial Black" pitchFamily="34" charset="0"/>
                <a:cs typeface="B Nazanin" panose="00000400000000000000" pitchFamily="2" charset="-78"/>
              </a:rPr>
              <a:t>...............................10---8</a:t>
            </a:r>
          </a:p>
          <a:p>
            <a:pPr marL="0" indent="0" algn="r" rtl="1">
              <a:buNone/>
            </a:pPr>
            <a:endParaRPr lang="fa-IR" sz="1800" i="1" dirty="0" smtClean="0">
              <a:solidFill>
                <a:srgbClr val="00B0F0"/>
              </a:solidFill>
              <a:latin typeface="Arial Black" pitchFamily="34" charset="0"/>
              <a:cs typeface="B Nazanin" panose="00000400000000000000" pitchFamily="2" charset="-78"/>
            </a:endParaRPr>
          </a:p>
          <a:p>
            <a:pPr marL="0" indent="0" algn="r" rtl="1">
              <a:buNone/>
            </a:pPr>
            <a:endParaRPr lang="fa-IR" sz="1800" i="1" dirty="0">
              <a:solidFill>
                <a:srgbClr val="00B0F0"/>
              </a:solidFill>
              <a:latin typeface="Arial Black" pitchFamily="34" charset="0"/>
              <a:cs typeface="B Nazanin" panose="00000400000000000000" pitchFamily="2" charset="-78"/>
            </a:endParaRPr>
          </a:p>
          <a:p>
            <a:pPr marL="0" indent="0" algn="r" rtl="1">
              <a:buNone/>
            </a:pPr>
            <a:endParaRPr lang="fa-IR" sz="1800" i="1" dirty="0" smtClean="0">
              <a:solidFill>
                <a:srgbClr val="00B0F0"/>
              </a:solidFill>
              <a:latin typeface="Arial Black" pitchFamily="34" charset="0"/>
              <a:cs typeface="B Nazanin" panose="00000400000000000000" pitchFamily="2" charset="-78"/>
            </a:endParaRPr>
          </a:p>
          <a:p>
            <a:pPr marL="0" indent="0" algn="r" rtl="1">
              <a:buNone/>
            </a:pPr>
            <a:r>
              <a:rPr lang="fa-IR" sz="1800" i="1" dirty="0" smtClean="0">
                <a:solidFill>
                  <a:srgbClr val="00B0F0"/>
                </a:solidFill>
                <a:latin typeface="Arial Black" pitchFamily="34" charset="0"/>
                <a:cs typeface="B Nazanin" panose="00000400000000000000" pitchFamily="2" charset="-78"/>
              </a:rPr>
              <a:t>3.1.3_</a:t>
            </a:r>
            <a:r>
              <a:rPr lang="en-US" sz="1800" i="1" dirty="0" smtClean="0">
                <a:solidFill>
                  <a:srgbClr val="00B0F0"/>
                </a:solidFill>
                <a:latin typeface="Arial Black" pitchFamily="34" charset="0"/>
                <a:cs typeface="B Nazanin" panose="00000400000000000000" pitchFamily="2" charset="-78"/>
              </a:rPr>
              <a:t>Natural </a:t>
            </a:r>
            <a:r>
              <a:rPr lang="en-US" sz="1800" i="1" dirty="0" err="1" smtClean="0">
                <a:solidFill>
                  <a:srgbClr val="00B0F0"/>
                </a:solidFill>
                <a:latin typeface="Arial Black" pitchFamily="34" charset="0"/>
                <a:cs typeface="B Nazanin" panose="00000400000000000000" pitchFamily="2" charset="-78"/>
              </a:rPr>
              <a:t>linewidth</a:t>
            </a:r>
            <a:r>
              <a:rPr lang="en-US" sz="1800" i="1" dirty="0" smtClean="0">
                <a:solidFill>
                  <a:srgbClr val="00B0F0"/>
                </a:solidFill>
                <a:latin typeface="Arial Black" pitchFamily="34" charset="0"/>
                <a:cs typeface="B Nazanin" panose="00000400000000000000" pitchFamily="2" charset="-78"/>
              </a:rPr>
              <a:t> of Absorbing transitions</a:t>
            </a:r>
            <a:r>
              <a:rPr lang="fa-IR" sz="1800" i="1" dirty="0" smtClean="0">
                <a:solidFill>
                  <a:srgbClr val="00B0F0"/>
                </a:solidFill>
                <a:latin typeface="Arial Black" pitchFamily="34" charset="0"/>
                <a:cs typeface="B Nazanin" panose="00000400000000000000" pitchFamily="2" charset="-78"/>
              </a:rPr>
              <a:t>...........................15---10</a:t>
            </a:r>
            <a:endParaRPr lang="en-US" sz="1800" i="1" dirty="0">
              <a:solidFill>
                <a:srgbClr val="00B0F0"/>
              </a:solidFill>
              <a:latin typeface="Arial Black" pitchFamily="34" charset="0"/>
              <a:cs typeface="B Nazanin" panose="00000400000000000000" pitchFamily="2" charset="-78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9512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3152"/>
    </mc:Choice>
    <mc:Fallback xmlns="">
      <p:transition spd="slow" advTm="831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304800"/>
            <a:ext cx="8763000" cy="6400800"/>
          </a:xfrm>
        </p:spPr>
        <p:txBody>
          <a:bodyPr>
            <a:normAutofit/>
          </a:bodyPr>
          <a:lstStyle/>
          <a:p>
            <a:pPr marL="0" indent="0" algn="ctr" rtl="1">
              <a:buNone/>
            </a:pPr>
            <a:r>
              <a:rPr lang="fa-IR" sz="1800" b="1" i="1" dirty="0" smtClean="0">
                <a:solidFill>
                  <a:srgbClr val="FF0000"/>
                </a:solidFill>
                <a:cs typeface="B Nazanin" panose="00000400000000000000" pitchFamily="2" charset="-78"/>
              </a:rPr>
              <a:t>مقدمه</a:t>
            </a:r>
          </a:p>
          <a:p>
            <a:pPr marL="0" indent="0" algn="r" rtl="1">
              <a:buNone/>
            </a:pPr>
            <a:r>
              <a:rPr lang="fa-IR" sz="1800" b="1" i="1" dirty="0" smtClean="0">
                <a:solidFill>
                  <a:schemeClr val="tx2"/>
                </a:solidFill>
                <a:cs typeface="B Nazanin" panose="00000400000000000000" pitchFamily="2" charset="-78"/>
              </a:rPr>
              <a:t>خطوط طیفی  چه طیف های جذبی گسسته وچه طیف های گسیلی گسسته     هرگز کاملا </a:t>
            </a:r>
            <a:r>
              <a:rPr lang="fa-IR" sz="1800" b="1" i="1" dirty="0" smtClean="0">
                <a:solidFill>
                  <a:srgbClr val="00B050"/>
                </a:solidFill>
                <a:cs typeface="B Nazanin" panose="00000400000000000000" pitchFamily="2" charset="-78"/>
              </a:rPr>
              <a:t>تکفام</a:t>
            </a:r>
            <a:r>
              <a:rPr lang="fa-IR" sz="1800" b="1" i="1" dirty="0" smtClean="0">
                <a:solidFill>
                  <a:schemeClr val="tx2"/>
                </a:solidFill>
                <a:cs typeface="B Nazanin" panose="00000400000000000000" pitchFamily="2" charset="-78"/>
              </a:rPr>
              <a:t> نیستند.حتی اگر تداخل سنج توان تفکیک بالایی داشته باشد.</a:t>
            </a:r>
          </a:p>
          <a:p>
            <a:pPr marL="0" indent="0" algn="r" rtl="1">
              <a:buNone/>
            </a:pPr>
            <a:r>
              <a:rPr lang="fa-IR" sz="1800" b="1" i="1" dirty="0" smtClean="0">
                <a:solidFill>
                  <a:schemeClr val="tx2"/>
                </a:solidFill>
                <a:cs typeface="B Nazanin" panose="00000400000000000000" pitchFamily="2" charset="-78"/>
              </a:rPr>
              <a:t>گذار مولکولی به اختلاف انرژی                  بین تراز های بالایی وپایینی</a:t>
            </a:r>
          </a:p>
          <a:p>
            <a:pPr marL="0" indent="0" algn="r" rtl="1">
              <a:buNone/>
            </a:pPr>
            <a:r>
              <a:rPr lang="fa-IR" sz="1800" b="1" i="1" dirty="0" smtClean="0">
                <a:solidFill>
                  <a:schemeClr val="tx2"/>
                </a:solidFill>
                <a:cs typeface="B Nazanin" panose="00000400000000000000" pitchFamily="2" charset="-78"/>
              </a:rPr>
              <a:t>با توزیع طیفی شدت جذب یا گسیل</a:t>
            </a:r>
            <a:r>
              <a:rPr lang="en-US" sz="1800" b="1" i="1" dirty="0" smtClean="0">
                <a:solidFill>
                  <a:schemeClr val="tx2"/>
                </a:solidFill>
                <a:cs typeface="B Nazanin" panose="00000400000000000000" pitchFamily="2" charset="-78"/>
              </a:rPr>
              <a:t>I(Ʋ)</a:t>
            </a:r>
            <a:r>
              <a:rPr lang="fa-IR" sz="1800" b="1" i="1" dirty="0" smtClean="0">
                <a:solidFill>
                  <a:schemeClr val="tx2"/>
                </a:solidFill>
                <a:cs typeface="B Nazanin" panose="00000400000000000000" pitchFamily="2" charset="-78"/>
              </a:rPr>
              <a:t>  متناظر است.تابع </a:t>
            </a:r>
            <a:r>
              <a:rPr lang="en-US" sz="1800" b="1" i="1" dirty="0">
                <a:solidFill>
                  <a:schemeClr val="tx2"/>
                </a:solidFill>
                <a:cs typeface="B Nazanin" panose="00000400000000000000" pitchFamily="2" charset="-78"/>
              </a:rPr>
              <a:t>I(Ʋ)</a:t>
            </a:r>
            <a:r>
              <a:rPr lang="fa-IR" sz="1800" b="1" i="1" dirty="0">
                <a:solidFill>
                  <a:schemeClr val="tx2"/>
                </a:solidFill>
                <a:cs typeface="B Nazanin" panose="00000400000000000000" pitchFamily="2" charset="-78"/>
              </a:rPr>
              <a:t> </a:t>
            </a:r>
            <a:r>
              <a:rPr lang="fa-IR" sz="1800" b="1" i="1" dirty="0" smtClean="0">
                <a:solidFill>
                  <a:schemeClr val="tx2"/>
                </a:solidFill>
                <a:cs typeface="B Nazanin" panose="00000400000000000000" pitchFamily="2" charset="-78"/>
              </a:rPr>
              <a:t>به الگوی خط </a:t>
            </a:r>
          </a:p>
          <a:p>
            <a:pPr marL="0" indent="0" algn="r" rtl="1">
              <a:buNone/>
            </a:pPr>
            <a:r>
              <a:rPr lang="fa-IR" sz="1800" b="1" i="1" dirty="0" smtClean="0">
                <a:solidFill>
                  <a:schemeClr val="tx2"/>
                </a:solidFill>
                <a:cs typeface="B Nazanin" panose="00000400000000000000" pitchFamily="2" charset="-78"/>
              </a:rPr>
              <a:t>معروف است .</a:t>
            </a:r>
          </a:p>
          <a:p>
            <a:pPr marL="0" indent="0" algn="r" rtl="1">
              <a:buNone/>
            </a:pPr>
            <a:r>
              <a:rPr lang="fa-IR" sz="1800" b="1" i="1" dirty="0" smtClean="0">
                <a:solidFill>
                  <a:schemeClr val="tx2"/>
                </a:solidFill>
                <a:cs typeface="B Nazanin" panose="00000400000000000000" pitchFamily="2" charset="-78"/>
              </a:rPr>
              <a:t>بازه بسامدی              بین دو بسامد</a:t>
            </a:r>
          </a:p>
          <a:p>
            <a:pPr marL="0" indent="0" algn="r" rtl="1">
              <a:buNone/>
            </a:pPr>
            <a:endParaRPr lang="fa-IR" sz="1800" b="1" i="1" dirty="0">
              <a:solidFill>
                <a:schemeClr val="tx2"/>
              </a:solidFill>
              <a:cs typeface="B Nazanin" panose="00000400000000000000" pitchFamily="2" charset="-78"/>
            </a:endParaRPr>
          </a:p>
          <a:p>
            <a:pPr marL="0" indent="0" algn="r" rtl="1">
              <a:buNone/>
            </a:pPr>
            <a:r>
              <a:rPr lang="fa-IR" sz="1800" b="1" i="1" dirty="0" smtClean="0">
                <a:solidFill>
                  <a:schemeClr val="tx2"/>
                </a:solidFill>
                <a:cs typeface="B Nazanin" panose="00000400000000000000" pitchFamily="2" charset="-78"/>
              </a:rPr>
              <a:t>که برای آن                                           برقرار است </a:t>
            </a:r>
          </a:p>
          <a:p>
            <a:pPr marL="0" indent="0" algn="r" rtl="1">
              <a:buNone/>
            </a:pPr>
            <a:r>
              <a:rPr lang="fa-IR" sz="1800" b="1" i="1" dirty="0" smtClean="0">
                <a:solidFill>
                  <a:schemeClr val="tx2"/>
                </a:solidFill>
                <a:cs typeface="B Nazanin" panose="00000400000000000000" pitchFamily="2" charset="-78"/>
              </a:rPr>
              <a:t>پهنای کامل در نصف بیشینه خط</a:t>
            </a:r>
          </a:p>
          <a:p>
            <a:pPr marL="0" indent="0" algn="r" rtl="1">
              <a:buNone/>
            </a:pPr>
            <a:r>
              <a:rPr lang="fa-IR" sz="1800" b="1" i="1" dirty="0" smtClean="0">
                <a:solidFill>
                  <a:schemeClr val="tx2"/>
                </a:solidFill>
                <a:cs typeface="B Nazanin" panose="00000400000000000000" pitchFamily="2" charset="-78"/>
              </a:rPr>
              <a:t> که معمولا به پهنای خط یا نیم پهنا نامیده میشود.</a:t>
            </a:r>
          </a:p>
          <a:p>
            <a:pPr marL="0" indent="0" algn="r" rtl="1">
              <a:buNone/>
            </a:pPr>
            <a:r>
              <a:rPr lang="fa-IR" sz="1800" b="1" i="1" dirty="0" smtClean="0">
                <a:solidFill>
                  <a:schemeClr val="tx2"/>
                </a:solidFill>
                <a:cs typeface="B Nazanin" panose="00000400000000000000" pitchFamily="2" charset="-78"/>
              </a:rPr>
              <a:t>نیم پهنا برحسب                    با</a:t>
            </a:r>
          </a:p>
          <a:p>
            <a:pPr marL="0" indent="0" algn="r" rtl="1">
              <a:buNone/>
            </a:pPr>
            <a:r>
              <a:rPr lang="fa-IR" sz="1800" b="1" i="1" dirty="0" smtClean="0">
                <a:solidFill>
                  <a:schemeClr val="tx2"/>
                </a:solidFill>
                <a:cs typeface="B Nazanin" panose="00000400000000000000" pitchFamily="2" charset="-78"/>
              </a:rPr>
              <a:t>یا برحسب</a:t>
            </a:r>
            <a:r>
              <a:rPr lang="el-GR" sz="1800" b="1" i="1" dirty="0" smtClean="0">
                <a:solidFill>
                  <a:schemeClr val="tx2"/>
                </a:solidFill>
                <a:cs typeface="B Nazanin" panose="00000400000000000000" pitchFamily="2" charset="-78"/>
              </a:rPr>
              <a:t>λ</a:t>
            </a:r>
            <a:r>
              <a:rPr lang="fa-IR" sz="1800" b="1" i="1" dirty="0" smtClean="0">
                <a:solidFill>
                  <a:schemeClr val="tx2"/>
                </a:solidFill>
                <a:cs typeface="B Nazanin" panose="00000400000000000000" pitchFamily="2" charset="-78"/>
              </a:rPr>
              <a:t>    با                             بیان میشود .</a:t>
            </a:r>
          </a:p>
          <a:p>
            <a:pPr marL="0" indent="0" algn="r" rtl="1">
              <a:buNone/>
            </a:pPr>
            <a:r>
              <a:rPr lang="fa-IR" sz="1800" b="1" i="1" dirty="0" smtClean="0">
                <a:solidFill>
                  <a:schemeClr val="tx2"/>
                </a:solidFill>
                <a:cs typeface="B Nazanin" panose="00000400000000000000" pitchFamily="2" charset="-78"/>
              </a:rPr>
              <a:t>از رابطه                   نتیجه میشود:   </a:t>
            </a:r>
          </a:p>
          <a:p>
            <a:pPr marL="0" indent="0" algn="r" rtl="1">
              <a:buNone/>
            </a:pPr>
            <a:r>
              <a:rPr lang="fa-IR" sz="1800" b="1" i="1" dirty="0" smtClean="0">
                <a:solidFill>
                  <a:schemeClr val="tx2"/>
                </a:solidFill>
                <a:cs typeface="B Nazanin" panose="00000400000000000000" pitchFamily="2" charset="-78"/>
              </a:rPr>
              <a:t>نیم پهنای نسبی در هر سه نمایش  یکسان است:</a:t>
            </a:r>
          </a:p>
          <a:p>
            <a:pPr marL="0" indent="0" algn="r" rtl="1">
              <a:buNone/>
            </a:pPr>
            <a:r>
              <a:rPr lang="fa-IR" sz="1800" b="1" i="1" dirty="0" smtClean="0">
                <a:solidFill>
                  <a:schemeClr val="tx2"/>
                </a:solidFill>
                <a:cs typeface="B Nazanin" panose="00000400000000000000" pitchFamily="2" charset="-78"/>
              </a:rPr>
              <a:t>    </a:t>
            </a:r>
          </a:p>
          <a:p>
            <a:pPr marL="0" indent="0" algn="r" rtl="1">
              <a:buNone/>
            </a:pPr>
            <a:endParaRPr lang="fa-IR" sz="1800" b="1" i="1" dirty="0" smtClean="0">
              <a:solidFill>
                <a:schemeClr val="tx2"/>
              </a:solidFill>
              <a:cs typeface="B Nazanin" panose="00000400000000000000" pitchFamily="2" charset="-78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592248"/>
            <a:ext cx="9144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6" name="Straight Arrow Connector 5"/>
          <p:cNvCxnSpPr/>
          <p:nvPr/>
        </p:nvCxnSpPr>
        <p:spPr>
          <a:xfrm flipH="1">
            <a:off x="3352800" y="838200"/>
            <a:ext cx="30480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203" y="1311563"/>
            <a:ext cx="2726397" cy="18810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143000" y="3313136"/>
            <a:ext cx="269669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1400" dirty="0" smtClean="0">
                <a:solidFill>
                  <a:srgbClr val="002060"/>
                </a:solidFill>
                <a:cs typeface="B Nazanin" panose="00000400000000000000" pitchFamily="2" charset="-78"/>
              </a:rPr>
              <a:t>توزیع طیفی</a:t>
            </a:r>
          </a:p>
          <a:p>
            <a:r>
              <a:rPr lang="fa-IR" sz="1400" dirty="0" smtClean="0">
                <a:solidFill>
                  <a:srgbClr val="002060"/>
                </a:solidFill>
                <a:cs typeface="B Nazanin" panose="00000400000000000000" pitchFamily="2" charset="-78"/>
              </a:rPr>
              <a:t>شدت جذب یا گسیل حول بسامد مرکزی</a:t>
            </a:r>
          </a:p>
          <a:p>
            <a:endParaRPr lang="fa-IR" sz="1400" dirty="0" smtClean="0">
              <a:solidFill>
                <a:srgbClr val="002060"/>
              </a:solidFill>
              <a:cs typeface="B Nazanin" panose="00000400000000000000" pitchFamily="2" charset="-78"/>
            </a:endParaRPr>
          </a:p>
          <a:p>
            <a:r>
              <a:rPr lang="fa-IR" sz="1400" dirty="0" smtClean="0">
                <a:solidFill>
                  <a:srgbClr val="002060"/>
                </a:solidFill>
                <a:cs typeface="B Nazanin" panose="00000400000000000000" pitchFamily="2" charset="-78"/>
              </a:rPr>
              <a:t>اگوی خط ،نیم پهنا،هسته ودنباله های خط طیفی</a:t>
            </a:r>
          </a:p>
          <a:p>
            <a:endParaRPr lang="en-US" sz="1400" dirty="0">
              <a:solidFill>
                <a:srgbClr val="002060"/>
              </a:solidFill>
              <a:cs typeface="B Nazanin" panose="00000400000000000000" pitchFamily="2" charset="-78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737" y="3313136"/>
            <a:ext cx="390525" cy="247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1311563"/>
            <a:ext cx="990600" cy="247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2362200"/>
            <a:ext cx="7620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6838" y="2362200"/>
            <a:ext cx="1000125" cy="219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4079" y="2953055"/>
            <a:ext cx="2209800" cy="266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6900" y="3285154"/>
            <a:ext cx="847725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8004" y="4033615"/>
            <a:ext cx="361950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6909" y="4020565"/>
            <a:ext cx="390525" cy="219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9729" y="3966940"/>
            <a:ext cx="1028700" cy="219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7" name="Picture 13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4055" y="4239640"/>
            <a:ext cx="1390650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8" name="Picture 14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2171" y="4574306"/>
            <a:ext cx="828675" cy="247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9" name="Picture 15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3788" y="4574306"/>
            <a:ext cx="1543050" cy="323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0" name="Picture 16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8532" y="5378284"/>
            <a:ext cx="2171700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1" name="Picture 17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262" y="4574306"/>
            <a:ext cx="1435198" cy="18737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3426941" y="6194854"/>
            <a:ext cx="609600" cy="609600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8079338" y="5931243"/>
            <a:ext cx="609600" cy="609600"/>
          </a:xfrm>
          <a:prstGeom prst="rect">
            <a:avLst/>
          </a:prstGeom>
          <a:solidFill>
            <a:schemeClr val="accent2"/>
          </a:solidFill>
        </p:spPr>
      </p:pic>
      <p:sp>
        <p:nvSpPr>
          <p:cNvPr id="5" name="TextBox 4"/>
          <p:cNvSpPr txBox="1"/>
          <p:nvPr/>
        </p:nvSpPr>
        <p:spPr>
          <a:xfrm>
            <a:off x="7069954" y="6010188"/>
            <a:ext cx="9060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a-IR" dirty="0" smtClean="0"/>
              <a:t>تکمیلی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805520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0093"/>
    </mc:Choice>
    <mc:Fallback xmlns="">
      <p:transition spd="slow" advTm="4300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7645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0"/>
            <a:ext cx="8915400" cy="6781800"/>
          </a:xfrm>
        </p:spPr>
        <p:txBody>
          <a:bodyPr>
            <a:normAutofit/>
          </a:bodyPr>
          <a:lstStyle/>
          <a:p>
            <a:pPr marL="0" indent="0" algn="r" rtl="1">
              <a:buNone/>
            </a:pPr>
            <a:r>
              <a:rPr lang="fa-IR" sz="1800" dirty="0" smtClean="0">
                <a:solidFill>
                  <a:srgbClr val="00B050"/>
                </a:solidFill>
                <a:latin typeface="Times New Roman" pitchFamily="18" charset="0"/>
                <a:cs typeface="B Nazanin" panose="00000400000000000000" pitchFamily="2" charset="-78"/>
              </a:rPr>
              <a:t>1.3:پهنای خط طبیعی:</a:t>
            </a:r>
          </a:p>
          <a:p>
            <a:pPr marL="0" indent="0" algn="r" rtl="1">
              <a:buNone/>
            </a:pPr>
            <a:r>
              <a:rPr lang="fa-IR" sz="1600" dirty="0" smtClean="0">
                <a:solidFill>
                  <a:schemeClr val="tx2"/>
                </a:solidFill>
                <a:latin typeface="Times New Roman" pitchFamily="18" charset="0"/>
                <a:cs typeface="B Nazanin" panose="00000400000000000000" pitchFamily="2" charset="-78"/>
              </a:rPr>
              <a:t>بررسی توزیع طیفی گسیل خود به خودی یک اتم برانگیخته درگذار                   الکترون این اتم را بامدل کلاسیکی نوسانگرهماهنگ میرا  با بسامد       و جرم     </a:t>
            </a:r>
            <a:r>
              <a:rPr lang="en-US" sz="1600" dirty="0" smtClean="0">
                <a:solidFill>
                  <a:schemeClr val="tx2"/>
                </a:solidFill>
                <a:latin typeface="Times New Roman" pitchFamily="18" charset="0"/>
                <a:cs typeface="B Nazanin" panose="00000400000000000000" pitchFamily="2" charset="-78"/>
              </a:rPr>
              <a:t>m</a:t>
            </a:r>
            <a:r>
              <a:rPr lang="fa-IR" sz="1600" dirty="0" smtClean="0">
                <a:solidFill>
                  <a:schemeClr val="tx2"/>
                </a:solidFill>
                <a:latin typeface="Times New Roman" pitchFamily="18" charset="0"/>
                <a:cs typeface="B Nazanin" panose="00000400000000000000" pitchFamily="2" charset="-78"/>
              </a:rPr>
              <a:t>وثابت نیروی بازگرداننده </a:t>
            </a:r>
            <a:r>
              <a:rPr lang="en-US" sz="1600" dirty="0" smtClean="0">
                <a:solidFill>
                  <a:schemeClr val="tx2"/>
                </a:solidFill>
                <a:latin typeface="Times New Roman" pitchFamily="18" charset="0"/>
                <a:cs typeface="B Nazanin" panose="00000400000000000000" pitchFamily="2" charset="-78"/>
              </a:rPr>
              <a:t>  k</a:t>
            </a:r>
            <a:r>
              <a:rPr lang="fa-IR" sz="1600" dirty="0" smtClean="0">
                <a:solidFill>
                  <a:schemeClr val="tx2"/>
                </a:solidFill>
                <a:latin typeface="Times New Roman" pitchFamily="18" charset="0"/>
                <a:cs typeface="B Nazanin" panose="00000400000000000000" pitchFamily="2" charset="-78"/>
              </a:rPr>
              <a:t>توصیف میکنیم. </a:t>
            </a:r>
            <a:endParaRPr lang="en-US" sz="1600" dirty="0" smtClean="0">
              <a:solidFill>
                <a:schemeClr val="tx2"/>
              </a:solidFill>
              <a:latin typeface="Times New Roman" pitchFamily="18" charset="0"/>
              <a:cs typeface="B Nazanin" panose="00000400000000000000" pitchFamily="2" charset="-78"/>
            </a:endParaRPr>
          </a:p>
          <a:p>
            <a:pPr marL="0" indent="0" algn="r" rtl="1">
              <a:buNone/>
            </a:pPr>
            <a:r>
              <a:rPr lang="fa-IR" sz="1600" dirty="0" smtClean="0">
                <a:solidFill>
                  <a:schemeClr val="tx2"/>
                </a:solidFill>
                <a:latin typeface="Times New Roman" pitchFamily="18" charset="0"/>
                <a:cs typeface="B Nazanin" panose="00000400000000000000" pitchFamily="2" charset="-78"/>
              </a:rPr>
              <a:t>اتلاف انرژی  تابشی سبب میرایی نوسان توصیف شده با ثابت میرایی</a:t>
            </a:r>
            <a:r>
              <a:rPr lang="el-GR" sz="1600" dirty="0" smtClean="0">
                <a:solidFill>
                  <a:schemeClr val="tx2"/>
                </a:solidFill>
                <a:latin typeface="Times New Roman" pitchFamily="18" charset="0"/>
                <a:cs typeface="B Nazanin" panose="00000400000000000000" pitchFamily="2" charset="-78"/>
              </a:rPr>
              <a:t>γ</a:t>
            </a:r>
            <a:r>
              <a:rPr lang="fa-IR" sz="1600" dirty="0" smtClean="0">
                <a:solidFill>
                  <a:schemeClr val="tx2"/>
                </a:solidFill>
                <a:latin typeface="Times New Roman" pitchFamily="18" charset="0"/>
                <a:cs typeface="B Nazanin" panose="00000400000000000000" pitchFamily="2" charset="-78"/>
              </a:rPr>
              <a:t>  میشود. برای اتم های واقعی</a:t>
            </a:r>
            <a:endParaRPr lang="en-US" sz="1600" dirty="0" smtClean="0">
              <a:solidFill>
                <a:schemeClr val="tx2"/>
              </a:solidFill>
              <a:latin typeface="Times New Roman" pitchFamily="18" charset="0"/>
              <a:cs typeface="B Nazanin" panose="00000400000000000000" pitchFamily="2" charset="-78"/>
            </a:endParaRPr>
          </a:p>
          <a:p>
            <a:pPr marL="0" indent="0" algn="r" rtl="1">
              <a:buNone/>
            </a:pPr>
            <a:r>
              <a:rPr lang="fa-IR" sz="1600" dirty="0" smtClean="0">
                <a:solidFill>
                  <a:schemeClr val="tx2"/>
                </a:solidFill>
                <a:latin typeface="Times New Roman" pitchFamily="18" charset="0"/>
                <a:cs typeface="B Nazanin" panose="00000400000000000000" pitchFamily="2" charset="-78"/>
              </a:rPr>
              <a:t>باحل معادله دیفرانسیلی زیر دامنه </a:t>
            </a:r>
            <a:r>
              <a:rPr lang="en-US" sz="1600" dirty="0" smtClean="0">
                <a:solidFill>
                  <a:schemeClr val="tx2"/>
                </a:solidFill>
                <a:latin typeface="Times New Roman" pitchFamily="18" charset="0"/>
                <a:cs typeface="B Nazanin" panose="00000400000000000000" pitchFamily="2" charset="-78"/>
              </a:rPr>
              <a:t>X(t)</a:t>
            </a:r>
            <a:r>
              <a:rPr lang="fa-IR" sz="1600" dirty="0" smtClean="0">
                <a:solidFill>
                  <a:schemeClr val="tx2"/>
                </a:solidFill>
                <a:latin typeface="Times New Roman" pitchFamily="18" charset="0"/>
                <a:cs typeface="B Nazanin" panose="00000400000000000000" pitchFamily="2" charset="-78"/>
              </a:rPr>
              <a:t> نوسان را به دست می آوریم:</a:t>
            </a:r>
          </a:p>
          <a:p>
            <a:pPr marL="0" indent="0" algn="r" rtl="1">
              <a:buNone/>
            </a:pPr>
            <a:r>
              <a:rPr lang="fa-IR" sz="1600" dirty="0" smtClean="0">
                <a:solidFill>
                  <a:schemeClr val="tx2"/>
                </a:solidFill>
                <a:latin typeface="Times New Roman" pitchFamily="18" charset="0"/>
                <a:cs typeface="B Nazanin" panose="00000400000000000000" pitchFamily="2" charset="-78"/>
              </a:rPr>
              <a:t>درآن                          بامقادیر اولیه:                                                               (0    )</a:t>
            </a:r>
          </a:p>
          <a:p>
            <a:pPr marL="0" indent="0" algn="r" rtl="1">
              <a:buNone/>
            </a:pPr>
            <a:endParaRPr lang="fa-IR" sz="1600" dirty="0">
              <a:solidFill>
                <a:schemeClr val="tx2"/>
              </a:solidFill>
              <a:latin typeface="Times New Roman" pitchFamily="18" charset="0"/>
              <a:cs typeface="B Nazanin" panose="00000400000000000000" pitchFamily="2" charset="-78"/>
            </a:endParaRPr>
          </a:p>
          <a:p>
            <a:pPr marL="0" indent="0" algn="r" rtl="1">
              <a:buNone/>
            </a:pPr>
            <a:r>
              <a:rPr lang="fa-IR" sz="1600" dirty="0" smtClean="0">
                <a:solidFill>
                  <a:schemeClr val="tx2"/>
                </a:solidFill>
                <a:latin typeface="Times New Roman" pitchFamily="18" charset="0"/>
                <a:cs typeface="B Nazanin" panose="00000400000000000000" pitchFamily="2" charset="-78"/>
              </a:rPr>
              <a:t>جواب حقیقی این معادله:</a:t>
            </a:r>
          </a:p>
          <a:p>
            <a:pPr marL="0" indent="0" algn="r" rtl="1">
              <a:buNone/>
            </a:pPr>
            <a:endParaRPr lang="fa-IR" sz="1600" dirty="0" smtClean="0">
              <a:solidFill>
                <a:schemeClr val="tx2"/>
              </a:solidFill>
              <a:latin typeface="Times New Roman" pitchFamily="18" charset="0"/>
              <a:cs typeface="B Nazanin" panose="00000400000000000000" pitchFamily="2" charset="-78"/>
            </a:endParaRPr>
          </a:p>
          <a:p>
            <a:pPr marL="0" indent="0" algn="r" rtl="1">
              <a:buNone/>
            </a:pPr>
            <a:r>
              <a:rPr lang="fa-IR" sz="1600" dirty="0" smtClean="0">
                <a:solidFill>
                  <a:schemeClr val="tx2"/>
                </a:solidFill>
                <a:latin typeface="Times New Roman" pitchFamily="18" charset="0"/>
                <a:cs typeface="B Nazanin" panose="00000400000000000000" pitchFamily="2" charset="-78"/>
              </a:rPr>
              <a:t>بسامد این نوسان میرا که اندکی کمتر از بسامد        (حالت نامیرا))(1)</a:t>
            </a:r>
          </a:p>
          <a:p>
            <a:pPr marL="0" indent="0" algn="r" rtl="1">
              <a:buNone/>
            </a:pPr>
            <a:r>
              <a:rPr lang="fa-IR" sz="1600" dirty="0" smtClean="0">
                <a:solidFill>
                  <a:schemeClr val="tx2"/>
                </a:solidFill>
                <a:latin typeface="Times New Roman" pitchFamily="18" charset="0"/>
                <a:cs typeface="B Nazanin" panose="00000400000000000000" pitchFamily="2" charset="-78"/>
              </a:rPr>
              <a:t>برای اتم های واقعی میتونیم قرار بدیم که:</a:t>
            </a:r>
          </a:p>
          <a:p>
            <a:pPr marL="0" indent="0" algn="r" rtl="1">
              <a:buNone/>
            </a:pPr>
            <a:r>
              <a:rPr lang="fa-IR" sz="1600" dirty="0">
                <a:solidFill>
                  <a:schemeClr val="tx2"/>
                </a:solidFill>
                <a:latin typeface="Times New Roman" pitchFamily="18" charset="0"/>
                <a:cs typeface="B Nazanin" panose="00000400000000000000" pitchFamily="2" charset="-78"/>
              </a:rPr>
              <a:t> </a:t>
            </a:r>
            <a:r>
              <a:rPr lang="fa-IR" sz="1600" dirty="0" smtClean="0">
                <a:solidFill>
                  <a:schemeClr val="tx2"/>
                </a:solidFill>
                <a:latin typeface="Times New Roman" pitchFamily="18" charset="0"/>
                <a:cs typeface="B Nazanin" panose="00000400000000000000" pitchFamily="2" charset="-78"/>
              </a:rPr>
              <a:t>از جمله دوم میتوانیم صرفنظر کنیم. پس جواب حقیقی معادله  به صورت زیر بدست می آید:</a:t>
            </a:r>
          </a:p>
          <a:p>
            <a:pPr marL="0" indent="0" algn="r" rtl="1">
              <a:buNone/>
            </a:pPr>
            <a:r>
              <a:rPr lang="fa-IR" sz="1600" dirty="0" smtClean="0">
                <a:solidFill>
                  <a:schemeClr val="tx2"/>
                </a:solidFill>
                <a:latin typeface="Times New Roman" pitchFamily="18" charset="0"/>
                <a:cs typeface="B Nazanin" panose="00000400000000000000" pitchFamily="2" charset="-78"/>
              </a:rPr>
              <a:t>بسامد این نوسانگریعنی                        با بسامد مرکزی گذار اتمی متناظر است.</a:t>
            </a:r>
          </a:p>
          <a:p>
            <a:pPr marL="0" indent="0" algn="r" rtl="1">
              <a:buNone/>
            </a:pPr>
            <a:r>
              <a:rPr lang="fa-IR" sz="1600" dirty="0">
                <a:solidFill>
                  <a:schemeClr val="tx2"/>
                </a:solidFill>
                <a:latin typeface="Times New Roman" pitchFamily="18" charset="0"/>
                <a:cs typeface="B Nazanin" panose="00000400000000000000" pitchFamily="2" charset="-78"/>
              </a:rPr>
              <a:t> </a:t>
            </a:r>
            <a:r>
              <a:rPr lang="fa-IR" sz="1600" dirty="0" smtClean="0">
                <a:solidFill>
                  <a:schemeClr val="tx2"/>
                </a:solidFill>
                <a:latin typeface="Times New Roman" pitchFamily="18" charset="0"/>
                <a:cs typeface="B Nazanin" panose="00000400000000000000" pitchFamily="2" charset="-78"/>
              </a:rPr>
              <a:t>                                                                                                         (2 )</a:t>
            </a:r>
          </a:p>
          <a:p>
            <a:pPr marL="0" indent="0" algn="r" rtl="1">
              <a:buNone/>
            </a:pPr>
            <a:endParaRPr lang="fa-IR" sz="1600" dirty="0" smtClean="0">
              <a:solidFill>
                <a:schemeClr val="tx2"/>
              </a:solidFill>
              <a:latin typeface="Times New Roman" pitchFamily="18" charset="0"/>
              <a:cs typeface="B Nazanin" panose="00000400000000000000" pitchFamily="2" charset="-78"/>
            </a:endParaRPr>
          </a:p>
          <a:p>
            <a:pPr marL="0" indent="0" algn="r" rtl="1">
              <a:buNone/>
            </a:pPr>
            <a:endParaRPr lang="en-US" sz="1600" dirty="0">
              <a:solidFill>
                <a:schemeClr val="tx2"/>
              </a:solidFill>
              <a:latin typeface="Times New Roman" pitchFamily="18" charset="0"/>
              <a:cs typeface="B Nazanin" panose="00000400000000000000" pitchFamily="2" charset="-78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381000"/>
            <a:ext cx="847725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685800"/>
            <a:ext cx="180975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6073" y="914400"/>
            <a:ext cx="676275" cy="219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9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524000"/>
            <a:ext cx="1714500" cy="361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0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1447800"/>
            <a:ext cx="962025" cy="37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1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0576" y="1491953"/>
            <a:ext cx="885825" cy="257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12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0576" y="1819275"/>
            <a:ext cx="828675" cy="238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13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514600"/>
            <a:ext cx="3762375" cy="361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14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084320"/>
            <a:ext cx="196215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15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2697711"/>
            <a:ext cx="247650" cy="190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16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3463" y="2989070"/>
            <a:ext cx="685800" cy="190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17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582" y="3648075"/>
            <a:ext cx="2581275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582" y="4267200"/>
            <a:ext cx="2922956" cy="19891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104059" y="6362837"/>
            <a:ext cx="11224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a-IR" dirty="0" smtClean="0">
                <a:solidFill>
                  <a:schemeClr val="tx2"/>
                </a:solidFill>
                <a:cs typeface="+mj-cs"/>
              </a:rPr>
              <a:t>نوسان </a:t>
            </a:r>
            <a:r>
              <a:rPr lang="fa-IR" dirty="0" smtClean="0">
                <a:solidFill>
                  <a:schemeClr val="tx2"/>
                </a:solidFill>
                <a:cs typeface="B Nazanin" panose="00000400000000000000" pitchFamily="2" charset="-78"/>
              </a:rPr>
              <a:t>میرا</a:t>
            </a:r>
            <a:endParaRPr lang="en-US" dirty="0">
              <a:solidFill>
                <a:schemeClr val="tx2"/>
              </a:solidFill>
              <a:cs typeface="B Nazanin" panose="00000400000000000000" pitchFamily="2" charset="-78"/>
            </a:endParaRPr>
          </a:p>
        </p:txBody>
      </p:sp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19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2212" y="3523783"/>
            <a:ext cx="1076325" cy="347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7" name="Picture 13"/>
          <p:cNvPicPr>
            <a:picLocks noChangeAspect="1" noChangeArrowheads="1"/>
          </p:cNvPicPr>
          <p:nvPr/>
        </p:nvPicPr>
        <p:blipFill>
          <a:blip r:embed="rId20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4138123"/>
            <a:ext cx="1752600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3572776" y="6058037"/>
            <a:ext cx="609600" cy="609600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7162800" y="6033603"/>
            <a:ext cx="609600" cy="609600"/>
          </a:xfrm>
          <a:prstGeom prst="rect">
            <a:avLst/>
          </a:prstGeom>
          <a:solidFill>
            <a:schemeClr val="accent2"/>
          </a:solidFill>
        </p:spPr>
      </p:pic>
      <p:sp>
        <p:nvSpPr>
          <p:cNvPr id="6" name="TextBox 5"/>
          <p:cNvSpPr txBox="1"/>
          <p:nvPr/>
        </p:nvSpPr>
        <p:spPr>
          <a:xfrm>
            <a:off x="7839332" y="6153737"/>
            <a:ext cx="9060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a-IR" dirty="0" smtClean="0"/>
              <a:t>تکمیلی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544993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5825"/>
    </mc:Choice>
    <mc:Fallback xmlns="">
      <p:transition spd="slow" advTm="4158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3154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91075" x="1695450" y="1035050"/>
          <p14:tracePt t="91395" x="1701800" y="1035050"/>
          <p14:tracePt t="91539" x="1708150" y="1047750"/>
          <p14:tracePt t="91551" x="1714500" y="1060450"/>
          <p14:tracePt t="91552" x="1727200" y="1111250"/>
          <p14:tracePt t="91577" x="1739900" y="1143000"/>
          <p14:tracePt t="91593" x="1752600" y="1162050"/>
          <p14:tracePt t="91947" x="1758950" y="1168400"/>
          <p14:tracePt t="91995" x="1765300" y="1168400"/>
          <p14:tracePt t="92018" x="1771650" y="1168400"/>
          <p14:tracePt t="92019" x="1778000" y="1168400"/>
          <p14:tracePt t="92044" x="1784350" y="1168400"/>
          <p14:tracePt t="92171" x="1790700" y="1168400"/>
          <p14:tracePt t="92179" x="1797050" y="1168400"/>
          <p14:tracePt t="92211" x="1803400" y="1168400"/>
          <p14:tracePt t="93147" x="1803400" y="1162050"/>
          <p14:tracePt t="93155" x="1809750" y="1155700"/>
          <p14:tracePt t="93163" x="1822450" y="1149350"/>
          <p14:tracePt t="93251" x="1828800" y="1143000"/>
          <p14:tracePt t="93259" x="1835150" y="1143000"/>
          <p14:tracePt t="93267" x="1854200" y="1143000"/>
          <p14:tracePt t="93277" x="1873250" y="1143000"/>
          <p14:tracePt t="93294" x="1898650" y="1143000"/>
          <p14:tracePt t="93332" x="1905000" y="1143000"/>
          <p14:tracePt t="93371" x="1911350" y="1143000"/>
          <p14:tracePt t="93419" x="1924050" y="1143000"/>
          <p14:tracePt t="93419" x="1936750" y="1143000"/>
          <p14:tracePt t="93444" x="1949450" y="1136650"/>
          <p14:tracePt t="93460" x="1955800" y="1136650"/>
          <p14:tracePt t="93461" x="1962150" y="1136650"/>
          <p14:tracePt t="93477" x="1974850" y="1136650"/>
          <p14:tracePt t="93563" x="1987550" y="1136650"/>
          <p14:tracePt t="93571" x="1987550" y="1130300"/>
          <p14:tracePt t="93579" x="1993900" y="1130300"/>
          <p14:tracePt t="93593" x="2012950" y="1123950"/>
          <p14:tracePt t="93610" x="2032000" y="1104900"/>
          <p14:tracePt t="93628" x="2051050" y="1092200"/>
          <p14:tracePt t="93691" x="2057400" y="1092200"/>
          <p14:tracePt t="93964" x="2051050" y="1104900"/>
          <p14:tracePt t="93972" x="2044700" y="1117600"/>
          <p14:tracePt t="93973" x="2025650" y="1143000"/>
          <p14:tracePt t="93993" x="2006600" y="1162050"/>
          <p14:tracePt t="94010" x="1987550" y="1181100"/>
          <p14:tracePt t="94027" x="1981200" y="1193800"/>
          <p14:tracePt t="94171" x="1981200" y="1200150"/>
          <p14:tracePt t="94175" x="1981200" y="1212850"/>
          <p14:tracePt t="94186" x="2012950" y="1276350"/>
          <p14:tracePt t="94186" x="2038350" y="1308100"/>
          <p14:tracePt t="94211" x="2108200" y="1390650"/>
          <p14:tracePt t="94228" x="2146300" y="1428750"/>
          <p14:tracePt t="94243" x="2324100" y="1555750"/>
          <p14:tracePt t="94260" x="2444750" y="1612900"/>
          <p14:tracePt t="94277" x="2527300" y="1644650"/>
          <p14:tracePt t="94294" x="2552700" y="1651000"/>
          <p14:tracePt t="94467" x="2559050" y="1651000"/>
          <p14:tracePt t="94491" x="2559050" y="1644650"/>
          <p14:tracePt t="94493" x="2552700" y="1631950"/>
          <p14:tracePt t="94510" x="2546350" y="1612900"/>
          <p14:tracePt t="94527" x="2540000" y="1593850"/>
          <p14:tracePt t="94544" x="2527300" y="1562100"/>
          <p14:tracePt t="94560" x="2514600" y="1536700"/>
          <p14:tracePt t="94577" x="2508250" y="1511300"/>
          <p14:tracePt t="94594" x="2495550" y="1473200"/>
          <p14:tracePt t="94610" x="2489200" y="1454150"/>
          <p14:tracePt t="94610" x="2489200" y="1441450"/>
          <p14:tracePt t="94627" x="2489200" y="1435100"/>
          <p14:tracePt t="94644" x="2489200" y="1428750"/>
          <p14:tracePt t="94747" x="2482850" y="1416050"/>
          <p14:tracePt t="94755" x="2476500" y="1409700"/>
          <p14:tracePt t="94763" x="2463800" y="1371600"/>
          <p14:tracePt t="94777" x="2444750" y="1333500"/>
          <p14:tracePt t="94793" x="2438400" y="1314450"/>
          <p14:tracePt t="94793" x="2432050" y="1301750"/>
          <p14:tracePt t="95003" x="2425700" y="1295400"/>
          <p14:tracePt t="95019" x="2419350" y="1289050"/>
          <p14:tracePt t="95035" x="2413000" y="1289050"/>
          <p14:tracePt t="95036" x="2393950" y="1282700"/>
          <p14:tracePt t="95059" x="2381250" y="1276350"/>
          <p14:tracePt t="95078" x="2374900" y="1270000"/>
          <p14:tracePt t="95115" x="2368550" y="1270000"/>
          <p14:tracePt t="95123" x="2368550" y="1263650"/>
          <p14:tracePt t="95128" x="2349500" y="1257300"/>
          <p14:tracePt t="95143" x="2324100" y="1244600"/>
          <p14:tracePt t="95160" x="2317750" y="1231900"/>
          <p14:tracePt t="95176" x="2311400" y="1231900"/>
          <p14:tracePt t="95219" x="2305050" y="1225550"/>
          <p14:tracePt t="96459" x="2305050" y="1212850"/>
          <p14:tracePt t="96467" x="2305050" y="1200150"/>
          <p14:tracePt t="96469" x="2305050" y="1168400"/>
          <p14:tracePt t="96493" x="2311400" y="1149350"/>
          <p14:tracePt t="97659" x="0" y="0"/>
        </p14:tracePtLst>
        <p14:tracePtLst>
          <p14:tracePt t="128629" x="1720850" y="1936750"/>
          <p14:tracePt t="128891" x="1752600" y="2222500"/>
          <p14:tracePt t="128928" x="1771650" y="2292350"/>
          <p14:tracePt t="128928" x="1784350" y="2349500"/>
          <p14:tracePt t="128944" x="1835150" y="2470150"/>
          <p14:tracePt t="128968" x="1854200" y="2514600"/>
          <p14:tracePt t="128984" x="1873250" y="2540000"/>
          <p14:tracePt t="128994" x="1892300" y="2559050"/>
          <p14:tracePt t="129016" x="1905000" y="2559050"/>
          <p14:tracePt t="129032" x="1924050" y="2565400"/>
          <p14:tracePt t="129048" x="1987550" y="2578100"/>
          <p14:tracePt t="129064" x="2089150" y="2597150"/>
          <p14:tracePt t="129080" x="2228850" y="2622550"/>
          <p14:tracePt t="129096" x="2406650" y="2667000"/>
          <p14:tracePt t="129111" x="2781300" y="2768600"/>
          <p14:tracePt t="129129" x="3028950" y="2800350"/>
          <p14:tracePt t="129145" x="3244850" y="2832100"/>
          <p14:tracePt t="129161" x="3422650" y="2838450"/>
          <p14:tracePt t="129177" x="3606800" y="2838450"/>
          <p14:tracePt t="129194" x="3784600" y="2800350"/>
          <p14:tracePt t="129211" x="3975100" y="2755900"/>
          <p14:tracePt t="129228" x="4216400" y="2705100"/>
          <p14:tracePt t="129244" x="4514850" y="2667000"/>
          <p14:tracePt t="129261" x="4851400" y="2616200"/>
          <p14:tracePt t="129278" x="5245100" y="2552700"/>
          <p14:tracePt t="129295" x="5740400" y="2489200"/>
          <p14:tracePt t="129311" x="6457950" y="2381250"/>
          <p14:tracePt t="129329" x="6864350" y="2317750"/>
          <p14:tracePt t="129345" x="7188200" y="2260600"/>
          <p14:tracePt t="129361" x="7397750" y="2209800"/>
          <p14:tracePt t="129378" x="7550150" y="2152650"/>
          <p14:tracePt t="129395" x="7677150" y="2089150"/>
          <p14:tracePt t="129411" x="7791450" y="2019300"/>
          <p14:tracePt t="129428" x="7886700" y="1936750"/>
          <p14:tracePt t="129446" x="7981950" y="1847850"/>
          <p14:tracePt t="129461" x="8089900" y="1758950"/>
          <p14:tracePt t="129478" x="8185150" y="1682750"/>
          <p14:tracePt t="129495" x="8267700" y="1600200"/>
          <p14:tracePt t="129511" x="8337550" y="1524000"/>
          <p14:tracePt t="129529" x="8356600" y="1498600"/>
          <p14:tracePt t="129545" x="8356600" y="1473200"/>
          <p14:tracePt t="129561" x="8356600" y="1460500"/>
          <p14:tracePt t="129578" x="8356600" y="1454150"/>
          <p14:tracePt t="129640" x="8356600" y="1447800"/>
          <p14:tracePt t="129768" x="8337550" y="1447800"/>
          <p14:tracePt t="129776" x="8331200" y="1447800"/>
          <p14:tracePt t="129777" x="8305800" y="1460500"/>
          <p14:tracePt t="129794" x="8274050" y="1473200"/>
          <p14:tracePt t="129811" x="8242300" y="1498600"/>
          <p14:tracePt t="129828" x="8216900" y="1524000"/>
          <p14:tracePt t="129844" x="8197850" y="1543050"/>
          <p14:tracePt t="129861" x="8185150" y="1549400"/>
          <p14:tracePt t="129877" x="8178800" y="1555750"/>
          <p14:tracePt t="129894" x="8166100" y="1568450"/>
          <p14:tracePt t="130048" x="8166100" y="1581150"/>
          <p14:tracePt t="130051" x="8166100" y="1587500"/>
          <p14:tracePt t="130057" x="8166100" y="1612900"/>
          <p14:tracePt t="130077" x="8166100" y="1638300"/>
          <p14:tracePt t="130094" x="8166100" y="1651000"/>
          <p14:tracePt t="130111" x="8166100" y="1663700"/>
          <p14:tracePt t="130128" x="8166100" y="1670050"/>
          <p14:tracePt t="130200" x="8166100" y="1676400"/>
          <p14:tracePt t="130208" x="8166100" y="1682750"/>
          <p14:tracePt t="130211" x="8166100" y="1708150"/>
          <p14:tracePt t="130228" x="8166100" y="1720850"/>
          <p14:tracePt t="130245" x="8166100" y="1746250"/>
          <p14:tracePt t="130261" x="8166100" y="1758950"/>
          <p14:tracePt t="130278" x="8166100" y="1765300"/>
          <p14:tracePt t="130376" x="8166100" y="1771650"/>
          <p14:tracePt t="130386" x="8166100" y="1784350"/>
          <p14:tracePt t="130391" x="8166100" y="1816100"/>
          <p14:tracePt t="130411" x="8166100" y="1841500"/>
          <p14:tracePt t="130428" x="8178800" y="1866900"/>
          <p14:tracePt t="130444" x="8178800" y="1879600"/>
          <p14:tracePt t="130461" x="8178800" y="1885950"/>
          <p14:tracePt t="130664" x="8178800" y="1892300"/>
          <p14:tracePt t="130672" x="8178800" y="1898650"/>
          <p14:tracePt t="130760" x="8172450" y="1898650"/>
          <p14:tracePt t="130769" x="8166100" y="1898650"/>
          <p14:tracePt t="130776" x="8140700" y="1898650"/>
          <p14:tracePt t="130794" x="8134350" y="1898650"/>
          <p14:tracePt t="130811" x="8121650" y="1898650"/>
          <p14:tracePt t="130827" x="8115300" y="1898650"/>
          <p14:tracePt t="130844" x="8096250" y="1898650"/>
          <p14:tracePt t="130879" x="8083550" y="1905000"/>
          <p14:tracePt t="131136" x="8070850" y="1905000"/>
          <p14:tracePt t="131144" x="8064500" y="1905000"/>
          <p14:tracePt t="131152" x="8032750" y="1905000"/>
          <p14:tracePt t="131164" x="8007350" y="1905000"/>
          <p14:tracePt t="131177" x="7975600" y="1905000"/>
          <p14:tracePt t="131194" x="7943850" y="1905000"/>
          <p14:tracePt t="131211" x="7918450" y="1905000"/>
          <p14:tracePt t="131227" x="7893050" y="1905000"/>
          <p14:tracePt t="131244" x="7874000" y="1905000"/>
          <p14:tracePt t="131261" x="7861300" y="1905000"/>
          <p14:tracePt t="131277" x="7854950" y="1905000"/>
          <p14:tracePt t="131294" x="7829550" y="1905000"/>
          <p14:tracePt t="131310" x="7804150" y="1905000"/>
          <p14:tracePt t="131327" x="7702550" y="1873250"/>
          <p14:tracePt t="131345" x="7626350" y="1854200"/>
          <p14:tracePt t="131361" x="7562850" y="1841500"/>
          <p14:tracePt t="131378" x="7512050" y="1816100"/>
          <p14:tracePt t="131394" x="7467600" y="1803400"/>
          <p14:tracePt t="131411" x="7454900" y="1790700"/>
          <p14:tracePt t="131427" x="7442200" y="1784350"/>
          <p14:tracePt t="131444" x="7429500" y="1784350"/>
          <p14:tracePt t="132096" x="7435850" y="1784350"/>
          <p14:tracePt t="132104" x="7454900" y="1784350"/>
          <p14:tracePt t="132112" x="7493000" y="1803400"/>
          <p14:tracePt t="132127" x="7569200" y="1803400"/>
          <p14:tracePt t="132145" x="7620000" y="1790700"/>
          <p14:tracePt t="132161" x="7677150" y="1771650"/>
          <p14:tracePt t="132178" x="7715250" y="1746250"/>
          <p14:tracePt t="132194" x="7734300" y="1739900"/>
          <p14:tracePt t="132211" x="7740650" y="1733550"/>
          <p14:tracePt t="132432" x="7747000" y="1733550"/>
          <p14:tracePt t="132448" x="7747000" y="1739900"/>
          <p14:tracePt t="132461" x="7740650" y="1746250"/>
          <p14:tracePt t="132462" x="7734300" y="1752600"/>
          <p14:tracePt t="132478" x="7727950" y="1758950"/>
          <p14:tracePt t="132495" x="7727950" y="1765300"/>
          <p14:tracePt t="132511" x="7721600" y="1771650"/>
          <p14:tracePt t="132528" x="7715250" y="1778000"/>
          <p14:tracePt t="132952" x="7708900" y="1778000"/>
          <p14:tracePt t="132968" x="7708900" y="1771650"/>
          <p14:tracePt t="132971" x="7708900" y="1765300"/>
          <p14:tracePt t="132995" x="7696200" y="1752600"/>
          <p14:tracePt t="133136" x="7689850" y="1752600"/>
          <p14:tracePt t="133144" x="7677150" y="1758950"/>
          <p14:tracePt t="133151" x="7664450" y="1771650"/>
          <p14:tracePt t="133161" x="7658100" y="1784350"/>
          <p14:tracePt t="133178" x="7658100" y="1797050"/>
          <p14:tracePt t="133232" x="7658100" y="1803400"/>
          <p14:tracePt t="133440" x="7664450" y="1809750"/>
          <p14:tracePt t="133448" x="7677150" y="1822450"/>
          <p14:tracePt t="133456" x="7753350" y="1860550"/>
          <p14:tracePt t="133478" x="7829550" y="1885950"/>
          <p14:tracePt t="133495" x="7950200" y="1924050"/>
          <p14:tracePt t="133512" x="8026400" y="1955800"/>
          <p14:tracePt t="133529" x="8077200" y="1968500"/>
          <p14:tracePt t="133546" x="8102600" y="1981200"/>
          <p14:tracePt t="133856" x="8108950" y="1987550"/>
          <p14:tracePt t="134408" x="8115300" y="1987550"/>
          <p14:tracePt t="134418" x="8121650" y="1987550"/>
          <p14:tracePt t="134418" x="8134350" y="1974850"/>
          <p14:tracePt t="134444" x="8140700" y="1962150"/>
          <p14:tracePt t="134480" x="8147050" y="1955800"/>
          <p14:tracePt t="134496" x="8153400" y="1949450"/>
          <p14:tracePt t="134520" x="8153400" y="1943100"/>
          <p14:tracePt t="135144" x="8147050" y="1943100"/>
          <p14:tracePt t="135256" x="8153400" y="1943100"/>
          <p14:tracePt t="135280" x="8128000" y="1936750"/>
          <p14:tracePt t="135288" x="8108950" y="1917700"/>
          <p14:tracePt t="135294" x="8032750" y="1892300"/>
          <p14:tracePt t="135311" x="7931150" y="1860550"/>
          <p14:tracePt t="135311" x="7874000" y="1841500"/>
          <p14:tracePt t="135328" x="7766050" y="1803400"/>
          <p14:tracePt t="135345" x="7702550" y="1778000"/>
          <p14:tracePt t="135361" x="7689850" y="1771650"/>
          <p14:tracePt t="135378" x="7683500" y="1771650"/>
          <p14:tracePt t="136864" x="0" y="0"/>
        </p14:tracePtLst>
        <p14:tracePtLst>
          <p14:tracePt t="137539" x="7683500" y="1771650"/>
          <p14:tracePt t="137824" x="7683500" y="1765300"/>
          <p14:tracePt t="137832" x="7670800" y="1752600"/>
          <p14:tracePt t="137840" x="7607300" y="1676400"/>
          <p14:tracePt t="137861" x="7543800" y="1619250"/>
          <p14:tracePt t="137878" x="7461250" y="1574800"/>
          <p14:tracePt t="137894" x="7378700" y="1530350"/>
          <p14:tracePt t="137911" x="7289800" y="1492250"/>
          <p14:tracePt t="137928" x="7213600" y="1460500"/>
          <p14:tracePt t="137944" x="7143750" y="1435100"/>
          <p14:tracePt t="137961" x="7112000" y="1428750"/>
          <p14:tracePt t="137978" x="7105650" y="1428750"/>
          <p14:tracePt t="138016" x="7099300" y="1428750"/>
          <p14:tracePt t="138024" x="7086600" y="1422400"/>
          <p14:tracePt t="138028" x="7061200" y="1422400"/>
          <p14:tracePt t="138045" x="6985000" y="1409700"/>
          <p14:tracePt t="138061" x="6889750" y="1397000"/>
          <p14:tracePt t="138078" x="6762750" y="1384300"/>
          <p14:tracePt t="138094" x="6692900" y="1397000"/>
          <p14:tracePt t="138111" x="6616700" y="1435100"/>
          <p14:tracePt t="138129" x="6604000" y="1435100"/>
          <p14:tracePt t="138400" x="6597650" y="1435100"/>
          <p14:tracePt t="138411" x="6597650" y="1441450"/>
          <p14:tracePt t="138419" x="6604000" y="1454150"/>
          <p14:tracePt t="138445" x="6642100" y="1479550"/>
          <p14:tracePt t="138461" x="6718300" y="1517650"/>
          <p14:tracePt t="138478" x="6832600" y="1555750"/>
          <p14:tracePt t="138494" x="6965950" y="1568450"/>
          <p14:tracePt t="138511" x="7073900" y="1587500"/>
          <p14:tracePt t="138511" x="7099300" y="1587500"/>
          <p14:tracePt t="138528" x="7131050" y="1587500"/>
          <p14:tracePt t="138545" x="7137400" y="1587500"/>
          <p14:tracePt t="138792" x="7124700" y="1587500"/>
          <p14:tracePt t="138797" x="7112000" y="1587500"/>
          <p14:tracePt t="138803" x="7086600" y="1574800"/>
          <p14:tracePt t="138828" x="7067550" y="1568450"/>
          <p14:tracePt t="138846" x="7061200" y="1568450"/>
          <p14:tracePt t="138862" x="7054850" y="1568450"/>
          <p14:tracePt t="138879" x="7048500" y="1568450"/>
          <p14:tracePt t="138895" x="7042150" y="1568450"/>
          <p14:tracePt t="138912" x="7016750" y="1562100"/>
          <p14:tracePt t="138929" x="7004050" y="1562100"/>
          <p14:tracePt t="138946" x="6985000" y="1562100"/>
          <p14:tracePt t="138962" x="6953250" y="1562100"/>
          <p14:tracePt t="138979" x="6927850" y="1562100"/>
          <p14:tracePt t="138995" x="6908800" y="1562100"/>
          <p14:tracePt t="139012" x="6889750" y="1562100"/>
          <p14:tracePt t="139029" x="6877050" y="1562100"/>
          <p14:tracePt t="139047" x="6858000" y="1562100"/>
          <p14:tracePt t="139062" x="6851650" y="1562100"/>
          <p14:tracePt t="139078" x="6838950" y="1562100"/>
          <p14:tracePt t="139096" x="6819900" y="1562100"/>
          <p14:tracePt t="139096" x="6813550" y="1562100"/>
          <p14:tracePt t="139113" x="6781800" y="1562100"/>
          <p14:tracePt t="139129" x="6769100" y="1562100"/>
          <p14:tracePt t="139162" x="6750050" y="1555750"/>
          <p14:tracePt t="139163" x="6743700" y="1555750"/>
          <p14:tracePt t="139178" x="6718300" y="1549400"/>
          <p14:tracePt t="139196" x="6711950" y="1549400"/>
          <p14:tracePt t="139212" x="6705600" y="1549400"/>
          <p14:tracePt t="139228" x="6692900" y="1543050"/>
          <p14:tracePt t="139247" x="6686550" y="1543050"/>
          <p14:tracePt t="139262" x="6654800" y="1536700"/>
          <p14:tracePt t="139278" x="6642100" y="1536700"/>
          <p14:tracePt t="139278" x="6623050" y="1530350"/>
          <p14:tracePt t="139297" x="6610350" y="1530350"/>
          <p14:tracePt t="139313" x="6591300" y="1530350"/>
          <p14:tracePt t="139329" x="6559550" y="1517650"/>
          <p14:tracePt t="139346" x="6546850" y="1517650"/>
          <p14:tracePt t="139362" x="6527800" y="1517650"/>
          <p14:tracePt t="139379" x="6515100" y="1517650"/>
          <p14:tracePt t="139396" x="6502400" y="1517650"/>
          <p14:tracePt t="139412" x="6470650" y="1517650"/>
          <p14:tracePt t="139429" x="6438900" y="1504950"/>
          <p14:tracePt t="139446" x="6413500" y="1498600"/>
          <p14:tracePt t="139462" x="6400800" y="1498600"/>
          <p14:tracePt t="139479" x="6381750" y="1498600"/>
          <p14:tracePt t="139496" x="6350000" y="1492250"/>
          <p14:tracePt t="139512" x="6337300" y="1492250"/>
          <p14:tracePt t="139529" x="6311900" y="1485900"/>
          <p14:tracePt t="139546" x="6286500" y="1485900"/>
          <p14:tracePt t="139562" x="6254750" y="1485900"/>
          <p14:tracePt t="139579" x="6229350" y="1485900"/>
          <p14:tracePt t="139596" x="6197600" y="1485900"/>
          <p14:tracePt t="139612" x="6172200" y="1485900"/>
          <p14:tracePt t="139629" x="6153150" y="1479550"/>
          <p14:tracePt t="139646" x="6140450" y="1479550"/>
          <p14:tracePt t="139662" x="6127750" y="1479550"/>
          <p14:tracePt t="139679" x="6102350" y="1479550"/>
          <p14:tracePt t="139695" x="6064250" y="1473200"/>
          <p14:tracePt t="139713" x="6038850" y="1473200"/>
          <p14:tracePt t="139730" x="6019800" y="1473200"/>
          <p14:tracePt t="139746" x="6007100" y="1473200"/>
          <p14:tracePt t="139763" x="5994400" y="1473200"/>
          <p14:tracePt t="139936" x="5988050" y="1473200"/>
          <p14:tracePt t="139953" x="5975350" y="1473200"/>
          <p14:tracePt t="139955" x="5937250" y="1485900"/>
          <p14:tracePt t="139977" x="5905500" y="1498600"/>
          <p14:tracePt t="139994" x="5886450" y="1504950"/>
          <p14:tracePt t="140011" x="5867400" y="1517650"/>
          <p14:tracePt t="140027" x="5861050" y="1517650"/>
          <p14:tracePt t="140280" x="5867400" y="1517650"/>
          <p14:tracePt t="140288" x="5873750" y="1517650"/>
          <p14:tracePt t="140291" x="5886450" y="1517650"/>
          <p14:tracePt t="140310" x="5899150" y="1517650"/>
          <p14:tracePt t="140327" x="5911850" y="1517650"/>
          <p14:tracePt t="140362" x="5930900" y="1511300"/>
          <p14:tracePt t="140364" x="5937250" y="1511300"/>
          <p14:tracePt t="140377" x="5962650" y="1504950"/>
          <p14:tracePt t="140394" x="5988050" y="1498600"/>
          <p14:tracePt t="140411" x="6026150" y="1492250"/>
          <p14:tracePt t="140428" x="6057900" y="1485900"/>
          <p14:tracePt t="140444" x="6096000" y="1485900"/>
          <p14:tracePt t="140461" x="6146800" y="1479550"/>
          <p14:tracePt t="140478" x="6178550" y="1466850"/>
          <p14:tracePt t="140494" x="6197600" y="1466850"/>
          <p14:tracePt t="140511" x="6235700" y="1460500"/>
          <p14:tracePt t="140511" x="6242050" y="1460500"/>
          <p14:tracePt t="140528" x="6273800" y="1460500"/>
          <p14:tracePt t="140545" x="6299200" y="1460500"/>
          <p14:tracePt t="140561" x="6324600" y="1460500"/>
          <p14:tracePt t="140578" x="6343650" y="1460500"/>
          <p14:tracePt t="140594" x="6375400" y="1460500"/>
          <p14:tracePt t="140611" x="6407150" y="1460500"/>
          <p14:tracePt t="140628" x="6438900" y="1460500"/>
          <p14:tracePt t="140644" x="6464300" y="1460500"/>
          <p14:tracePt t="140661" x="6477000" y="1460500"/>
          <p14:tracePt t="140678" x="6483350" y="1460500"/>
          <p14:tracePt t="140816" x="6489700" y="1460500"/>
          <p14:tracePt t="140824" x="6496050" y="1460500"/>
          <p14:tracePt t="140844" x="6502400" y="1460500"/>
          <p14:tracePt t="140845" x="6534150" y="1466850"/>
          <p14:tracePt t="140861" x="6565900" y="1485900"/>
          <p14:tracePt t="140877" x="6597650" y="1492250"/>
          <p14:tracePt t="140895" x="6610350" y="1498600"/>
          <p14:tracePt t="140911" x="6616700" y="1498600"/>
          <p14:tracePt t="140984" x="6623050" y="1504950"/>
          <p14:tracePt t="140992" x="6629400" y="1504950"/>
          <p14:tracePt t="140993" x="6686550" y="1517650"/>
          <p14:tracePt t="141011" x="6731000" y="1524000"/>
          <p14:tracePt t="141028" x="6807200" y="1536700"/>
          <p14:tracePt t="141046" x="6864350" y="1555750"/>
          <p14:tracePt t="141061" x="6877050" y="1555750"/>
          <p14:tracePt t="141078" x="6883400" y="1555750"/>
          <p14:tracePt t="141712" x="0" y="0"/>
        </p14:tracePtLst>
        <p14:tracePtLst>
          <p14:tracePt t="142279" x="6794500" y="1492250"/>
          <p14:tracePt t="142616" x="6788150" y="1492250"/>
          <p14:tracePt t="142640" x="6781800" y="1485900"/>
          <p14:tracePt t="142680" x="6775450" y="1485900"/>
          <p14:tracePt t="142689" x="6762750" y="1485900"/>
          <p14:tracePt t="142690" x="6750050" y="1479550"/>
          <p14:tracePt t="142711" x="6724650" y="1466850"/>
          <p14:tracePt t="142711" x="6718300" y="1466850"/>
          <p14:tracePt t="142728" x="6699250" y="1466850"/>
          <p14:tracePt t="142745" x="6680200" y="1460500"/>
          <p14:tracePt t="142761" x="6648450" y="1454150"/>
          <p14:tracePt t="142778" x="6629400" y="1447800"/>
          <p14:tracePt t="142795" x="6597650" y="1447800"/>
          <p14:tracePt t="142811" x="6584950" y="1447800"/>
          <p14:tracePt t="142828" x="6578600" y="1447800"/>
          <p14:tracePt t="142845" x="6565900" y="1447800"/>
          <p14:tracePt t="142861" x="6540500" y="1441450"/>
          <p14:tracePt t="142878" x="6508750" y="1428750"/>
          <p14:tracePt t="142895" x="6489700" y="1428750"/>
          <p14:tracePt t="142911" x="6451600" y="1422400"/>
          <p14:tracePt t="142911" x="6438900" y="1416050"/>
          <p14:tracePt t="142928" x="6419850" y="1416050"/>
          <p14:tracePt t="143128" x="6413500" y="1416050"/>
          <p14:tracePt t="143144" x="6400800" y="1416050"/>
          <p14:tracePt t="143168" x="6388100" y="1416050"/>
          <p14:tracePt t="143178" x="6369050" y="1422400"/>
          <p14:tracePt t="143179" x="6350000" y="1428750"/>
          <p14:tracePt t="143194" x="6343650" y="1428750"/>
          <p14:tracePt t="143211" x="6337300" y="1428750"/>
          <p14:tracePt t="143872" x="6330950" y="1428750"/>
          <p14:tracePt t="143880" x="6324600" y="1428750"/>
          <p14:tracePt t="143881" x="6318250" y="1435100"/>
          <p14:tracePt t="143912" x="6305550" y="1435100"/>
          <p14:tracePt t="143913" x="6299200" y="1435100"/>
          <p14:tracePt t="143928" x="6286500" y="1441450"/>
          <p14:tracePt t="143945" x="6280150" y="1441450"/>
          <p14:tracePt t="144063" x="6273800" y="1441450"/>
          <p14:tracePt t="144096" x="6267450" y="1447800"/>
          <p14:tracePt t="144144" x="6261100" y="1447800"/>
          <p14:tracePt t="144304" x="6254750" y="1454150"/>
          <p14:tracePt t="144321" x="6242050" y="1454150"/>
          <p14:tracePt t="144322" x="6223000" y="1466850"/>
          <p14:tracePt t="144346" x="6216650" y="1466850"/>
          <p14:tracePt t="144361" x="6210300" y="1473200"/>
          <p14:tracePt t="144378" x="6197600" y="1473200"/>
          <p14:tracePt t="145088" x="6191250" y="1473200"/>
          <p14:tracePt t="147624" x="6197600" y="1473200"/>
          <p14:tracePt t="147632" x="6203950" y="1473200"/>
          <p14:tracePt t="147637" x="6216650" y="1473200"/>
          <p14:tracePt t="147661" x="6229350" y="1473200"/>
          <p14:tracePt t="147678" x="6267450" y="1473200"/>
          <p14:tracePt t="147695" x="6311900" y="1479550"/>
          <p14:tracePt t="147711" x="6388100" y="1492250"/>
          <p14:tracePt t="147729" x="6445250" y="1498600"/>
          <p14:tracePt t="147746" x="6489700" y="1504950"/>
          <p14:tracePt t="147761" x="6534150" y="1517650"/>
          <p14:tracePt t="147778" x="6559550" y="1530350"/>
          <p14:tracePt t="147796" x="6584950" y="1530350"/>
          <p14:tracePt t="147812" x="6610350" y="1543050"/>
          <p14:tracePt t="147828" x="6642100" y="1549400"/>
          <p14:tracePt t="147845" x="6654800" y="1549400"/>
          <p14:tracePt t="147861" x="6661150" y="1549400"/>
          <p14:tracePt t="148096" x="6654800" y="1549400"/>
          <p14:tracePt t="148106" x="6648450" y="1549400"/>
          <p14:tracePt t="148107" x="6635750" y="1549400"/>
          <p14:tracePt t="148129" x="6623050" y="1549400"/>
          <p14:tracePt t="148145" x="6610350" y="1549400"/>
          <p14:tracePt t="148161" x="6578600" y="1536700"/>
          <p14:tracePt t="148179" x="6546850" y="1517650"/>
          <p14:tracePt t="148195" x="6540500" y="1504950"/>
          <p14:tracePt t="148232" x="6534150" y="1504950"/>
          <p14:tracePt t="148303" x="6534150" y="1498600"/>
          <p14:tracePt t="148312" x="6527800" y="1485900"/>
          <p14:tracePt t="148313" x="6521450" y="1447800"/>
          <p14:tracePt t="148329" x="6515100" y="1422400"/>
          <p14:tracePt t="148345" x="6502400" y="1365250"/>
          <p14:tracePt t="148362" x="6496050" y="1333500"/>
          <p14:tracePt t="148378" x="6496050" y="1308100"/>
          <p14:tracePt t="148395" x="6496050" y="1295400"/>
          <p14:tracePt t="148481" x="6496050" y="1282700"/>
          <p14:tracePt t="148488" x="6496050" y="1270000"/>
          <p14:tracePt t="148489" x="6502400" y="1257300"/>
          <p14:tracePt t="148512" x="6521450" y="1244600"/>
          <p14:tracePt t="148528" x="6521450" y="1238250"/>
          <p14:tracePt t="148545" x="6527800" y="1231900"/>
          <p14:tracePt t="148561" x="6534150" y="1225550"/>
          <p14:tracePt t="148578" x="6540500" y="1225550"/>
          <p14:tracePt t="148595" x="6553200" y="1225550"/>
          <p14:tracePt t="148611" x="6565900" y="1225550"/>
          <p14:tracePt t="148628" x="6578600" y="1225550"/>
          <p14:tracePt t="148661" x="6591300" y="1225550"/>
          <p14:tracePt t="148662" x="6604000" y="1225550"/>
          <p14:tracePt t="148678" x="6610350" y="1225550"/>
          <p14:tracePt t="148944" x="6616700" y="1231900"/>
          <p14:tracePt t="148954" x="6623050" y="1244600"/>
          <p14:tracePt t="148955" x="6623050" y="1263650"/>
          <p14:tracePt t="148978" x="6635750" y="1289050"/>
          <p14:tracePt t="148995" x="6642100" y="1301750"/>
          <p14:tracePt t="149012" x="6642100" y="1320800"/>
          <p14:tracePt t="149028" x="6648450" y="1333500"/>
          <p14:tracePt t="149047" x="6648450" y="1339850"/>
          <p14:tracePt t="149062" x="6648450" y="1352550"/>
          <p14:tracePt t="149078" x="6654800" y="1371600"/>
          <p14:tracePt t="149095" x="6654800" y="1377950"/>
          <p14:tracePt t="149138" x="6654800" y="1384300"/>
          <p14:tracePt t="149216" x="6648450" y="1390650"/>
          <p14:tracePt t="149224" x="6635750" y="1403350"/>
          <p14:tracePt t="149224" x="6635750" y="1409700"/>
          <p14:tracePt t="149232" x="6629400" y="1409700"/>
          <p14:tracePt t="149244" x="6623050" y="1416050"/>
          <p14:tracePt t="149261" x="6616700" y="1416050"/>
          <p14:tracePt t="149320" x="6610350" y="1416050"/>
          <p14:tracePt t="149352" x="6604000" y="1422400"/>
          <p14:tracePt t="149360" x="6584950" y="1422400"/>
          <p14:tracePt t="149369" x="6553200" y="1435100"/>
          <p14:tracePt t="149411" x="6534150" y="1441450"/>
          <p14:tracePt t="149411" x="6521450" y="1447800"/>
          <p14:tracePt t="149427" x="6502400" y="1447800"/>
          <p14:tracePt t="149445" x="6496050" y="1447800"/>
          <p14:tracePt t="149461" x="6496050" y="1454150"/>
          <p14:tracePt t="149496" x="6489700" y="1454150"/>
          <p14:tracePt t="149520" x="6477000" y="1460500"/>
          <p14:tracePt t="149536" x="6464300" y="1460500"/>
          <p14:tracePt t="149542" x="6457950" y="1460500"/>
          <p14:tracePt t="149553" x="6426200" y="1466850"/>
          <p14:tracePt t="149580" x="6413500" y="1466850"/>
          <p14:tracePt t="149848" x="6407150" y="1473200"/>
          <p14:tracePt t="150048" x="6394450" y="1479550"/>
          <p14:tracePt t="150058" x="6381750" y="1479550"/>
          <p14:tracePt t="150058" x="6362700" y="1485900"/>
          <p14:tracePt t="150077" x="6311900" y="1485900"/>
          <p14:tracePt t="150096" x="6273800" y="1498600"/>
          <p14:tracePt t="150111" x="6248400" y="1504950"/>
          <p14:tracePt t="150127" x="6216650" y="1504950"/>
          <p14:tracePt t="150144" x="6203950" y="1511300"/>
          <p14:tracePt t="150161" x="6191250" y="1517650"/>
          <p14:tracePt t="150177" x="6178550" y="1524000"/>
          <p14:tracePt t="150194" x="6165850" y="1530350"/>
          <p14:tracePt t="150211" x="6146800" y="1536700"/>
          <p14:tracePt t="150227" x="6115050" y="1543050"/>
          <p14:tracePt t="150244" x="6076950" y="1549400"/>
          <p14:tracePt t="150261" x="6013450" y="1568450"/>
          <p14:tracePt t="150277" x="5937250" y="1587500"/>
          <p14:tracePt t="150294" x="5848350" y="1606550"/>
          <p14:tracePt t="150310" x="5759450" y="1619250"/>
          <p14:tracePt t="150310" x="5708650" y="1625600"/>
          <p14:tracePt t="150328" x="5664200" y="1631950"/>
          <p14:tracePt t="150344" x="5543550" y="1631950"/>
          <p14:tracePt t="150361" x="5454650" y="1631950"/>
          <p14:tracePt t="150377" x="5372100" y="1631950"/>
          <p14:tracePt t="150394" x="5283200" y="1631950"/>
          <p14:tracePt t="150411" x="5200650" y="1631950"/>
          <p14:tracePt t="150428" x="5175250" y="1631950"/>
          <p14:tracePt t="150444" x="5156200" y="1631950"/>
          <p14:tracePt t="150480" x="5149850" y="1631950"/>
          <p14:tracePt t="150481" x="5143500" y="1631950"/>
          <p14:tracePt t="150494" x="5137150" y="1631950"/>
          <p14:tracePt t="150511" x="5124450" y="1631950"/>
          <p14:tracePt t="150527" x="5105400" y="1631950"/>
          <p14:tracePt t="150544" x="5080000" y="1638300"/>
          <p14:tracePt t="150561" x="5067300" y="1638300"/>
          <p14:tracePt t="150578" x="5029200" y="1644650"/>
          <p14:tracePt t="150594" x="4991100" y="1651000"/>
          <p14:tracePt t="150611" x="4927600" y="1663700"/>
          <p14:tracePt t="150627" x="4832350" y="1676400"/>
          <p14:tracePt t="150644" x="4730750" y="1695450"/>
          <p14:tracePt t="150661" x="4603750" y="1714500"/>
          <p14:tracePt t="150677" x="4502150" y="1720850"/>
          <p14:tracePt t="150694" x="4400550" y="1752600"/>
          <p14:tracePt t="150711" x="4343400" y="1765300"/>
          <p14:tracePt t="150727" x="4305300" y="1778000"/>
          <p14:tracePt t="150744" x="4273550" y="1784350"/>
          <p14:tracePt t="150761" x="4248150" y="1797050"/>
          <p14:tracePt t="150777" x="4216400" y="1816100"/>
          <p14:tracePt t="150794" x="4178300" y="1822450"/>
          <p14:tracePt t="150811" x="4121150" y="1835150"/>
          <p14:tracePt t="150827" x="4057650" y="1841500"/>
          <p14:tracePt t="150844" x="3975100" y="1847850"/>
          <p14:tracePt t="150861" x="3886200" y="1873250"/>
          <p14:tracePt t="150877" x="3790950" y="1873250"/>
          <p14:tracePt t="150894" x="3683000" y="1873250"/>
          <p14:tracePt t="150911" x="3587750" y="1873250"/>
          <p14:tracePt t="150927" x="3511550" y="1873250"/>
          <p14:tracePt t="150927" x="3454400" y="1873250"/>
          <p14:tracePt t="150944" x="3365500" y="1854200"/>
          <p14:tracePt t="150961" x="3282950" y="1841500"/>
          <p14:tracePt t="150977" x="3194050" y="1828800"/>
          <p14:tracePt t="150994" x="3105150" y="1797050"/>
          <p14:tracePt t="151011" x="3022600" y="1758950"/>
          <p14:tracePt t="151027" x="2946400" y="1733550"/>
          <p14:tracePt t="151045" x="2876550" y="1714500"/>
          <p14:tracePt t="151061" x="2825750" y="1695450"/>
          <p14:tracePt t="151077" x="2781300" y="1676400"/>
          <p14:tracePt t="151094" x="2743200" y="1657350"/>
          <p14:tracePt t="151110" x="2705100" y="1638300"/>
          <p14:tracePt t="151128" x="2667000" y="1619250"/>
          <p14:tracePt t="151144" x="2584450" y="1593850"/>
          <p14:tracePt t="151161" x="2527300" y="1568450"/>
          <p14:tracePt t="151177" x="2470150" y="1549400"/>
          <p14:tracePt t="151194" x="2425700" y="1530350"/>
          <p14:tracePt t="151210" x="2419350" y="1524000"/>
          <p14:tracePt t="151227" x="2413000" y="1524000"/>
          <p14:tracePt t="151624" x="2413000" y="1530350"/>
          <p14:tracePt t="151630" x="2413000" y="1536700"/>
          <p14:tracePt t="151636" x="2413000" y="1555750"/>
          <p14:tracePt t="151662" x="2413000" y="1581150"/>
          <p14:tracePt t="151678" x="2413000" y="1593850"/>
          <p14:tracePt t="151678" x="2413000" y="1606550"/>
          <p14:tracePt t="151697" x="2413000" y="1612900"/>
          <p14:tracePt t="151697" x="2413000" y="1619250"/>
          <p14:tracePt t="151713" x="2413000" y="1625600"/>
          <p14:tracePt t="151729" x="2413000" y="1638300"/>
          <p14:tracePt t="151832" x="2413000" y="1644650"/>
          <p14:tracePt t="151848" x="2413000" y="1651000"/>
          <p14:tracePt t="151856" x="2413000" y="1663700"/>
          <p14:tracePt t="151863" x="2413000" y="1670050"/>
          <p14:tracePt t="151877" x="2419350" y="1689100"/>
          <p14:tracePt t="151894" x="2419350" y="1695450"/>
          <p14:tracePt t="151910" x="2425700" y="1701800"/>
          <p14:tracePt t="151910" x="2432050" y="1714500"/>
          <p14:tracePt t="151928" x="2432050" y="1720850"/>
          <p14:tracePt t="151944" x="2444750" y="1746250"/>
          <p14:tracePt t="151961" x="2451100" y="1758950"/>
          <p14:tracePt t="151977" x="2457450" y="1778000"/>
          <p14:tracePt t="151994" x="2470150" y="1790700"/>
          <p14:tracePt t="152011" x="2489200" y="1816100"/>
          <p14:tracePt t="152028" x="2514600" y="1847850"/>
          <p14:tracePt t="152044" x="2540000" y="1873250"/>
          <p14:tracePt t="152061" x="2590800" y="1917700"/>
          <p14:tracePt t="152077" x="2667000" y="1974850"/>
          <p14:tracePt t="152094" x="2781300" y="2057400"/>
          <p14:tracePt t="152113" x="2857500" y="2095500"/>
          <p14:tracePt t="152129" x="2946400" y="2120900"/>
          <p14:tracePt t="152147" x="3054350" y="2139950"/>
          <p14:tracePt t="152162" x="3149600" y="2139950"/>
          <p14:tracePt t="152179" x="3251200" y="2139950"/>
          <p14:tracePt t="152195" x="3327400" y="2139950"/>
          <p14:tracePt t="152212" x="3397250" y="2139950"/>
          <p14:tracePt t="152229" x="3460750" y="2139950"/>
          <p14:tracePt t="152246" x="3511550" y="2127250"/>
          <p14:tracePt t="152262" x="3549650" y="2120900"/>
          <p14:tracePt t="152279" x="3594100" y="2108200"/>
          <p14:tracePt t="152295" x="3663950" y="2101850"/>
          <p14:tracePt t="152313" x="3708400" y="2095500"/>
          <p14:tracePt t="152329" x="3740150" y="2082800"/>
          <p14:tracePt t="152346" x="3771900" y="2070100"/>
          <p14:tracePt t="152362" x="3790950" y="2063750"/>
          <p14:tracePt t="152379" x="3816350" y="2051050"/>
          <p14:tracePt t="152396" x="3848100" y="2038350"/>
          <p14:tracePt t="152412" x="3860800" y="2032000"/>
          <p14:tracePt t="152429" x="3886200" y="2019300"/>
          <p14:tracePt t="152445" x="3917950" y="2006600"/>
          <p14:tracePt t="152462" x="3937000" y="1987550"/>
          <p14:tracePt t="152478" x="3968750" y="1962150"/>
          <p14:tracePt t="152478" x="3981450" y="1955800"/>
          <p14:tracePt t="152497" x="4000500" y="1936750"/>
          <p14:tracePt t="152497" x="4013200" y="1924050"/>
          <p14:tracePt t="152513" x="4032250" y="1911350"/>
          <p14:tracePt t="152529" x="4038600" y="1905000"/>
          <p14:tracePt t="152584" x="4038600" y="1898650"/>
          <p14:tracePt t="152593" x="4044950" y="1885950"/>
          <p14:tracePt t="152594" x="4064000" y="1866900"/>
          <p14:tracePt t="152612" x="4083050" y="1835150"/>
          <p14:tracePt t="152628" x="4108450" y="1803400"/>
          <p14:tracePt t="152646" x="4140200" y="1771650"/>
          <p14:tracePt t="152662" x="4152900" y="1752600"/>
          <p14:tracePt t="152678" x="4165600" y="1733550"/>
          <p14:tracePt t="152697" x="4171950" y="1727200"/>
          <p14:tracePt t="152712" x="4184650" y="1714500"/>
          <p14:tracePt t="152729" x="4191000" y="1701800"/>
          <p14:tracePt t="152746" x="4197350" y="1689100"/>
          <p14:tracePt t="152762" x="4210050" y="1663700"/>
          <p14:tracePt t="152779" x="4229100" y="1638300"/>
          <p14:tracePt t="152812" x="4254500" y="1606550"/>
          <p14:tracePt t="152813" x="4273550" y="1581150"/>
          <p14:tracePt t="152829" x="4292600" y="1549400"/>
          <p14:tracePt t="152846" x="4318000" y="1517650"/>
          <p14:tracePt t="152862" x="4337050" y="1492250"/>
          <p14:tracePt t="152879" x="4356100" y="1460500"/>
          <p14:tracePt t="152896" x="4375150" y="1422400"/>
          <p14:tracePt t="152912" x="4387850" y="1409700"/>
          <p14:tracePt t="153106" x="4394200" y="1409700"/>
          <p14:tracePt t="153112" x="4400550" y="1409700"/>
          <p14:tracePt t="153288" x="4400550" y="1422400"/>
          <p14:tracePt t="153296" x="4406900" y="1422400"/>
          <p14:tracePt t="153304" x="4419600" y="1466850"/>
          <p14:tracePt t="153304" x="4425950" y="1479550"/>
          <p14:tracePt t="153329" x="4438650" y="1511300"/>
          <p14:tracePt t="153346" x="4451350" y="1524000"/>
          <p14:tracePt t="153362" x="4457700" y="1536700"/>
          <p14:tracePt t="153408" x="4464050" y="1543050"/>
          <p14:tracePt t="153432" x="4470400" y="1549400"/>
          <p14:tracePt t="153448" x="4470400" y="1562100"/>
          <p14:tracePt t="153449" x="4476750" y="1562100"/>
          <p14:tracePt t="153462" x="4483100" y="1568450"/>
          <p14:tracePt t="153497" x="4483100" y="1574800"/>
          <p14:tracePt t="153513" x="4489450" y="1593850"/>
          <p14:tracePt t="153528" x="4502150" y="1612900"/>
          <p14:tracePt t="153529" x="4508500" y="1612900"/>
          <p14:tracePt t="153545" x="4508500" y="1625600"/>
          <p14:tracePt t="153561" x="4514850" y="1644650"/>
          <p14:tracePt t="153578" x="4521200" y="1663700"/>
          <p14:tracePt t="153595" x="4521200" y="1676400"/>
          <p14:tracePt t="153611" x="4521200" y="1701800"/>
          <p14:tracePt t="153628" x="4521200" y="1739900"/>
          <p14:tracePt t="153645" x="4527550" y="1765300"/>
          <p14:tracePt t="153661" x="4527550" y="1790700"/>
          <p14:tracePt t="153679" x="4527550" y="1809750"/>
          <p14:tracePt t="153695" x="4527550" y="1816100"/>
          <p14:tracePt t="153711" x="4527550" y="1841500"/>
          <p14:tracePt t="153729" x="4527550" y="1847850"/>
          <p14:tracePt t="153784" x="4521200" y="1854200"/>
          <p14:tracePt t="153808" x="4521200" y="1860550"/>
          <p14:tracePt t="153809" x="4521200" y="1866900"/>
          <p14:tracePt t="153828" x="4521200" y="1873250"/>
          <p14:tracePt t="153845" x="4514850" y="1885950"/>
          <p14:tracePt t="154809" x="4508500" y="1892300"/>
          <p14:tracePt t="154839" x="4502150" y="1898650"/>
          <p14:tracePt t="154865" x="4489450" y="1898650"/>
          <p14:tracePt t="154865" x="4489450" y="1905000"/>
          <p14:tracePt t="154878" x="4476750" y="1911350"/>
          <p14:tracePt t="154895" x="4476750" y="1917700"/>
          <p14:tracePt t="154911" x="4464050" y="1924050"/>
          <p14:tracePt t="154928" x="4451350" y="1936750"/>
          <p14:tracePt t="154945" x="4445000" y="1962150"/>
          <p14:tracePt t="154986" x="4438650" y="1974850"/>
          <p14:tracePt t="155065" x="4432300" y="1981200"/>
          <p14:tracePt t="155072" x="4432300" y="1987550"/>
          <p14:tracePt t="155084" x="4425950" y="2000250"/>
          <p14:tracePt t="155094" x="4419600" y="2012950"/>
          <p14:tracePt t="155111" x="4413250" y="2032000"/>
          <p14:tracePt t="155127" x="4413250" y="2044700"/>
          <p14:tracePt t="155184" x="4406900" y="2051050"/>
          <p14:tracePt t="155288" x="4406900" y="2057400"/>
          <p14:tracePt t="155296" x="4406900" y="2063750"/>
          <p14:tracePt t="155304" x="4406900" y="2070100"/>
          <p14:tracePt t="155312" x="4406900" y="2082800"/>
          <p14:tracePt t="155327" x="4406900" y="2089150"/>
          <p14:tracePt t="155343" x="4406900" y="2101850"/>
          <p14:tracePt t="155360" x="4406900" y="2108200"/>
          <p14:tracePt t="155416" x="4413250" y="2120900"/>
          <p14:tracePt t="155424" x="4432300" y="2133600"/>
          <p14:tracePt t="155432" x="4445000" y="2152650"/>
          <p14:tracePt t="155443" x="4445000" y="2159000"/>
          <p14:tracePt t="155460" x="4464050" y="2171700"/>
          <p14:tracePt t="155477" x="4476750" y="2184400"/>
          <p14:tracePt t="155493" x="4476750" y="2197100"/>
          <p14:tracePt t="155510" x="4489450" y="2209800"/>
          <p14:tracePt t="155648" x="4495800" y="2216150"/>
          <p14:tracePt t="155656" x="4502150" y="2216150"/>
          <p14:tracePt t="155664" x="4527550" y="2222500"/>
          <p14:tracePt t="155676" x="4559300" y="2228850"/>
          <p14:tracePt t="155693" x="4572000" y="2228850"/>
          <p14:tracePt t="155710" x="4591050" y="2235200"/>
          <p14:tracePt t="155727" x="4603750" y="2241550"/>
          <p14:tracePt t="155760" x="4610100" y="2241550"/>
          <p14:tracePt t="155760" x="4616450" y="2241550"/>
          <p14:tracePt t="155777" x="4622800" y="2241550"/>
          <p14:tracePt t="155793" x="4635500" y="2241550"/>
          <p14:tracePt t="155840" x="4641850" y="2241550"/>
          <p14:tracePt t="156400" x="4635500" y="2241550"/>
          <p14:tracePt t="156408" x="4629150" y="2235200"/>
          <p14:tracePt t="156427" x="4622800" y="2228850"/>
          <p14:tracePt t="156428" x="4616450" y="2209800"/>
          <p14:tracePt t="156444" x="4603750" y="2190750"/>
          <p14:tracePt t="156461" x="4578350" y="2159000"/>
          <p14:tracePt t="156477" x="4559300" y="2139950"/>
          <p14:tracePt t="156494" x="4546600" y="2120900"/>
          <p14:tracePt t="156511" x="4546600" y="2108200"/>
          <p14:tracePt t="156527" x="4533900" y="2095500"/>
          <p14:tracePt t="156544" x="4533900" y="2089150"/>
          <p14:tracePt t="156688" x="4527550" y="2076450"/>
          <p14:tracePt t="156704" x="4521200" y="2057400"/>
          <p14:tracePt t="156706" x="4521200" y="2032000"/>
          <p14:tracePt t="156727" x="4508500" y="1987550"/>
          <p14:tracePt t="156745" x="4508500" y="1974850"/>
          <p14:tracePt t="156761" x="4508500" y="1962150"/>
          <p14:tracePt t="156832" x="4508500" y="1955800"/>
          <p14:tracePt t="156840" x="4508500" y="1949450"/>
          <p14:tracePt t="156872" x="4508500" y="1943100"/>
          <p14:tracePt t="156880" x="4508500" y="1930400"/>
          <p14:tracePt t="156883" x="4508500" y="1924050"/>
          <p14:tracePt t="156894" x="4508500" y="1917700"/>
          <p14:tracePt t="156911" x="4514850" y="1898650"/>
          <p14:tracePt t="156927" x="4514850" y="1866900"/>
          <p14:tracePt t="156945" x="4521200" y="1860550"/>
          <p14:tracePt t="156961" x="4527550" y="1847850"/>
          <p14:tracePt t="156977" x="4527550" y="1841500"/>
          <p14:tracePt t="156994" x="4533900" y="1828800"/>
          <p14:tracePt t="157011" x="4540250" y="1828800"/>
          <p14:tracePt t="157027" x="4540250" y="1822450"/>
          <p14:tracePt t="157064" x="4540250" y="1816100"/>
          <p14:tracePt t="157066" x="4540250" y="1809750"/>
          <p14:tracePt t="157077" x="4546600" y="1809750"/>
          <p14:tracePt t="157094" x="4546600" y="1803400"/>
          <p14:tracePt t="157111" x="4546600" y="1797050"/>
          <p14:tracePt t="157127" x="4559300" y="1784350"/>
          <p14:tracePt t="157145" x="4572000" y="1771650"/>
          <p14:tracePt t="157184" x="4572000" y="1765300"/>
          <p14:tracePt t="157192" x="4578350" y="1758950"/>
          <p14:tracePt t="157528" x="4584700" y="1758950"/>
          <p14:tracePt t="157664" x="4584700" y="1746250"/>
          <p14:tracePt t="157688" x="4584700" y="1739900"/>
          <p14:tracePt t="157688" x="4572000" y="1720850"/>
          <p14:tracePt t="157688" x="4565650" y="1714500"/>
          <p14:tracePt t="157712" x="4565650" y="1708150"/>
          <p14:tracePt t="157754" x="4559300" y="1701800"/>
          <p14:tracePt t="157809" x="4559300" y="1689100"/>
          <p14:tracePt t="157848" x="4552950" y="1689100"/>
          <p14:tracePt t="158032" x="4546600" y="1682750"/>
          <p14:tracePt t="158047" x="4546600" y="1676400"/>
          <p14:tracePt t="158053" x="4540250" y="1657350"/>
          <p14:tracePt t="158105" x="4540250" y="1651000"/>
          <p14:tracePt t="158136" x="4533900" y="1644650"/>
          <p14:tracePt t="158296" x="4533900" y="1638300"/>
          <p14:tracePt t="159280" x="4533900" y="1631950"/>
          <p14:tracePt t="159288" x="4527550" y="1619250"/>
          <p14:tracePt t="159289" x="4521200" y="1606550"/>
          <p14:tracePt t="159311" x="4514850" y="1581150"/>
          <p14:tracePt t="159328" x="4508500" y="1574800"/>
          <p14:tracePt t="159344" x="4508500" y="1568450"/>
          <p14:tracePt t="159800" x="4508500" y="1574800"/>
          <p14:tracePt t="159808" x="4514850" y="1587500"/>
          <p14:tracePt t="159816" x="4533900" y="1619250"/>
          <p14:tracePt t="159828" x="4552950" y="1644650"/>
          <p14:tracePt t="159844" x="4565650" y="1676400"/>
          <p14:tracePt t="159861" x="4572000" y="1689100"/>
          <p14:tracePt t="159944" x="4578350" y="1689100"/>
          <p14:tracePt t="160088" x="4584700" y="1689100"/>
          <p14:tracePt t="160096" x="4591050" y="1689100"/>
          <p14:tracePt t="160104" x="4622800" y="1689100"/>
          <p14:tracePt t="160127" x="4654550" y="1689100"/>
          <p14:tracePt t="160145" x="4692650" y="1689100"/>
          <p14:tracePt t="160161" x="4699000" y="1682750"/>
          <p14:tracePt t="160178" x="4705350" y="1682750"/>
          <p14:tracePt t="160400" x="4711700" y="1682750"/>
          <p14:tracePt t="160425" x="4718050" y="1682750"/>
          <p14:tracePt t="160440" x="4724400" y="1682750"/>
          <p14:tracePt t="160445" x="4730750" y="1682750"/>
          <p14:tracePt t="160480" x="4737100" y="1682750"/>
          <p14:tracePt t="160495" x="4743450" y="1682750"/>
          <p14:tracePt t="160512" x="4749800" y="1682750"/>
          <p14:tracePt t="160513" x="4768850" y="1682750"/>
          <p14:tracePt t="160513" x="4781550" y="1682750"/>
          <p14:tracePt t="160528" x="4813300" y="1676400"/>
          <p14:tracePt t="160545" x="4851400" y="1670050"/>
          <p14:tracePt t="160561" x="4889500" y="1670050"/>
          <p14:tracePt t="160578" x="4927600" y="1657350"/>
          <p14:tracePt t="160595" x="4940300" y="1657350"/>
          <p14:tracePt t="161146" x="4953000" y="1657350"/>
          <p14:tracePt t="161152" x="4965700" y="1657350"/>
          <p14:tracePt t="161160" x="5041900" y="1720850"/>
          <p14:tracePt t="161178" x="5092700" y="1758950"/>
          <p14:tracePt t="161195" x="5130800" y="1778000"/>
          <p14:tracePt t="161211" x="5143500" y="1797050"/>
          <p14:tracePt t="161296" x="5156200" y="1797050"/>
          <p14:tracePt t="161304" x="5162550" y="1797050"/>
          <p14:tracePt t="161312" x="5187950" y="1797050"/>
          <p14:tracePt t="161327" x="5207000" y="1797050"/>
          <p14:tracePt t="161344" x="5219700" y="1809750"/>
          <p14:tracePt t="161400" x="5226050" y="1809750"/>
          <p14:tracePt t="161432" x="5232400" y="1809750"/>
          <p14:tracePt t="161444" x="5238750" y="1809750"/>
          <p14:tracePt t="161445" x="5245100" y="1816100"/>
          <p14:tracePt t="161460" x="5251450" y="1816100"/>
          <p14:tracePt t="161477" x="5264150" y="1816100"/>
          <p14:tracePt t="161494" x="5276850" y="1816100"/>
          <p14:tracePt t="161511" x="5283200" y="1816100"/>
          <p14:tracePt t="161527" x="5289550" y="1816100"/>
          <p14:tracePt t="161544" x="5295900" y="1822450"/>
          <p14:tracePt t="161561" x="5302250" y="1822450"/>
          <p14:tracePt t="161577" x="5308600" y="1822450"/>
          <p14:tracePt t="161594" x="5321300" y="1822450"/>
          <p14:tracePt t="161611" x="5340350" y="1822450"/>
          <p14:tracePt t="161628" x="5346700" y="1822450"/>
          <p14:tracePt t="161644" x="5359400" y="1822450"/>
          <p14:tracePt t="161661" x="5365750" y="1822450"/>
          <p14:tracePt t="161677" x="5372100" y="1822450"/>
          <p14:tracePt t="161695" x="5378450" y="1822450"/>
          <p14:tracePt t="163736" x="5365750" y="1822450"/>
          <p14:tracePt t="163742" x="5308600" y="1809750"/>
          <p14:tracePt t="163753" x="5149850" y="1816100"/>
          <p14:tracePt t="163778" x="5067300" y="1828800"/>
          <p14:tracePt t="163794" x="5029200" y="1841500"/>
          <p14:tracePt t="163811" x="5010150" y="1841500"/>
          <p14:tracePt t="163828" x="5003800" y="1841500"/>
          <p14:tracePt t="163845" x="4991100" y="1854200"/>
          <p14:tracePt t="163861" x="4978400" y="1854200"/>
          <p14:tracePt t="163878" x="4953000" y="1866900"/>
          <p14:tracePt t="163894" x="4921250" y="1873250"/>
          <p14:tracePt t="163911" x="4876800" y="1879600"/>
          <p14:tracePt t="163928" x="4806950" y="1885950"/>
          <p14:tracePt t="163945" x="4724400" y="1898650"/>
          <p14:tracePt t="163961" x="4667250" y="1917700"/>
          <p14:tracePt t="163978" x="4635500" y="1917700"/>
          <p14:tracePt t="163995" x="4622800" y="1917700"/>
          <p14:tracePt t="164072" x="4616450" y="1917700"/>
          <p14:tracePt t="164077" x="4610100" y="1917700"/>
          <p14:tracePt t="164086" x="4552950" y="1917700"/>
          <p14:tracePt t="164111" x="4451350" y="1917700"/>
          <p14:tracePt t="164128" x="4387850" y="1924050"/>
          <p14:tracePt t="164145" x="4349750" y="1930400"/>
          <p14:tracePt t="164161" x="4330700" y="1930400"/>
          <p14:tracePt t="164177" x="4292600" y="1943100"/>
          <p14:tracePt t="164194" x="4279900" y="1955800"/>
          <p14:tracePt t="164211" x="4267200" y="1962150"/>
          <p14:tracePt t="164248" x="4260850" y="1968500"/>
          <p14:tracePt t="164280" x="4254500" y="1981200"/>
          <p14:tracePt t="164352" x="4248150" y="1981200"/>
          <p14:tracePt t="164360" x="4248150" y="2000250"/>
          <p14:tracePt t="164370" x="4248150" y="2038350"/>
          <p14:tracePt t="164395" x="4248150" y="2057400"/>
          <p14:tracePt t="164411" x="4248150" y="2070100"/>
          <p14:tracePt t="164428" x="4248150" y="2089150"/>
          <p14:tracePt t="164504" x="4260850" y="2095500"/>
          <p14:tracePt t="164519" x="4279900" y="2063750"/>
          <p14:tracePt t="164520" x="4368800" y="2082800"/>
          <p14:tracePt t="164545" x="4476750" y="2120900"/>
          <p14:tracePt t="164561" x="4584700" y="2152650"/>
          <p14:tracePt t="164578" x="4660900" y="2178050"/>
          <p14:tracePt t="164595" x="4679950" y="2197100"/>
          <p14:tracePt t="164664" x="4686300" y="2197100"/>
          <p14:tracePt t="164688" x="4692650" y="2197100"/>
          <p14:tracePt t="164712" x="4699000" y="2197100"/>
          <p14:tracePt t="164728" x="4705350" y="2197100"/>
          <p14:tracePt t="164753" x="4711700" y="2197100"/>
          <p14:tracePt t="164760" x="4718050" y="2190750"/>
          <p14:tracePt t="166152" x="4718050" y="2171700"/>
          <p14:tracePt t="166160" x="4718050" y="2152650"/>
          <p14:tracePt t="166168" x="4718050" y="2133600"/>
          <p14:tracePt t="166216" x="4718050" y="2127250"/>
          <p14:tracePt t="166227" x="4718050" y="2120900"/>
          <p14:tracePt t="167536" x="4724400" y="2120900"/>
          <p14:tracePt t="167544" x="4724400" y="2114550"/>
          <p14:tracePt t="168016" x="4724400" y="2108200"/>
          <p14:tracePt t="168025" x="4724400" y="2095500"/>
          <p14:tracePt t="168025" x="4730750" y="2057400"/>
          <p14:tracePt t="168045" x="4743450" y="2012950"/>
          <p14:tracePt t="168061" x="4749800" y="1987550"/>
          <p14:tracePt t="168078" x="4762500" y="1968500"/>
          <p14:tracePt t="168296" x="4762500" y="1974850"/>
          <p14:tracePt t="168304" x="4762500" y="2006600"/>
          <p14:tracePt t="168306" x="4749800" y="2051050"/>
          <p14:tracePt t="168327" x="4730750" y="2146300"/>
          <p14:tracePt t="168345" x="4730750" y="2184400"/>
          <p14:tracePt t="168361" x="4730750" y="2203450"/>
          <p14:tracePt t="168378" x="4730750" y="2209800"/>
          <p14:tracePt t="168440" x="4737100" y="2209800"/>
          <p14:tracePt t="168453" x="4743450" y="2209800"/>
          <p14:tracePt t="168456" x="4857750" y="2209800"/>
          <p14:tracePt t="168478" x="4997450" y="2197100"/>
          <p14:tracePt t="168495" x="5162550" y="2159000"/>
          <p14:tracePt t="168511" x="5302250" y="2139950"/>
          <p14:tracePt t="168528" x="5448300" y="2108200"/>
          <p14:tracePt t="168545" x="5480050" y="2095500"/>
          <p14:tracePt t="170672" x="5486400" y="2095500"/>
          <p14:tracePt t="170688" x="5492750" y="2095500"/>
          <p14:tracePt t="170689" x="5524500" y="2095500"/>
          <p14:tracePt t="170711" x="5562600" y="2082800"/>
          <p14:tracePt t="170711" x="5575300" y="2082800"/>
          <p14:tracePt t="170728" x="5632450" y="2082800"/>
          <p14:tracePt t="170745" x="5715000" y="2089150"/>
          <p14:tracePt t="170761" x="5759450" y="2101850"/>
          <p14:tracePt t="170778" x="5816600" y="2114550"/>
          <p14:tracePt t="170794" x="5892800" y="2133600"/>
          <p14:tracePt t="170811" x="5969000" y="2159000"/>
          <p14:tracePt t="170828" x="6026150" y="2190750"/>
          <p14:tracePt t="170844" x="6076950" y="2209800"/>
          <p14:tracePt t="170861" x="6102350" y="2216150"/>
          <p14:tracePt t="170878" x="6115050" y="2216150"/>
          <p14:tracePt t="170984" x="6121400" y="2216150"/>
          <p14:tracePt t="171000" x="6127750" y="2216150"/>
          <p14:tracePt t="171012" x="6134100" y="2216150"/>
          <p14:tracePt t="171019" x="6159500" y="2228850"/>
          <p14:tracePt t="171064" x="6172200" y="2228850"/>
          <p14:tracePt t="171078" x="6178550" y="2228850"/>
          <p14:tracePt t="171078" x="6197600" y="2235200"/>
          <p14:tracePt t="171095" x="6203950" y="2235200"/>
          <p14:tracePt t="171111" x="6216650" y="2235200"/>
          <p14:tracePt t="171128" x="6248400" y="2247900"/>
          <p14:tracePt t="171145" x="6273800" y="2260600"/>
          <p14:tracePt t="171161" x="6299200" y="2266950"/>
          <p14:tracePt t="171178" x="6318250" y="2273300"/>
          <p14:tracePt t="171195" x="6337300" y="2286000"/>
          <p14:tracePt t="171211" x="6350000" y="2286000"/>
          <p14:tracePt t="171228" x="6362700" y="2286000"/>
          <p14:tracePt t="171245" x="6375400" y="2292350"/>
          <p14:tracePt t="171261" x="6407150" y="2292350"/>
          <p14:tracePt t="171278" x="6432550" y="2305050"/>
          <p14:tracePt t="171294" x="6451600" y="2305050"/>
          <p14:tracePt t="171311" x="6477000" y="2311400"/>
          <p14:tracePt t="171328" x="6496050" y="2317750"/>
          <p14:tracePt t="171345" x="6496050" y="2324100"/>
          <p14:tracePt t="171361" x="6515100" y="2324100"/>
          <p14:tracePt t="171378" x="6540500" y="2324100"/>
          <p14:tracePt t="171394" x="6572250" y="2336800"/>
          <p14:tracePt t="171411" x="6610350" y="2343150"/>
          <p14:tracePt t="171428" x="6642100" y="2355850"/>
          <p14:tracePt t="171444" x="6680200" y="2368550"/>
          <p14:tracePt t="171461" x="6718300" y="2387600"/>
          <p14:tracePt t="171478" x="6756400" y="2406650"/>
          <p14:tracePt t="171494" x="6819900" y="2432050"/>
          <p14:tracePt t="171511" x="6883400" y="2457450"/>
          <p14:tracePt t="171528" x="6972300" y="2495550"/>
          <p14:tracePt t="171545" x="7023100" y="2527300"/>
          <p14:tracePt t="171561" x="7048500" y="2540000"/>
          <p14:tracePt t="171578" x="7067550" y="2552700"/>
          <p14:tracePt t="171632" x="7073900" y="2552700"/>
          <p14:tracePt t="171640" x="7080250" y="2552700"/>
          <p14:tracePt t="171648" x="7105650" y="2552700"/>
          <p14:tracePt t="171661" x="7118350" y="2552700"/>
          <p14:tracePt t="171696" x="7124700" y="2552700"/>
          <p14:tracePt t="171824" x="7131050" y="2552700"/>
          <p14:tracePt t="171836" x="7143750" y="2552700"/>
          <p14:tracePt t="171837" x="7175500" y="2546350"/>
          <p14:tracePt t="171861" x="7232650" y="2527300"/>
          <p14:tracePt t="171878" x="7251700" y="2520950"/>
          <p14:tracePt t="171895" x="7264400" y="2514600"/>
          <p14:tracePt t="171911" x="7270750" y="2508250"/>
          <p14:tracePt t="173144" x="7277100" y="2501900"/>
          <p14:tracePt t="173153" x="7283450" y="2501900"/>
          <p14:tracePt t="173154" x="7283450" y="2495550"/>
          <p14:tracePt t="173178" x="7283450" y="2489200"/>
          <p14:tracePt t="174720" x="7283450" y="2482850"/>
          <p14:tracePt t="174760" x="7277100" y="2482850"/>
          <p14:tracePt t="174776" x="7264400" y="2482850"/>
          <p14:tracePt t="174786" x="7232650" y="2482850"/>
          <p14:tracePt t="174811" x="7213600" y="2482850"/>
          <p14:tracePt t="174827" x="7194550" y="2482850"/>
          <p14:tracePt t="174844" x="7169150" y="2482850"/>
          <p14:tracePt t="174861" x="7156450" y="2482850"/>
          <p14:tracePt t="174920" x="7150100" y="2482850"/>
          <p14:tracePt t="174930" x="7143750" y="2482850"/>
          <p14:tracePt t="174937" x="7131050" y="2489200"/>
          <p14:tracePt t="174992" x="7124700" y="2489200"/>
          <p14:tracePt t="175616" x="7112000" y="2489200"/>
          <p14:tracePt t="175624" x="7092950" y="2482850"/>
          <p14:tracePt t="175627" x="7042150" y="2463800"/>
          <p14:tracePt t="175644" x="6972300" y="2432050"/>
          <p14:tracePt t="175661" x="6908800" y="2413000"/>
          <p14:tracePt t="175678" x="6870700" y="2406650"/>
          <p14:tracePt t="175695" x="6870700" y="2400300"/>
          <p14:tracePt t="175711" x="6864350" y="2400300"/>
          <p14:tracePt t="175880" x="6858000" y="2400300"/>
          <p14:tracePt t="175896" x="6845300" y="2393950"/>
          <p14:tracePt t="175913" x="6838950" y="2393950"/>
          <p14:tracePt t="175913" x="6826250" y="2393950"/>
          <p14:tracePt t="175927" x="6788150" y="2393950"/>
          <p14:tracePt t="175945" x="6756400" y="2393950"/>
          <p14:tracePt t="175961" x="6743700" y="2393950"/>
          <p14:tracePt t="175977" x="6731000" y="2393950"/>
          <p14:tracePt t="176048" x="6724650" y="2393950"/>
          <p14:tracePt t="176058" x="6718300" y="2393950"/>
          <p14:tracePt t="176064" x="6692900" y="2393950"/>
          <p14:tracePt t="176077" x="6648450" y="2393950"/>
          <p14:tracePt t="176094" x="6578600" y="2387600"/>
          <p14:tracePt t="176110" x="6515100" y="2374900"/>
          <p14:tracePt t="176128" x="6470650" y="2374900"/>
          <p14:tracePt t="176144" x="6407150" y="2374900"/>
          <p14:tracePt t="176161" x="6375400" y="2374900"/>
          <p14:tracePt t="176177" x="6343650" y="2374900"/>
          <p14:tracePt t="176194" x="6318250" y="2374900"/>
          <p14:tracePt t="176211" x="6292850" y="2374900"/>
          <p14:tracePt t="176228" x="6280150" y="2374900"/>
          <p14:tracePt t="176264" x="6273800" y="2374900"/>
          <p14:tracePt t="176265" x="6261100" y="2374900"/>
          <p14:tracePt t="176277" x="6248400" y="2374900"/>
          <p14:tracePt t="176294" x="6229350" y="2374900"/>
          <p14:tracePt t="176311" x="6197600" y="2374900"/>
          <p14:tracePt t="176327" x="6159500" y="2381250"/>
          <p14:tracePt t="176344" x="6115050" y="2393950"/>
          <p14:tracePt t="176361" x="6076950" y="2400300"/>
          <p14:tracePt t="176377" x="6045200" y="2406650"/>
          <p14:tracePt t="176394" x="6000750" y="2406650"/>
          <p14:tracePt t="176411" x="5949950" y="2406650"/>
          <p14:tracePt t="176427" x="5899150" y="2406650"/>
          <p14:tracePt t="176444" x="5861050" y="2406650"/>
          <p14:tracePt t="176461" x="5810250" y="2406650"/>
          <p14:tracePt t="176478" x="5765800" y="2406650"/>
          <p14:tracePt t="176494" x="5727700" y="2406650"/>
          <p14:tracePt t="176511" x="5689600" y="2406650"/>
          <p14:tracePt t="176527" x="5651500" y="2406650"/>
          <p14:tracePt t="176543" x="5581650" y="2393950"/>
          <p14:tracePt t="176560" x="5549900" y="2387600"/>
          <p14:tracePt t="176577" x="5511800" y="2374900"/>
          <p14:tracePt t="176593" x="5461000" y="2368550"/>
          <p14:tracePt t="176610" x="5410200" y="2355850"/>
          <p14:tracePt t="176626" x="5359400" y="2343150"/>
          <p14:tracePt t="176644" x="5283200" y="2317750"/>
          <p14:tracePt t="176660" x="5187950" y="2279650"/>
          <p14:tracePt t="176677" x="5080000" y="2222500"/>
          <p14:tracePt t="176693" x="4953000" y="2184400"/>
          <p14:tracePt t="176710" x="4845050" y="2133600"/>
          <p14:tracePt t="176727" x="4743450" y="2095500"/>
          <p14:tracePt t="176743" x="4616450" y="2063750"/>
          <p14:tracePt t="176760" x="4533900" y="2063750"/>
          <p14:tracePt t="176777" x="4445000" y="2063750"/>
          <p14:tracePt t="176794" x="4343400" y="2070100"/>
          <p14:tracePt t="176810" x="4254500" y="2082800"/>
          <p14:tracePt t="176827" x="4184650" y="2095500"/>
          <p14:tracePt t="176843" x="4146550" y="2095500"/>
          <p14:tracePt t="176860" x="4127500" y="2095500"/>
          <p14:tracePt t="176877" x="4114800" y="2095500"/>
          <p14:tracePt t="177201" x="4108450" y="2095500"/>
          <p14:tracePt t="177208" x="4095750" y="2101850"/>
          <p14:tracePt t="177217" x="4083050" y="2108200"/>
          <p14:tracePt t="177228" x="4051300" y="2120900"/>
          <p14:tracePt t="177245" x="4019550" y="2133600"/>
          <p14:tracePt t="177262" x="3981450" y="2152650"/>
          <p14:tracePt t="177279" x="3949700" y="2165350"/>
          <p14:tracePt t="177295" x="3930650" y="2178050"/>
          <p14:tracePt t="177311" x="3924300" y="2184400"/>
          <p14:tracePt t="177496" x="3930650" y="2184400"/>
          <p14:tracePt t="177504" x="3937000" y="2184400"/>
          <p14:tracePt t="177508" x="4000500" y="2184400"/>
          <p14:tracePt t="177529" x="4032250" y="2184400"/>
          <p14:tracePt t="177545" x="4095750" y="2178050"/>
          <p14:tracePt t="177561" x="4165600" y="2178050"/>
          <p14:tracePt t="177578" x="4216400" y="2178050"/>
          <p14:tracePt t="177595" x="4248150" y="2178050"/>
          <p14:tracePt t="177611" x="4292600" y="2171700"/>
          <p14:tracePt t="177628" x="4330700" y="2171700"/>
          <p14:tracePt t="177645" x="4394200" y="2171700"/>
          <p14:tracePt t="177661" x="4489450" y="2171700"/>
          <p14:tracePt t="177678" x="4603750" y="2184400"/>
          <p14:tracePt t="177695" x="4692650" y="2203450"/>
          <p14:tracePt t="177711" x="4800600" y="2209800"/>
          <p14:tracePt t="177729" x="4857750" y="2209800"/>
          <p14:tracePt t="177746" x="4895850" y="2209800"/>
          <p14:tracePt t="177761" x="4940300" y="2209800"/>
          <p14:tracePt t="177778" x="4991100" y="2209800"/>
          <p14:tracePt t="177796" x="5067300" y="2216150"/>
          <p14:tracePt t="177811" x="5105400" y="2216150"/>
          <p14:tracePt t="177828" x="5143500" y="2216150"/>
          <p14:tracePt t="177845" x="5162550" y="2216150"/>
          <p14:tracePt t="177861" x="5181600" y="2216150"/>
          <p14:tracePt t="177878" x="5194300" y="2216150"/>
          <p14:tracePt t="177895" x="5200650" y="2216150"/>
          <p14:tracePt t="177911" x="5213350" y="2216150"/>
          <p14:tracePt t="177929" x="5226050" y="2216150"/>
          <p14:tracePt t="177945" x="5238750" y="2216150"/>
          <p14:tracePt t="177961" x="5251450" y="2216150"/>
          <p14:tracePt t="177978" x="5270500" y="2216150"/>
          <p14:tracePt t="177995" x="5283200" y="2216150"/>
          <p14:tracePt t="178320" x="5289550" y="2216150"/>
          <p14:tracePt t="178328" x="5289550" y="2222500"/>
          <p14:tracePt t="178336" x="5289550" y="2228850"/>
          <p14:tracePt t="178361" x="5295900" y="2228850"/>
          <p14:tracePt t="178378" x="5295900" y="2235200"/>
          <p14:tracePt t="178680" x="5295900" y="2241550"/>
          <p14:tracePt t="178688" x="5276850" y="2247900"/>
          <p14:tracePt t="178688" x="5264150" y="2260600"/>
          <p14:tracePt t="178697" x="5251450" y="2273300"/>
          <p14:tracePt t="178711" x="5162550" y="2305050"/>
          <p14:tracePt t="178729" x="5080000" y="2336800"/>
          <p14:tracePt t="178745" x="4991100" y="2368550"/>
          <p14:tracePt t="178761" x="4927600" y="2381250"/>
          <p14:tracePt t="178778" x="4864100" y="2406650"/>
          <p14:tracePt t="178796" x="4832350" y="2413000"/>
          <p14:tracePt t="178812" x="4800600" y="2413000"/>
          <p14:tracePt t="178828" x="4775200" y="2406650"/>
          <p14:tracePt t="178845" x="4711700" y="2393950"/>
          <p14:tracePt t="178862" x="4584700" y="2374900"/>
          <p14:tracePt t="178878" x="4451350" y="2355850"/>
          <p14:tracePt t="178895" x="4318000" y="2330450"/>
          <p14:tracePt t="178912" x="4197350" y="2324100"/>
          <p14:tracePt t="178928" x="4152900" y="2324100"/>
          <p14:tracePt t="178945" x="4114800" y="2324100"/>
          <p14:tracePt t="178962" x="4064000" y="2324100"/>
          <p14:tracePt t="178978" x="4006850" y="2324100"/>
          <p14:tracePt t="178995" x="3892550" y="2311400"/>
          <p14:tracePt t="179012" x="3740150" y="2298700"/>
          <p14:tracePt t="179028" x="3568700" y="2286000"/>
          <p14:tracePt t="179046" x="3422650" y="2286000"/>
          <p14:tracePt t="179062" x="3295650" y="2286000"/>
          <p14:tracePt t="179078" x="3194050" y="2286000"/>
          <p14:tracePt t="179095" x="3117850" y="2286000"/>
          <p14:tracePt t="179111" x="3022600" y="2298700"/>
          <p14:tracePt t="179128" x="2959100" y="2311400"/>
          <p14:tracePt t="179145" x="2901950" y="2336800"/>
          <p14:tracePt t="179161" x="2838450" y="2349500"/>
          <p14:tracePt t="179178" x="2762250" y="2368550"/>
          <p14:tracePt t="179195" x="2673350" y="2381250"/>
          <p14:tracePt t="179211" x="2552700" y="2387600"/>
          <p14:tracePt t="179228" x="2425700" y="2368550"/>
          <p14:tracePt t="179246" x="2286000" y="2336800"/>
          <p14:tracePt t="179261" x="2133600" y="2305050"/>
          <p14:tracePt t="179278" x="1987550" y="2273300"/>
          <p14:tracePt t="179295" x="1860550" y="2254250"/>
          <p14:tracePt t="179311" x="1739900" y="2235200"/>
          <p14:tracePt t="179329" x="1708150" y="2235200"/>
          <p14:tracePt t="179345" x="1638300" y="2235200"/>
          <p14:tracePt t="179361" x="1581150" y="2235200"/>
          <p14:tracePt t="179378" x="1543050" y="2247900"/>
          <p14:tracePt t="179395" x="1492250" y="2260600"/>
          <p14:tracePt t="179411" x="1447800" y="2260600"/>
          <p14:tracePt t="179428" x="1409700" y="2273300"/>
          <p14:tracePt t="179445" x="1377950" y="2292350"/>
          <p14:tracePt t="179461" x="1346200" y="2305050"/>
          <p14:tracePt t="179479" x="1320800" y="2311400"/>
          <p14:tracePt t="179495" x="1308100" y="2317750"/>
          <p14:tracePt t="179511" x="1295400" y="2324100"/>
          <p14:tracePt t="179528" x="1289050" y="2330450"/>
          <p14:tracePt t="179545" x="1276350" y="2343150"/>
          <p14:tracePt t="179561" x="1263650" y="2355850"/>
          <p14:tracePt t="179578" x="1250950" y="2368550"/>
          <p14:tracePt t="179595" x="1238250" y="2381250"/>
          <p14:tracePt t="179611" x="1225550" y="2393950"/>
          <p14:tracePt t="179628" x="1219200" y="2413000"/>
          <p14:tracePt t="179645" x="1212850" y="2425700"/>
          <p14:tracePt t="179661" x="1212850" y="2432050"/>
          <p14:tracePt t="179678" x="1206500" y="2451100"/>
          <p14:tracePt t="179695" x="1206500" y="2457450"/>
          <p14:tracePt t="179711" x="1200150" y="2489200"/>
          <p14:tracePt t="179728" x="1200150" y="2501900"/>
          <p14:tracePt t="179745" x="1193800" y="2527300"/>
          <p14:tracePt t="179761" x="1193800" y="2533650"/>
          <p14:tracePt t="179778" x="1193800" y="2546350"/>
          <p14:tracePt t="179795" x="1193800" y="2552700"/>
          <p14:tracePt t="179812" x="1187450" y="2565400"/>
          <p14:tracePt t="179829" x="1187450" y="2571750"/>
          <p14:tracePt t="179845" x="1187450" y="2584450"/>
          <p14:tracePt t="179861" x="1187450" y="2590800"/>
          <p14:tracePt t="179878" x="1181100" y="2597150"/>
          <p14:tracePt t="179895" x="1181100" y="2603500"/>
          <p14:tracePt t="179911" x="1174750" y="2622550"/>
          <p14:tracePt t="179928" x="1174750" y="2635250"/>
          <p14:tracePt t="179945" x="1168400" y="2647950"/>
          <p14:tracePt t="179961" x="1168400" y="2660650"/>
          <p14:tracePt t="179978" x="1162050" y="2673350"/>
          <p14:tracePt t="179995" x="1155700" y="2686050"/>
          <p14:tracePt t="180011" x="1155700" y="2711450"/>
          <p14:tracePt t="180028" x="1155700" y="2717800"/>
          <p14:tracePt t="180046" x="1155700" y="2743200"/>
          <p14:tracePt t="180062" x="1143000" y="2774950"/>
          <p14:tracePt t="180078" x="1143000" y="2800350"/>
          <p14:tracePt t="180095" x="1143000" y="2832100"/>
          <p14:tracePt t="180111" x="1143000" y="2863850"/>
          <p14:tracePt t="180129" x="1143000" y="2870200"/>
          <p14:tracePt t="180145" x="1143000" y="2876550"/>
          <p14:tracePt t="180200" x="1143000" y="2882900"/>
          <p14:tracePt t="180248" x="1143000" y="2889250"/>
          <p14:tracePt t="180256" x="1143000" y="2895600"/>
          <p14:tracePt t="180296" x="1143000" y="2901950"/>
          <p14:tracePt t="180312" x="1143000" y="2908300"/>
          <p14:tracePt t="180316" x="1143000" y="2914650"/>
          <p14:tracePt t="180328" x="1143000" y="2921000"/>
          <p14:tracePt t="180368" x="1143000" y="2927350"/>
          <p14:tracePt t="181288" x="1149350" y="2927350"/>
          <p14:tracePt t="181296" x="1155700" y="2927350"/>
          <p14:tracePt t="181304" x="1174750" y="2921000"/>
          <p14:tracePt t="181329" x="1193800" y="2921000"/>
          <p14:tracePt t="181345" x="1219200" y="2921000"/>
          <p14:tracePt t="181362" x="1263650" y="2921000"/>
          <p14:tracePt t="181378" x="1320800" y="2933700"/>
          <p14:tracePt t="181395" x="1365250" y="2940050"/>
          <p14:tracePt t="181412" x="1409700" y="2946400"/>
          <p14:tracePt t="181428" x="1441450" y="2952750"/>
          <p14:tracePt t="181445" x="1498600" y="2952750"/>
          <p14:tracePt t="181462" x="1568450" y="2959100"/>
          <p14:tracePt t="181478" x="1695450" y="2978150"/>
          <p14:tracePt t="181497" x="1720850" y="2978150"/>
          <p14:tracePt t="181511" x="1809750" y="2990850"/>
          <p14:tracePt t="181529" x="1847850" y="2997200"/>
          <p14:tracePt t="181545" x="1873250" y="2997200"/>
          <p14:tracePt t="181562" x="1885950" y="2997200"/>
          <p14:tracePt t="181578" x="1898650" y="2997200"/>
          <p14:tracePt t="181595" x="1924050" y="2997200"/>
          <p14:tracePt t="181612" x="1955800" y="2997200"/>
          <p14:tracePt t="181628" x="2019300" y="3003550"/>
          <p14:tracePt t="181645" x="2082800" y="3009900"/>
          <p14:tracePt t="181662" x="2139950" y="3016250"/>
          <p14:tracePt t="181678" x="2197100" y="3028950"/>
          <p14:tracePt t="181696" x="2228850" y="3028950"/>
          <p14:tracePt t="181712" x="2279650" y="3028950"/>
          <p14:tracePt t="181729" x="2305050" y="3028950"/>
          <p14:tracePt t="181745" x="2336800" y="3028950"/>
          <p14:tracePt t="181761" x="2349500" y="3028950"/>
          <p14:tracePt t="181778" x="2381250" y="3028950"/>
          <p14:tracePt t="181795" x="2406650" y="3028950"/>
          <p14:tracePt t="181811" x="2425700" y="3028950"/>
          <p14:tracePt t="181828" x="2451100" y="3028950"/>
          <p14:tracePt t="181848" x="2476500" y="3028950"/>
          <p14:tracePt t="181862" x="2508250" y="3028950"/>
          <p14:tracePt t="181879" x="2540000" y="3028950"/>
          <p14:tracePt t="181896" x="2578100" y="3028950"/>
          <p14:tracePt t="181912" x="2609850" y="3028950"/>
          <p14:tracePt t="181929" x="2628900" y="3022600"/>
          <p14:tracePt t="181946" x="2641600" y="3022600"/>
          <p14:tracePt t="181961" x="2654300" y="3022600"/>
          <p14:tracePt t="181978" x="2667000" y="3022600"/>
          <p14:tracePt t="181996" x="2679700" y="3022600"/>
          <p14:tracePt t="182011" x="2692400" y="3022600"/>
          <p14:tracePt t="182029" x="2705100" y="3016250"/>
          <p14:tracePt t="182045" x="2717800" y="3016250"/>
          <p14:tracePt t="182062" x="2736850" y="3009900"/>
          <p14:tracePt t="182079" x="2743200" y="3009900"/>
          <p14:tracePt t="182095" x="2755900" y="3009900"/>
          <p14:tracePt t="182112" x="2762250" y="3009900"/>
          <p14:tracePt t="182129" x="2768600" y="3009900"/>
          <p14:tracePt t="182145" x="2774950" y="3009900"/>
          <p14:tracePt t="182162" x="2781300" y="3003550"/>
          <p14:tracePt t="182624" x="2781300" y="2990850"/>
          <p14:tracePt t="182632" x="2781300" y="2978150"/>
          <p14:tracePt t="182637" x="2749550" y="2946400"/>
          <p14:tracePt t="182661" x="2717800" y="2927350"/>
          <p14:tracePt t="182661" x="0" y="0"/>
        </p14:tracePtLst>
        <p14:tracePtLst>
          <p14:tracePt t="383883" x="4781550" y="4394200"/>
          <p14:tracePt t="384074" x="4775200" y="4394200"/>
          <p14:tracePt t="384130" x="4768850" y="4394200"/>
          <p14:tracePt t="384138" x="4762500" y="4394200"/>
          <p14:tracePt t="384151" x="4749800" y="4400550"/>
          <p14:tracePt t="384170" x="4718050" y="4419600"/>
          <p14:tracePt t="384186" x="4692650" y="4432300"/>
          <p14:tracePt t="384198" x="4654550" y="4451350"/>
          <p14:tracePt t="384215" x="4629150" y="4464050"/>
          <p14:tracePt t="384231" x="4597400" y="4476750"/>
          <p14:tracePt t="384248" x="4565650" y="4489450"/>
          <p14:tracePt t="384265" x="4527550" y="4502150"/>
          <p14:tracePt t="384265" x="4508500" y="4508500"/>
          <p14:tracePt t="384282" x="4470400" y="4521200"/>
          <p14:tracePt t="384298" x="4419600" y="4540250"/>
          <p14:tracePt t="384315" x="4356100" y="4559300"/>
          <p14:tracePt t="384331" x="4279900" y="4572000"/>
          <p14:tracePt t="384348" x="4191000" y="4584700"/>
          <p14:tracePt t="384365" x="4108450" y="4610100"/>
          <p14:tracePt t="384381" x="4032250" y="4616450"/>
          <p14:tracePt t="384398" x="3962400" y="4635500"/>
          <p14:tracePt t="384415" x="3886200" y="4648200"/>
          <p14:tracePt t="384431" x="3829050" y="4660900"/>
          <p14:tracePt t="384448" x="3771900" y="4673600"/>
          <p14:tracePt t="384465" x="3708400" y="4686300"/>
          <p14:tracePt t="384482" x="3619500" y="4699000"/>
          <p14:tracePt t="384498" x="3562350" y="4718050"/>
          <p14:tracePt t="384515" x="3486150" y="4737100"/>
          <p14:tracePt t="384531" x="3403600" y="4749800"/>
          <p14:tracePt t="384548" x="3308350" y="4762500"/>
          <p14:tracePt t="384565" x="3206750" y="4781550"/>
          <p14:tracePt t="384581" x="3105150" y="4787900"/>
          <p14:tracePt t="384598" x="3003550" y="4787900"/>
          <p14:tracePt t="384615" x="2908300" y="4800600"/>
          <p14:tracePt t="384631" x="2819400" y="4800600"/>
          <p14:tracePt t="384648" x="2717800" y="4800600"/>
          <p14:tracePt t="384665" x="2609850" y="4800600"/>
          <p14:tracePt t="384681" x="2457450" y="4800600"/>
          <p14:tracePt t="384698" x="2343150" y="4800600"/>
          <p14:tracePt t="384715" x="2247900" y="4800600"/>
          <p14:tracePt t="384731" x="2152650" y="4800600"/>
          <p14:tracePt t="384748" x="2038350" y="4794250"/>
          <p14:tracePt t="384765" x="1924050" y="4775200"/>
          <p14:tracePt t="384781" x="1797050" y="4749800"/>
          <p14:tracePt t="384798" x="1670050" y="4718050"/>
          <p14:tracePt t="384815" x="1549400" y="4692650"/>
          <p14:tracePt t="384831" x="1416050" y="4673600"/>
          <p14:tracePt t="384848" x="1301750" y="4635500"/>
          <p14:tracePt t="384865" x="1181100" y="4610100"/>
          <p14:tracePt t="384881" x="1016000" y="4559300"/>
          <p14:tracePt t="384899" x="914400" y="4533900"/>
          <p14:tracePt t="384915" x="838200" y="4508500"/>
          <p14:tracePt t="384931" x="800100" y="4495800"/>
          <p14:tracePt t="384948" x="787400" y="4489450"/>
          <p14:tracePt t="384965" x="774700" y="4489450"/>
          <p14:tracePt t="384981" x="768350" y="4489450"/>
          <p14:tracePt t="384998" x="762000" y="4470400"/>
          <p14:tracePt t="385015" x="755650" y="4451350"/>
          <p14:tracePt t="385032" x="749300" y="4438650"/>
          <p14:tracePt t="385186" x="742950" y="4438650"/>
          <p14:tracePt t="385378" x="736600" y="4451350"/>
          <p14:tracePt t="385383" x="736600" y="4464050"/>
          <p14:tracePt t="385390" x="736600" y="4476750"/>
          <p14:tracePt t="385415" x="736600" y="4495800"/>
          <p14:tracePt t="385431" x="736600" y="4521200"/>
          <p14:tracePt t="385448" x="736600" y="4546600"/>
          <p14:tracePt t="385465" x="749300" y="4565650"/>
          <p14:tracePt t="385481" x="768350" y="4597400"/>
          <p14:tracePt t="385498" x="781050" y="4616450"/>
          <p14:tracePt t="385515" x="812800" y="4635500"/>
          <p14:tracePt t="385531" x="857250" y="4654550"/>
          <p14:tracePt t="385548" x="889000" y="4679950"/>
          <p14:tracePt t="385565" x="933450" y="4705350"/>
          <p14:tracePt t="385581" x="977900" y="4730750"/>
          <p14:tracePt t="385598" x="1016000" y="4749800"/>
          <p14:tracePt t="385615" x="1047750" y="4768850"/>
          <p14:tracePt t="385631" x="1079500" y="4781550"/>
          <p14:tracePt t="385648" x="1111250" y="4787900"/>
          <p14:tracePt t="385665" x="1149350" y="4794250"/>
          <p14:tracePt t="385681" x="1206500" y="4819650"/>
          <p14:tracePt t="385698" x="1257300" y="4845050"/>
          <p14:tracePt t="385715" x="1314450" y="4883150"/>
          <p14:tracePt t="385731" x="1384300" y="4933950"/>
          <p14:tracePt t="385748" x="1447800" y="4984750"/>
          <p14:tracePt t="385765" x="1504950" y="5016500"/>
          <p14:tracePt t="385781" x="1536700" y="5041900"/>
          <p14:tracePt t="385798" x="1568450" y="5054600"/>
          <p14:tracePt t="385815" x="1593850" y="5060950"/>
          <p14:tracePt t="385832" x="1606550" y="5067300"/>
          <p14:tracePt t="385848" x="1631950" y="5073650"/>
          <p14:tracePt t="385865" x="1657350" y="5080000"/>
          <p14:tracePt t="385882" x="1682750" y="5080000"/>
          <p14:tracePt t="385898" x="1727200" y="5080000"/>
          <p14:tracePt t="385915" x="1778000" y="5080000"/>
          <p14:tracePt t="385932" x="1835150" y="5080000"/>
          <p14:tracePt t="385948" x="1879600" y="5080000"/>
          <p14:tracePt t="385965" x="1917700" y="5080000"/>
          <p14:tracePt t="385981" x="1962150" y="5080000"/>
          <p14:tracePt t="385998" x="2019300" y="5092700"/>
          <p14:tracePt t="386015" x="2076450" y="5111750"/>
          <p14:tracePt t="386031" x="2139950" y="5137150"/>
          <p14:tracePt t="386048" x="2197100" y="5168900"/>
          <p14:tracePt t="386065" x="2260600" y="5207000"/>
          <p14:tracePt t="386081" x="2343150" y="5245100"/>
          <p14:tracePt t="386098" x="2381250" y="5270500"/>
          <p14:tracePt t="386115" x="2425700" y="5283200"/>
          <p14:tracePt t="386132" x="2457450" y="5295900"/>
          <p14:tracePt t="386148" x="2476500" y="5302250"/>
          <p14:tracePt t="386165" x="2533650" y="5314950"/>
          <p14:tracePt t="386181" x="2597150" y="5327650"/>
          <p14:tracePt t="386198" x="2673350" y="5346700"/>
          <p14:tracePt t="386215" x="2724150" y="5359400"/>
          <p14:tracePt t="386231" x="2755900" y="5359400"/>
          <p14:tracePt t="386248" x="2768600" y="5359400"/>
          <p14:tracePt t="386265" x="2774950" y="5359400"/>
          <p14:tracePt t="386306" x="2781300" y="5359400"/>
          <p14:tracePt t="386434" x="2787650" y="5359400"/>
          <p14:tracePt t="386442" x="2800350" y="5359400"/>
          <p14:tracePt t="386442" x="2844800" y="5359400"/>
          <p14:tracePt t="386465" x="2933700" y="5365750"/>
          <p14:tracePt t="386482" x="3054350" y="5378450"/>
          <p14:tracePt t="386498" x="3111500" y="5378450"/>
          <p14:tracePt t="386515" x="3130550" y="5384800"/>
          <p14:tracePt t="386531" x="3143250" y="5384800"/>
          <p14:tracePt t="386746" x="3143250" y="5391150"/>
          <p14:tracePt t="386762" x="3143250" y="5397500"/>
          <p14:tracePt t="386762" x="3130550" y="5410200"/>
          <p14:tracePt t="386781" x="3086100" y="5435600"/>
          <p14:tracePt t="386798" x="3003550" y="5461000"/>
          <p14:tracePt t="386815" x="2895600" y="5467350"/>
          <p14:tracePt t="386831" x="2755900" y="5492750"/>
          <p14:tracePt t="386848" x="2590800" y="5524500"/>
          <p14:tracePt t="386865" x="2425700" y="5549900"/>
          <p14:tracePt t="386882" x="2178050" y="5575300"/>
          <p14:tracePt t="386898" x="2044700" y="5575300"/>
          <p14:tracePt t="386915" x="1911350" y="5581650"/>
          <p14:tracePt t="386932" x="1809750" y="5581650"/>
          <p14:tracePt t="386948" x="1701800" y="5581650"/>
          <p14:tracePt t="386965" x="1587500" y="5581650"/>
          <p14:tracePt t="386981" x="1504950" y="5581650"/>
          <p14:tracePt t="386998" x="1435100" y="5581650"/>
          <p14:tracePt t="387015" x="1358900" y="5581650"/>
          <p14:tracePt t="387031" x="1308100" y="5581650"/>
          <p14:tracePt t="387048" x="1257300" y="5581650"/>
          <p14:tracePt t="387065" x="1206500" y="5581650"/>
          <p14:tracePt t="387081" x="1155700" y="5588000"/>
          <p14:tracePt t="387098" x="1104900" y="5607050"/>
          <p14:tracePt t="387115" x="1054100" y="5626100"/>
          <p14:tracePt t="387131" x="984250" y="5664200"/>
          <p14:tracePt t="387148" x="920750" y="5708650"/>
          <p14:tracePt t="387165" x="869950" y="5753100"/>
          <p14:tracePt t="387181" x="825500" y="5791200"/>
          <p14:tracePt t="387198" x="793750" y="5829300"/>
          <p14:tracePt t="387215" x="755650" y="5905500"/>
          <p14:tracePt t="387253" x="736600" y="5962650"/>
          <p14:tracePt t="387280" x="717550" y="6070600"/>
          <p14:tracePt t="387315" x="704850" y="6127750"/>
          <p14:tracePt t="387350" x="704850" y="6140450"/>
          <p14:tracePt t="387474" x="704850" y="6146800"/>
          <p14:tracePt t="387506" x="711200" y="6146800"/>
          <p14:tracePt t="387514" x="742950" y="6146800"/>
          <p14:tracePt t="387523" x="768350" y="6140450"/>
          <p14:tracePt t="387548" x="787400" y="6127750"/>
          <p14:tracePt t="387565" x="812800" y="6115050"/>
          <p14:tracePt t="387581" x="838200" y="6108700"/>
          <p14:tracePt t="387598" x="869950" y="6083300"/>
          <p14:tracePt t="387615" x="901700" y="6070600"/>
          <p14:tracePt t="387631" x="933450" y="6064250"/>
          <p14:tracePt t="387648" x="958850" y="6051550"/>
          <p14:tracePt t="387665" x="990600" y="6038850"/>
          <p14:tracePt t="387681" x="1079500" y="5994400"/>
          <p14:tracePt t="387698" x="1155700" y="5969000"/>
          <p14:tracePt t="387715" x="1244600" y="5937250"/>
          <p14:tracePt t="387732" x="1339850" y="5911850"/>
          <p14:tracePt t="387748" x="1409700" y="5892800"/>
          <p14:tracePt t="387765" x="1479550" y="5873750"/>
          <p14:tracePt t="387782" x="1536700" y="5867400"/>
          <p14:tracePt t="387798" x="1600200" y="5854700"/>
          <p14:tracePt t="387815" x="1682750" y="5835650"/>
          <p14:tracePt t="387832" x="1771650" y="5816600"/>
          <p14:tracePt t="387848" x="1873250" y="5816600"/>
          <p14:tracePt t="387865" x="2006600" y="5816600"/>
          <p14:tracePt t="387881" x="2203450" y="5816600"/>
          <p14:tracePt t="387899" x="2324100" y="5816600"/>
          <p14:tracePt t="387915" x="2438400" y="5816600"/>
          <p14:tracePt t="387931" x="2546350" y="5816600"/>
          <p14:tracePt t="387948" x="2628900" y="5816600"/>
          <p14:tracePt t="387965" x="2711450" y="5816600"/>
          <p14:tracePt t="387981" x="2762250" y="5816600"/>
          <p14:tracePt t="387998" x="2794000" y="5816600"/>
          <p14:tracePt t="388090" x="2806700" y="5816600"/>
          <p14:tracePt t="388122" x="2813050" y="5816600"/>
          <p14:tracePt t="388154" x="2819400" y="5816600"/>
          <p14:tracePt t="388162" x="2832100" y="5816600"/>
          <p14:tracePt t="388181" x="2844800" y="5810250"/>
          <p14:tracePt t="388202" x="2851150" y="5803900"/>
          <p14:tracePt t="388426" x="2857500" y="5797550"/>
          <p14:tracePt t="388434" x="2870200" y="5797550"/>
          <p14:tracePt t="388442" x="2908300" y="5765800"/>
          <p14:tracePt t="388465" x="2940050" y="5740400"/>
          <p14:tracePt t="388481" x="2997200" y="5708650"/>
          <p14:tracePt t="388498" x="3022600" y="5689600"/>
          <p14:tracePt t="388515" x="3041650" y="5683250"/>
          <p14:tracePt t="388531" x="3048000" y="5676900"/>
          <p14:tracePt t="388548" x="3060700" y="5670550"/>
          <p14:tracePt t="388565" x="3079750" y="5670550"/>
          <p14:tracePt t="388581" x="3092450" y="5657850"/>
          <p14:tracePt t="388598" x="3098800" y="5657850"/>
          <p14:tracePt t="388615" x="3105150" y="5657850"/>
          <p14:tracePt t="388631" x="3111500" y="5657850"/>
          <p14:tracePt t="388648" x="3111500" y="5651500"/>
          <p14:tracePt t="389746" x="3111500" y="5657850"/>
          <p14:tracePt t="389754" x="3105150" y="5657850"/>
          <p14:tracePt t="389762" x="3092450" y="5670550"/>
          <p14:tracePt t="389781" x="3073400" y="5676900"/>
          <p14:tracePt t="389798" x="3041650" y="5683250"/>
          <p14:tracePt t="389815" x="2990850" y="5695950"/>
          <p14:tracePt t="389831" x="2927350" y="5702300"/>
          <p14:tracePt t="389848" x="2819400" y="5715000"/>
          <p14:tracePt t="389865" x="2724150" y="5727700"/>
          <p14:tracePt t="389881" x="2603500" y="5727700"/>
          <p14:tracePt t="389898" x="2527300" y="5727700"/>
          <p14:tracePt t="389915" x="2451100" y="5721350"/>
          <p14:tracePt t="389932" x="2355850" y="5702300"/>
          <p14:tracePt t="389948" x="2247900" y="5676900"/>
          <p14:tracePt t="389965" x="2127250" y="5657850"/>
          <p14:tracePt t="389982" x="2000250" y="5626100"/>
          <p14:tracePt t="389998" x="1879600" y="5600700"/>
          <p14:tracePt t="390015" x="1752600" y="5575300"/>
          <p14:tracePt t="390031" x="1657350" y="5543550"/>
          <p14:tracePt t="390048" x="1568450" y="5518150"/>
          <p14:tracePt t="390065" x="1504950" y="5505450"/>
          <p14:tracePt t="390081" x="1454150" y="5486400"/>
          <p14:tracePt t="390098" x="1441450" y="5480050"/>
          <p14:tracePt t="390115" x="1428750" y="5473700"/>
          <p14:tracePt t="390131" x="1416050" y="5448300"/>
          <p14:tracePt t="390148" x="1384300" y="5397500"/>
          <p14:tracePt t="390165" x="1333500" y="5308600"/>
          <p14:tracePt t="390182" x="1270000" y="5207000"/>
          <p14:tracePt t="390198" x="1193800" y="5105400"/>
          <p14:tracePt t="390215" x="1143000" y="5003800"/>
          <p14:tracePt t="390231" x="1104900" y="4914900"/>
          <p14:tracePt t="390248" x="1079500" y="4851400"/>
          <p14:tracePt t="390265" x="1073150" y="4800600"/>
          <p14:tracePt t="390281" x="1060450" y="4743450"/>
          <p14:tracePt t="390298" x="1060450" y="4705350"/>
          <p14:tracePt t="390315" x="1060450" y="4660900"/>
          <p14:tracePt t="390332" x="1060450" y="4616450"/>
          <p14:tracePt t="390348" x="1060450" y="4572000"/>
          <p14:tracePt t="390365" x="1060450" y="4514850"/>
          <p14:tracePt t="390382" x="1060450" y="4470400"/>
          <p14:tracePt t="390398" x="1060450" y="4425950"/>
          <p14:tracePt t="390415" x="1060450" y="4394200"/>
          <p14:tracePt t="390431" x="1060450" y="4349750"/>
          <p14:tracePt t="390448" x="1060450" y="4324350"/>
          <p14:tracePt t="390465" x="1060450" y="4292600"/>
          <p14:tracePt t="390481" x="1060450" y="4229100"/>
          <p14:tracePt t="390498" x="1066800" y="4191000"/>
          <p14:tracePt t="390515" x="1079500" y="4152900"/>
          <p14:tracePt t="390531" x="1085850" y="4121150"/>
          <p14:tracePt t="390548" x="1092200" y="4089400"/>
          <p14:tracePt t="390565" x="1098550" y="4064000"/>
          <p14:tracePt t="390581" x="1104900" y="4038600"/>
          <p14:tracePt t="390598" x="1111250" y="4025900"/>
          <p14:tracePt t="390615" x="1117600" y="4006850"/>
          <p14:tracePt t="390631" x="1123950" y="4000500"/>
          <p14:tracePt t="390648" x="1136650" y="3981450"/>
          <p14:tracePt t="390665" x="1136650" y="3968750"/>
          <p14:tracePt t="390681" x="1149350" y="3956050"/>
          <p14:tracePt t="390698" x="1168400" y="3949700"/>
          <p14:tracePt t="390715" x="1193800" y="3943350"/>
          <p14:tracePt t="390731" x="1219200" y="3930650"/>
          <p14:tracePt t="390748" x="1250950" y="3924300"/>
          <p14:tracePt t="390765" x="1282700" y="3924300"/>
          <p14:tracePt t="390781" x="1320800" y="3924300"/>
          <p14:tracePt t="390798" x="1365250" y="3924300"/>
          <p14:tracePt t="390815" x="1428750" y="3924300"/>
          <p14:tracePt t="390832" x="1498600" y="3924300"/>
          <p14:tracePt t="390848" x="1568450" y="3924300"/>
          <p14:tracePt t="390865" x="1638300" y="3924300"/>
          <p14:tracePt t="390881" x="1714500" y="3924300"/>
          <p14:tracePt t="390898" x="1758950" y="3924300"/>
          <p14:tracePt t="390915" x="1835150" y="3924300"/>
          <p14:tracePt t="390963" x="1866900" y="3924300"/>
          <p14:tracePt t="390982" x="1936750" y="3924300"/>
          <p14:tracePt t="391009" x="2070100" y="3962400"/>
          <p14:tracePt t="391041" x="2184400" y="4000500"/>
          <p14:tracePt t="391065" x="2260600" y="4025900"/>
          <p14:tracePt t="391081" x="2349500" y="4057650"/>
          <p14:tracePt t="391098" x="2406650" y="4064000"/>
          <p14:tracePt t="391115" x="2457450" y="4076700"/>
          <p14:tracePt t="391132" x="2489200" y="4089400"/>
          <p14:tracePt t="391148" x="2527300" y="4114800"/>
          <p14:tracePt t="391165" x="2571750" y="4121150"/>
          <p14:tracePt t="391181" x="2597150" y="4133850"/>
          <p14:tracePt t="391198" x="2622550" y="4133850"/>
          <p14:tracePt t="391215" x="2641600" y="4133850"/>
          <p14:tracePt t="391231" x="2654300" y="4133850"/>
          <p14:tracePt t="391298" x="2660650" y="4133850"/>
          <p14:tracePt t="391322" x="2667000" y="4133850"/>
          <p14:tracePt t="391362" x="2673350" y="4133850"/>
          <p14:tracePt t="391386" x="2679700" y="4133850"/>
          <p14:tracePt t="391394" x="2686050" y="4133850"/>
          <p14:tracePt t="391396" x="2698750" y="4133850"/>
          <p14:tracePt t="391415" x="2730500" y="4133850"/>
          <p14:tracePt t="391431" x="2762250" y="4133850"/>
          <p14:tracePt t="391448" x="2800350" y="4133850"/>
          <p14:tracePt t="391465" x="2844800" y="4133850"/>
          <p14:tracePt t="391481" x="2927350" y="4127500"/>
          <p14:tracePt t="391498" x="2965450" y="4121150"/>
          <p14:tracePt t="391515" x="2997200" y="4114800"/>
          <p14:tracePt t="391531" x="3016250" y="4114800"/>
          <p14:tracePt t="391548" x="3048000" y="4108450"/>
          <p14:tracePt t="391565" x="3060700" y="4108450"/>
          <p14:tracePt t="391581" x="3073400" y="4102100"/>
          <p14:tracePt t="391682" x="3073400" y="4095750"/>
          <p14:tracePt t="392418" x="3060700" y="4095750"/>
          <p14:tracePt t="392426" x="3054350" y="4102100"/>
          <p14:tracePt t="392434" x="3035300" y="4108450"/>
          <p14:tracePt t="392448" x="3022600" y="4114800"/>
          <p14:tracePt t="392465" x="3009900" y="4114800"/>
          <p14:tracePt t="392465" x="3003550" y="4114800"/>
          <p14:tracePt t="392482" x="2978150" y="4121150"/>
          <p14:tracePt t="392498" x="2965450" y="4121150"/>
          <p14:tracePt t="392515" x="2921000" y="4121150"/>
          <p14:tracePt t="392531" x="2870200" y="4121150"/>
          <p14:tracePt t="392548" x="2794000" y="4121150"/>
          <p14:tracePt t="392565" x="2692400" y="4121150"/>
          <p14:tracePt t="392581" x="2597150" y="4114800"/>
          <p14:tracePt t="392598" x="2489200" y="4102100"/>
          <p14:tracePt t="392615" x="2393950" y="4070350"/>
          <p14:tracePt t="392632" x="2292350" y="4057650"/>
          <p14:tracePt t="392648" x="2228850" y="4044950"/>
          <p14:tracePt t="392665" x="2165350" y="4038600"/>
          <p14:tracePt t="392681" x="2051050" y="4006850"/>
          <p14:tracePt t="392698" x="1974850" y="3968750"/>
          <p14:tracePt t="392715" x="1905000" y="3943350"/>
          <p14:tracePt t="392731" x="1835150" y="3917950"/>
          <p14:tracePt t="392748" x="1784350" y="3892550"/>
          <p14:tracePt t="392765" x="1739900" y="3873500"/>
          <p14:tracePt t="392781" x="1708150" y="3860800"/>
          <p14:tracePt t="392798" x="1670050" y="3841750"/>
          <p14:tracePt t="392815" x="1638300" y="3829050"/>
          <p14:tracePt t="392831" x="1600200" y="3816350"/>
          <p14:tracePt t="392848" x="1574800" y="3797300"/>
          <p14:tracePt t="392865" x="1555750" y="3790950"/>
          <p14:tracePt t="392881" x="1543050" y="3790950"/>
          <p14:tracePt t="393010" x="1536700" y="3790950"/>
          <p14:tracePt t="393018" x="1530350" y="3790950"/>
          <p14:tracePt t="393034" x="1517650" y="3790950"/>
          <p14:tracePt t="393040" x="1498600" y="3790950"/>
          <p14:tracePt t="393065" x="1479550" y="3803650"/>
          <p14:tracePt t="393081" x="1460500" y="3816350"/>
          <p14:tracePt t="393098" x="1447800" y="3816350"/>
          <p14:tracePt t="393115" x="1428750" y="3835400"/>
          <p14:tracePt t="393131" x="1409700" y="3841750"/>
          <p14:tracePt t="393148" x="1403350" y="3848100"/>
          <p14:tracePt t="393165" x="1390650" y="3854450"/>
          <p14:tracePt t="393181" x="1384300" y="3860800"/>
          <p14:tracePt t="393198" x="1377950" y="3867150"/>
          <p14:tracePt t="393215" x="1371600" y="3873500"/>
          <p14:tracePt t="393231" x="1365250" y="3873500"/>
          <p14:tracePt t="393248" x="1358900" y="3886200"/>
          <p14:tracePt t="393265" x="1352550" y="3892550"/>
          <p14:tracePt t="393282" x="1346200" y="3905250"/>
          <p14:tracePt t="393298" x="1339850" y="3917950"/>
          <p14:tracePt t="393315" x="1339850" y="3930650"/>
          <p14:tracePt t="393331" x="1339850" y="3943350"/>
          <p14:tracePt t="393348" x="1339850" y="3956050"/>
          <p14:tracePt t="393365" x="1339850" y="3962400"/>
          <p14:tracePt t="393381" x="1339850" y="3975100"/>
          <p14:tracePt t="393398" x="1339850" y="3987800"/>
          <p14:tracePt t="393415" x="1346200" y="4000500"/>
          <p14:tracePt t="393431" x="1371600" y="4019550"/>
          <p14:tracePt t="393448" x="1416050" y="4044950"/>
          <p14:tracePt t="393465" x="1466850" y="4076700"/>
          <p14:tracePt t="393482" x="1549400" y="4114800"/>
          <p14:tracePt t="393498" x="1606550" y="4140200"/>
          <p14:tracePt t="393515" x="1657350" y="4159250"/>
          <p14:tracePt t="393531" x="1708150" y="4171950"/>
          <p14:tracePt t="393548" x="1746250" y="4191000"/>
          <p14:tracePt t="393565" x="1784350" y="4197350"/>
          <p14:tracePt t="393581" x="1841500" y="4203700"/>
          <p14:tracePt t="393598" x="1905000" y="4216400"/>
          <p14:tracePt t="393615" x="1981200" y="4235450"/>
          <p14:tracePt t="393631" x="2038350" y="4248150"/>
          <p14:tracePt t="393648" x="2095500" y="4260850"/>
          <p14:tracePt t="393665" x="2133600" y="4267200"/>
          <p14:tracePt t="393681" x="2216150" y="4267200"/>
          <p14:tracePt t="393698" x="2286000" y="4267200"/>
          <p14:tracePt t="393715" x="2355850" y="4267200"/>
          <p14:tracePt t="393731" x="2419350" y="4267200"/>
          <p14:tracePt t="393748" x="2482850" y="4260850"/>
          <p14:tracePt t="393765" x="2527300" y="4248150"/>
          <p14:tracePt t="393781" x="2571750" y="4235450"/>
          <p14:tracePt t="393798" x="2597150" y="4235450"/>
          <p14:tracePt t="393815" x="2635250" y="4229100"/>
          <p14:tracePt t="393831" x="2660650" y="4210050"/>
          <p14:tracePt t="393848" x="2686050" y="4203700"/>
          <p14:tracePt t="393865" x="2705100" y="4197350"/>
          <p14:tracePt t="393881" x="2730500" y="4184650"/>
          <p14:tracePt t="393898" x="2749550" y="4178300"/>
          <p14:tracePt t="393915" x="2755900" y="4178300"/>
          <p14:tracePt t="393931" x="2762250" y="4178300"/>
          <p14:tracePt t="393948" x="2768600" y="4171950"/>
          <p14:tracePt t="393965" x="2774950" y="4165600"/>
          <p14:tracePt t="393981" x="2787650" y="4159250"/>
          <p14:tracePt t="393998" x="2800350" y="4152900"/>
          <p14:tracePt t="394015" x="2806700" y="4146550"/>
          <p14:tracePt t="394031" x="2806700" y="4140200"/>
          <p14:tracePt t="394049" x="2813050" y="4140200"/>
          <p14:tracePt t="394082" x="2819400" y="4140200"/>
          <p14:tracePt t="394082" x="2825750" y="4133850"/>
          <p14:tracePt t="394123" x="2832100" y="4127500"/>
          <p14:tracePt t="394125" x="2838450" y="4121150"/>
          <p14:tracePt t="394178" x="2844800" y="4114800"/>
          <p14:tracePt t="394186" x="2844800" y="4108450"/>
          <p14:tracePt t="394274" x="2851150" y="4102100"/>
          <p14:tracePt t="394298" x="2857500" y="4095750"/>
          <p14:tracePt t="394314" x="2863850" y="4089400"/>
          <p14:tracePt t="394328" x="2863850" y="4083050"/>
          <p14:tracePt t="394332" x="2876550" y="4076700"/>
          <p14:tracePt t="394348" x="2876550" y="4064000"/>
          <p14:tracePt t="394365" x="2876550" y="4051300"/>
          <p14:tracePt t="394381" x="2876550" y="4044950"/>
          <p14:tracePt t="394398" x="2882900" y="4038600"/>
          <p14:tracePt t="394458" x="2882900" y="4032250"/>
          <p14:tracePt t="394466" x="2889250" y="4025900"/>
          <p14:tracePt t="394481" x="2895600" y="4013200"/>
          <p14:tracePt t="394506" x="2901950" y="4006850"/>
          <p14:tracePt t="394515" x="2901950" y="4000500"/>
          <p14:tracePt t="394515" x="2908300" y="3994150"/>
          <p14:tracePt t="394778" x="2908300" y="3987800"/>
          <p14:tracePt t="394783" x="2908300" y="3975100"/>
          <p14:tracePt t="394809" x="2901950" y="3949700"/>
          <p14:tracePt t="394866" x="2895600" y="3943350"/>
          <p14:tracePt t="394866" x="2895600" y="3937000"/>
          <p14:tracePt t="394886" x="2895600" y="3930650"/>
          <p14:tracePt t="394905" x="2889250" y="3924300"/>
          <p14:tracePt t="394932" x="2889250" y="3917950"/>
          <p14:tracePt t="395018" x="2882900" y="3911600"/>
          <p14:tracePt t="395114" x="2876550" y="3905250"/>
          <p14:tracePt t="395122" x="2870200" y="3905250"/>
          <p14:tracePt t="395125" x="2863850" y="3892550"/>
          <p14:tracePt t="395148" x="2857500" y="3886200"/>
          <p14:tracePt t="395186" x="2851150" y="3879850"/>
          <p14:tracePt t="395202" x="2844800" y="3873500"/>
          <p14:tracePt t="395215" x="2844800" y="3867150"/>
          <p14:tracePt t="395215" x="2838450" y="3854450"/>
          <p14:tracePt t="395231" x="2825750" y="3841750"/>
          <p14:tracePt t="395248" x="2819400" y="3829050"/>
          <p14:tracePt t="395265" x="2800350" y="3816350"/>
          <p14:tracePt t="395281" x="2781300" y="3784600"/>
          <p14:tracePt t="395298" x="2768600" y="3771900"/>
          <p14:tracePt t="395315" x="2755900" y="3752850"/>
          <p14:tracePt t="395331" x="2743200" y="3740150"/>
          <p14:tracePt t="395348" x="2730500" y="3727450"/>
          <p14:tracePt t="395365" x="2717800" y="3714750"/>
          <p14:tracePt t="395381" x="2711450" y="3708400"/>
          <p14:tracePt t="395418" x="2705100" y="3708400"/>
          <p14:tracePt t="395431" x="2692400" y="3702050"/>
          <p14:tracePt t="395434" x="2679700" y="3689350"/>
          <p14:tracePt t="395448" x="2660650" y="3683000"/>
          <p14:tracePt t="395465" x="2628900" y="3676650"/>
          <p14:tracePt t="395481" x="2571750" y="3644900"/>
          <p14:tracePt t="395498" x="2540000" y="3625850"/>
          <p14:tracePt t="395515" x="2508250" y="3600450"/>
          <p14:tracePt t="395531" x="2489200" y="3594100"/>
          <p14:tracePt t="395548" x="2476500" y="3594100"/>
          <p14:tracePt t="395565" x="2463800" y="3587750"/>
          <p14:tracePt t="395581" x="2451100" y="3581400"/>
          <p14:tracePt t="395598" x="2425700" y="3581400"/>
          <p14:tracePt t="395615" x="2374900" y="3568700"/>
          <p14:tracePt t="395631" x="2349500" y="3568700"/>
          <p14:tracePt t="395648" x="2305050" y="3568700"/>
          <p14:tracePt t="395665" x="2266950" y="3568700"/>
          <p14:tracePt t="395681" x="2197100" y="3568700"/>
          <p14:tracePt t="395698" x="2171700" y="3568700"/>
          <p14:tracePt t="395715" x="2146300" y="3568700"/>
          <p14:tracePt t="395731" x="2133600" y="3568700"/>
          <p14:tracePt t="395748" x="2120900" y="3575050"/>
          <p14:tracePt t="395765" x="2108200" y="3581400"/>
          <p14:tracePt t="395781" x="2089150" y="3606800"/>
          <p14:tracePt t="395798" x="2057400" y="3644900"/>
          <p14:tracePt t="395815" x="2032000" y="3695700"/>
          <p14:tracePt t="395831" x="2019300" y="3752850"/>
          <p14:tracePt t="395848" x="2000250" y="3810000"/>
          <p14:tracePt t="395865" x="1987550" y="3848100"/>
          <p14:tracePt t="395881" x="1987550" y="3892550"/>
          <p14:tracePt t="395898" x="1987550" y="3924300"/>
          <p14:tracePt t="395915" x="2000250" y="3949700"/>
          <p14:tracePt t="395932" x="2051050" y="3968750"/>
          <p14:tracePt t="395948" x="2133600" y="3994150"/>
          <p14:tracePt t="395965" x="2228850" y="4000500"/>
          <p14:tracePt t="395981" x="2349500" y="4000500"/>
          <p14:tracePt t="395998" x="2457450" y="4000500"/>
          <p14:tracePt t="396015" x="2520950" y="3987800"/>
          <p14:tracePt t="396031" x="2565400" y="3981450"/>
          <p14:tracePt t="396048" x="2578100" y="3975100"/>
          <p14:tracePt t="396065" x="2590800" y="3968750"/>
          <p14:tracePt t="396402" x="2578100" y="3968750"/>
          <p14:tracePt t="396410" x="2571750" y="3968750"/>
          <p14:tracePt t="396413" x="2546350" y="3981450"/>
          <p14:tracePt t="396431" x="2495550" y="4000500"/>
          <p14:tracePt t="396448" x="2432050" y="4038600"/>
          <p14:tracePt t="396465" x="2336800" y="4095750"/>
          <p14:tracePt t="396481" x="2159000" y="4210050"/>
          <p14:tracePt t="396498" x="2032000" y="4286250"/>
          <p14:tracePt t="396515" x="1917700" y="4349750"/>
          <p14:tracePt t="396531" x="1822450" y="4406900"/>
          <p14:tracePt t="396548" x="1746250" y="4457700"/>
          <p14:tracePt t="396565" x="1689100" y="4483100"/>
          <p14:tracePt t="396581" x="1644650" y="4508500"/>
          <p14:tracePt t="396598" x="1600200" y="4540250"/>
          <p14:tracePt t="396615" x="1549400" y="4572000"/>
          <p14:tracePt t="396631" x="1485900" y="4597400"/>
          <p14:tracePt t="396648" x="1422400" y="4629150"/>
          <p14:tracePt t="396665" x="1358900" y="4667250"/>
          <p14:tracePt t="396665" x="1327150" y="4686300"/>
          <p14:tracePt t="396682" x="1270000" y="4718050"/>
          <p14:tracePt t="396698" x="1193800" y="4756150"/>
          <p14:tracePt t="396715" x="1130300" y="4794250"/>
          <p14:tracePt t="396732" x="1060450" y="4832350"/>
          <p14:tracePt t="396748" x="990600" y="4870450"/>
          <p14:tracePt t="396765" x="933450" y="4921250"/>
          <p14:tracePt t="396781" x="857250" y="4978400"/>
          <p14:tracePt t="396798" x="806450" y="5022850"/>
          <p14:tracePt t="396815" x="762000" y="5080000"/>
          <p14:tracePt t="396831" x="723900" y="5143500"/>
          <p14:tracePt t="396848" x="704850" y="5194300"/>
          <p14:tracePt t="396865" x="685800" y="5245100"/>
          <p14:tracePt t="396881" x="666750" y="5334000"/>
          <p14:tracePt t="396898" x="654050" y="5410200"/>
          <p14:tracePt t="396915" x="654050" y="5499100"/>
          <p14:tracePt t="396931" x="654050" y="5607050"/>
          <p14:tracePt t="396948" x="660400" y="5695950"/>
          <p14:tracePt t="396965" x="673100" y="5772150"/>
          <p14:tracePt t="396982" x="685800" y="5810250"/>
          <p14:tracePt t="396998" x="698500" y="5835650"/>
          <p14:tracePt t="397015" x="711200" y="5854700"/>
          <p14:tracePt t="397032" x="717550" y="5867400"/>
          <p14:tracePt t="397226" x="723900" y="5867400"/>
          <p14:tracePt t="397242" x="730250" y="5867400"/>
          <p14:tracePt t="397242" x="742950" y="5861050"/>
          <p14:tracePt t="397265" x="749300" y="5842000"/>
          <p14:tracePt t="397281" x="781050" y="5791200"/>
          <p14:tracePt t="397298" x="806450" y="5753100"/>
          <p14:tracePt t="397315" x="838200" y="5689600"/>
          <p14:tracePt t="397331" x="876300" y="5607050"/>
          <p14:tracePt t="397348" x="901700" y="5524500"/>
          <p14:tracePt t="397365" x="939800" y="5448300"/>
          <p14:tracePt t="397381" x="965200" y="5372100"/>
          <p14:tracePt t="397398" x="984250" y="5314950"/>
          <p14:tracePt t="397415" x="1009650" y="5270500"/>
          <p14:tracePt t="397432" x="1016000" y="5238750"/>
          <p14:tracePt t="397448" x="1028700" y="5207000"/>
          <p14:tracePt t="397465" x="1041400" y="5175250"/>
          <p14:tracePt t="397482" x="1047750" y="5143500"/>
          <p14:tracePt t="397498" x="1047750" y="5130800"/>
          <p14:tracePt t="397515" x="1060450" y="5111750"/>
          <p14:tracePt t="397532" x="1060450" y="5099050"/>
          <p14:tracePt t="397548" x="1060450" y="5080000"/>
          <p14:tracePt t="397565" x="1066800" y="5067300"/>
          <p14:tracePt t="397602" x="1066800" y="5054600"/>
          <p14:tracePt t="397610" x="1073150" y="5048250"/>
          <p14:tracePt t="397634" x="1073150" y="5035550"/>
          <p14:tracePt t="397642" x="1073150" y="5029200"/>
          <p14:tracePt t="397650" x="1073150" y="5010150"/>
          <p14:tracePt t="397665" x="1073150" y="4984750"/>
          <p14:tracePt t="397681" x="1073150" y="4933950"/>
          <p14:tracePt t="397698" x="1073150" y="4883150"/>
          <p14:tracePt t="397715" x="1073150" y="4832350"/>
          <p14:tracePt t="397732" x="1073150" y="4781550"/>
          <p14:tracePt t="397748" x="1073150" y="4743450"/>
          <p14:tracePt t="397765" x="1073150" y="4711700"/>
          <p14:tracePt t="397781" x="1073150" y="4705350"/>
          <p14:tracePt t="397798" x="1073150" y="4699000"/>
          <p14:tracePt t="397815" x="1073150" y="4692650"/>
          <p14:tracePt t="398042" x="1066800" y="4692650"/>
          <p14:tracePt t="398066" x="1060450" y="4692650"/>
          <p14:tracePt t="398081" x="1041400" y="4711700"/>
          <p14:tracePt t="398090" x="1016000" y="4743450"/>
          <p14:tracePt t="398115" x="1003300" y="4768850"/>
          <p14:tracePt t="398131" x="984250" y="4813300"/>
          <p14:tracePt t="398148" x="971550" y="4845050"/>
          <p14:tracePt t="398165" x="958850" y="4895850"/>
          <p14:tracePt t="398181" x="958850" y="4933950"/>
          <p14:tracePt t="398198" x="958850" y="4978400"/>
          <p14:tracePt t="398215" x="958850" y="5022850"/>
          <p14:tracePt t="398231" x="958850" y="5067300"/>
          <p14:tracePt t="398248" x="958850" y="5092700"/>
          <p14:tracePt t="398265" x="958850" y="5118100"/>
          <p14:tracePt t="398281" x="958850" y="5149850"/>
          <p14:tracePt t="398298" x="958850" y="5156200"/>
          <p14:tracePt t="398315" x="958850" y="5168900"/>
          <p14:tracePt t="398442" x="958850" y="5175250"/>
          <p14:tracePt t="398458" x="958850" y="5187950"/>
          <p14:tracePt t="398458" x="958850" y="5200650"/>
          <p14:tracePt t="398481" x="946150" y="5238750"/>
          <p14:tracePt t="398498" x="939800" y="5270500"/>
          <p14:tracePt t="398515" x="920750" y="5295900"/>
          <p14:tracePt t="398531" x="908050" y="5327650"/>
          <p14:tracePt t="398548" x="901700" y="5340350"/>
          <p14:tracePt t="398565" x="895350" y="5365750"/>
          <p14:tracePt t="398674" x="895350" y="5372100"/>
          <p14:tracePt t="398706" x="895350" y="5378450"/>
          <p14:tracePt t="398722" x="895350" y="5384800"/>
          <p14:tracePt t="398731" x="895350" y="5391150"/>
          <p14:tracePt t="398732" x="895350" y="5410200"/>
          <p14:tracePt t="398748" x="895350" y="5422900"/>
          <p14:tracePt t="398765" x="895350" y="5435600"/>
          <p14:tracePt t="398781" x="895350" y="5461000"/>
          <p14:tracePt t="398798" x="895350" y="5467350"/>
          <p14:tracePt t="398815" x="895350" y="5473700"/>
          <p14:tracePt t="398831" x="895350" y="5480050"/>
          <p14:tracePt t="398922" x="901700" y="5480050"/>
          <p14:tracePt t="399170" x="908050" y="5480050"/>
          <p14:tracePt t="399194" x="908050" y="5473700"/>
          <p14:tracePt t="399202" x="908050" y="5467350"/>
          <p14:tracePt t="399210" x="908050" y="5454650"/>
          <p14:tracePt t="399218" x="914400" y="5429250"/>
          <p14:tracePt t="399231" x="914400" y="5403850"/>
          <p14:tracePt t="399248" x="914400" y="5372100"/>
          <p14:tracePt t="399265" x="914400" y="5334000"/>
          <p14:tracePt t="399282" x="914400" y="5251450"/>
          <p14:tracePt t="399298" x="914400" y="5207000"/>
          <p14:tracePt t="399315" x="914400" y="5162550"/>
          <p14:tracePt t="399331" x="914400" y="5130800"/>
          <p14:tracePt t="399348" x="914400" y="5099050"/>
          <p14:tracePt t="399365" x="914400" y="5080000"/>
          <p14:tracePt t="399381" x="920750" y="5054600"/>
          <p14:tracePt t="399398" x="920750" y="5041900"/>
          <p14:tracePt t="399415" x="920750" y="5035550"/>
          <p14:tracePt t="399431" x="920750" y="5029200"/>
          <p14:tracePt t="399448" x="920750" y="5016500"/>
          <p14:tracePt t="399514" x="920750" y="5010150"/>
          <p14:tracePt t="399530" x="920750" y="4997450"/>
          <p14:tracePt t="399533" x="927100" y="4984750"/>
          <p14:tracePt t="399548" x="927100" y="4978400"/>
          <p14:tracePt t="399565" x="933450" y="4959350"/>
          <p14:tracePt t="399582" x="933450" y="4940300"/>
          <p14:tracePt t="399598" x="939800" y="4927600"/>
          <p14:tracePt t="399615" x="939800" y="4921250"/>
          <p14:tracePt t="399632" x="939800" y="4914900"/>
          <p14:tracePt t="399648" x="939800" y="4908550"/>
          <p14:tracePt t="400226" x="939800" y="4927600"/>
          <p14:tracePt t="400234" x="939800" y="4953000"/>
          <p14:tracePt t="400242" x="939800" y="4984750"/>
          <p14:tracePt t="400250" x="946150" y="5086350"/>
          <p14:tracePt t="400265" x="971550" y="5194300"/>
          <p14:tracePt t="400281" x="1009650" y="5378450"/>
          <p14:tracePt t="400298" x="1035050" y="5499100"/>
          <p14:tracePt t="400315" x="1073150" y="5613400"/>
          <p14:tracePt t="400332" x="1098550" y="5683250"/>
          <p14:tracePt t="400348" x="1123950" y="5753100"/>
          <p14:tracePt t="400365" x="1143000" y="5784850"/>
          <p14:tracePt t="400381" x="1149350" y="5803900"/>
          <p14:tracePt t="400398" x="1155700" y="5816600"/>
          <p14:tracePt t="400415" x="1168400" y="5835650"/>
          <p14:tracePt t="400431" x="1181100" y="5854700"/>
          <p14:tracePt t="400448" x="1206500" y="5873750"/>
          <p14:tracePt t="400465" x="1231900" y="5905500"/>
          <p14:tracePt t="400481" x="1295400" y="5981700"/>
          <p14:tracePt t="400498" x="1346200" y="6038850"/>
          <p14:tracePt t="400515" x="1409700" y="6127750"/>
          <p14:tracePt t="400532" x="1492250" y="6203950"/>
          <p14:tracePt t="400548" x="1568450" y="6280150"/>
          <p14:tracePt t="400565" x="1657350" y="6362700"/>
          <p14:tracePt t="400581" x="1752600" y="6438900"/>
          <p14:tracePt t="400599" x="1860550" y="6515100"/>
          <p14:tracePt t="400615" x="1962150" y="6578600"/>
          <p14:tracePt t="400632" x="2057400" y="6616700"/>
          <p14:tracePt t="400649" x="2127250" y="6648450"/>
          <p14:tracePt t="400665" x="2197100" y="6673850"/>
          <p14:tracePt t="400681" x="2241550" y="6686550"/>
          <p14:tracePt t="400699" x="2247900" y="6686550"/>
          <p14:tracePt t="400715" x="2254250" y="6686550"/>
          <p14:tracePt t="400762" x="2260600" y="6686550"/>
          <p14:tracePt t="400768" x="2266950" y="6686550"/>
          <p14:tracePt t="401050" x="2266950" y="6680200"/>
          <p14:tracePt t="401058" x="2260600" y="6673850"/>
          <p14:tracePt t="401058" x="2254250" y="6667500"/>
          <p14:tracePt t="401081" x="2235200" y="6654800"/>
          <p14:tracePt t="401098" x="2209800" y="6635750"/>
          <p14:tracePt t="401115" x="2178050" y="6616700"/>
          <p14:tracePt t="401131" x="2139950" y="6591300"/>
          <p14:tracePt t="401148" x="2101850" y="6572250"/>
          <p14:tracePt t="401165" x="2082800" y="6559550"/>
          <p14:tracePt t="401181" x="2063750" y="6546850"/>
          <p14:tracePt t="401198" x="2057400" y="6540500"/>
          <p14:tracePt t="401258" x="2051050" y="6540500"/>
          <p14:tracePt t="401282" x="2044700" y="6540500"/>
          <p14:tracePt t="401283" x="2032000" y="6540500"/>
          <p14:tracePt t="401290" x="2012950" y="6527800"/>
          <p14:tracePt t="401315" x="1987550" y="6521450"/>
          <p14:tracePt t="401331" x="1968500" y="6521450"/>
          <p14:tracePt t="401348" x="1943100" y="6515100"/>
          <p14:tracePt t="401365" x="1898650" y="6502400"/>
          <p14:tracePt t="401381" x="1873250" y="6502400"/>
          <p14:tracePt t="401398" x="1835150" y="6489700"/>
          <p14:tracePt t="401415" x="1809750" y="6483350"/>
          <p14:tracePt t="401432" x="1803400" y="6483350"/>
          <p14:tracePt t="401448" x="1797050" y="6483350"/>
          <p14:tracePt t="401465" x="1784350" y="6470650"/>
          <p14:tracePt t="401481" x="1708150" y="6400800"/>
          <p14:tracePt t="401498" x="1644650" y="6356350"/>
          <p14:tracePt t="401515" x="1587500" y="6299200"/>
          <p14:tracePt t="401531" x="1536700" y="6242050"/>
          <p14:tracePt t="401548" x="1504950" y="6191250"/>
          <p14:tracePt t="401565" x="1473200" y="6165850"/>
          <p14:tracePt t="401581" x="1447800" y="6153150"/>
          <p14:tracePt t="401598" x="1447800" y="6146800"/>
          <p14:tracePt t="401666" x="1441450" y="6146800"/>
          <p14:tracePt t="401690" x="1428750" y="6140450"/>
          <p14:tracePt t="401698" x="1416050" y="6134100"/>
          <p14:tracePt t="401699" x="1390650" y="6127750"/>
          <p14:tracePt t="401715" x="1358900" y="6108700"/>
          <p14:tracePt t="401732" x="1314450" y="6070600"/>
          <p14:tracePt t="401748" x="1250950" y="6000750"/>
          <p14:tracePt t="401765" x="1200150" y="5943600"/>
          <p14:tracePt t="401781" x="1162050" y="5886450"/>
          <p14:tracePt t="401798" x="1136650" y="5829300"/>
          <p14:tracePt t="401815" x="1117600" y="5797550"/>
          <p14:tracePt t="401831" x="1098550" y="5778500"/>
          <p14:tracePt t="401848" x="1098550" y="5772150"/>
          <p14:tracePt t="401865" x="1098550" y="5765800"/>
          <p14:tracePt t="401946" x="1092200" y="5759450"/>
          <p14:tracePt t="401962" x="1079500" y="5753100"/>
          <p14:tracePt t="401970" x="1054100" y="5740400"/>
          <p14:tracePt t="401981" x="1016000" y="5715000"/>
          <p14:tracePt t="401998" x="977900" y="5683250"/>
          <p14:tracePt t="402015" x="933450" y="5651500"/>
          <p14:tracePt t="402031" x="863600" y="5607050"/>
          <p14:tracePt t="402048" x="787400" y="5568950"/>
          <p14:tracePt t="402065" x="711200" y="5537200"/>
          <p14:tracePt t="402081" x="641350" y="5505450"/>
          <p14:tracePt t="402226" x="635000" y="5505450"/>
          <p14:tracePt t="402258" x="635000" y="5499100"/>
          <p14:tracePt t="402265" x="635000" y="5480050"/>
          <p14:tracePt t="402279" x="641350" y="5454650"/>
          <p14:tracePt t="402298" x="641350" y="5435600"/>
          <p14:tracePt t="402315" x="647700" y="5416550"/>
          <p14:tracePt t="402331" x="647700" y="5410200"/>
          <p14:tracePt t="402348" x="647700" y="5397500"/>
          <p14:tracePt t="402365" x="647700" y="5391150"/>
          <p14:tracePt t="402381" x="654050" y="5384800"/>
          <p14:tracePt t="402398" x="654050" y="5372100"/>
          <p14:tracePt t="402415" x="660400" y="5365750"/>
          <p14:tracePt t="402431" x="666750" y="5346700"/>
          <p14:tracePt t="402466" x="666750" y="5340350"/>
          <p14:tracePt t="402466" x="673100" y="5334000"/>
          <p14:tracePt t="402481" x="673100" y="5327650"/>
          <p14:tracePt t="402546" x="679450" y="5321300"/>
          <p14:tracePt t="402570" x="679450" y="5314950"/>
          <p14:tracePt t="402574" x="685800" y="5308600"/>
          <p14:tracePt t="402581" x="685800" y="5289550"/>
          <p14:tracePt t="402598" x="704850" y="5251450"/>
          <p14:tracePt t="402615" x="723900" y="5213350"/>
          <p14:tracePt t="402631" x="742950" y="5168900"/>
          <p14:tracePt t="402648" x="749300" y="5143500"/>
          <p14:tracePt t="402665" x="762000" y="5111750"/>
          <p14:tracePt t="402681" x="768350" y="5092700"/>
          <p14:tracePt t="402698" x="768350" y="5086350"/>
          <p14:tracePt t="402738" x="768350" y="5080000"/>
          <p14:tracePt t="402754" x="768350" y="5073650"/>
          <p14:tracePt t="402758" x="768350" y="5067300"/>
          <p14:tracePt t="402781" x="768350" y="5054600"/>
          <p14:tracePt t="402798" x="774700" y="5035550"/>
          <p14:tracePt t="402815" x="774700" y="5022850"/>
          <p14:tracePt t="402831" x="774700" y="5010150"/>
          <p14:tracePt t="402848" x="774700" y="5003800"/>
          <p14:tracePt t="403130" x="774700" y="4997450"/>
          <p14:tracePt t="403138" x="774700" y="4991100"/>
          <p14:tracePt t="403142" x="774700" y="4972050"/>
          <p14:tracePt t="403165" x="774700" y="4946650"/>
          <p14:tracePt t="403181" x="781050" y="4914900"/>
          <p14:tracePt t="403198" x="787400" y="4883150"/>
          <p14:tracePt t="403215" x="787400" y="4864100"/>
          <p14:tracePt t="403231" x="800100" y="4832350"/>
          <p14:tracePt t="403248" x="800100" y="4826000"/>
          <p14:tracePt t="403265" x="800100" y="4819650"/>
          <p14:tracePt t="403402" x="800100" y="4813300"/>
          <p14:tracePt t="403418" x="806450" y="4806950"/>
          <p14:tracePt t="403423" x="806450" y="4800600"/>
          <p14:tracePt t="403466" x="812800" y="4794250"/>
          <p14:tracePt t="403546" x="812800" y="4787900"/>
          <p14:tracePt t="403562" x="812800" y="4781550"/>
          <p14:tracePt t="403569" x="819150" y="4775200"/>
          <p14:tracePt t="405706" x="819150" y="4768850"/>
          <p14:tracePt t="406154" x="819150" y="4762500"/>
          <p14:tracePt t="406418" x="825500" y="4756150"/>
          <p14:tracePt t="406426" x="838200" y="4749800"/>
          <p14:tracePt t="406435" x="863600" y="4724400"/>
          <p14:tracePt t="406448" x="927100" y="4686300"/>
          <p14:tracePt t="406465" x="1016000" y="4629150"/>
          <p14:tracePt t="406481" x="1187450" y="4521200"/>
          <p14:tracePt t="406498" x="1308100" y="4457700"/>
          <p14:tracePt t="406515" x="1397000" y="4394200"/>
          <p14:tracePt t="406532" x="1466850" y="4356100"/>
          <p14:tracePt t="406548" x="1517650" y="4318000"/>
          <p14:tracePt t="406565" x="1536700" y="4298950"/>
          <p14:tracePt t="406582" x="1555750" y="4292600"/>
          <p14:tracePt t="406598" x="1568450" y="4279900"/>
          <p14:tracePt t="406615" x="1581150" y="4279900"/>
          <p14:tracePt t="406631" x="1612900" y="4279900"/>
          <p14:tracePt t="406648" x="1651000" y="4279900"/>
          <p14:tracePt t="406665" x="1720850" y="4279900"/>
          <p14:tracePt t="406682" x="1809750" y="4279900"/>
          <p14:tracePt t="406698" x="1898650" y="4305300"/>
          <p14:tracePt t="406715" x="1987550" y="4324350"/>
          <p14:tracePt t="406732" x="2063750" y="4349750"/>
          <p14:tracePt t="406748" x="2120900" y="4362450"/>
          <p14:tracePt t="406765" x="2171700" y="4387850"/>
          <p14:tracePt t="406782" x="2247900" y="4419600"/>
          <p14:tracePt t="406798" x="2317750" y="4438650"/>
          <p14:tracePt t="406815" x="2362200" y="4445000"/>
          <p14:tracePt t="406831" x="2400300" y="4451350"/>
          <p14:tracePt t="406848" x="2444750" y="4457700"/>
          <p14:tracePt t="406865" x="2508250" y="4470400"/>
          <p14:tracePt t="406881" x="2571750" y="4483100"/>
          <p14:tracePt t="406898" x="2597150" y="4483100"/>
          <p14:tracePt t="406915" x="2622550" y="4483100"/>
          <p14:tracePt t="406931" x="2647950" y="4483100"/>
          <p14:tracePt t="406948" x="2705100" y="4476750"/>
          <p14:tracePt t="406965" x="2781300" y="4445000"/>
          <p14:tracePt t="406981" x="2870200" y="4400550"/>
          <p14:tracePt t="406998" x="2971800" y="4362450"/>
          <p14:tracePt t="407015" x="3067050" y="4330700"/>
          <p14:tracePt t="407031" x="3124200" y="4305300"/>
          <p14:tracePt t="407048" x="3155950" y="4292600"/>
          <p14:tracePt t="407065" x="3168650" y="4279900"/>
          <p14:tracePt t="407298" x="3162300" y="4279900"/>
          <p14:tracePt t="407306" x="3143250" y="4279900"/>
          <p14:tracePt t="407313" x="3041650" y="4267200"/>
          <p14:tracePt t="407332" x="2959100" y="4235450"/>
          <p14:tracePt t="407348" x="2876550" y="4197350"/>
          <p14:tracePt t="407365" x="2794000" y="4140200"/>
          <p14:tracePt t="407381" x="2717800" y="4095750"/>
          <p14:tracePt t="407398" x="2641600" y="4051300"/>
          <p14:tracePt t="407415" x="2552700" y="4000500"/>
          <p14:tracePt t="407432" x="2470150" y="3943350"/>
          <p14:tracePt t="407448" x="2381250" y="3898900"/>
          <p14:tracePt t="407465" x="2311400" y="3860800"/>
          <p14:tracePt t="407481" x="2235200" y="3822700"/>
          <p14:tracePt t="407498" x="2216150" y="3816350"/>
          <p14:tracePt t="407515" x="2203450" y="3810000"/>
          <p14:tracePt t="407531" x="2184400" y="3810000"/>
          <p14:tracePt t="407548" x="2159000" y="3810000"/>
          <p14:tracePt t="407565" x="2114550" y="3810000"/>
          <p14:tracePt t="407582" x="2044700" y="3822700"/>
          <p14:tracePt t="407598" x="1974850" y="3848100"/>
          <p14:tracePt t="407615" x="1885950" y="3886200"/>
          <p14:tracePt t="407632" x="1816100" y="3924300"/>
          <p14:tracePt t="407648" x="1771650" y="3956050"/>
          <p14:tracePt t="407665" x="1752600" y="3968750"/>
          <p14:tracePt t="407682" x="1739900" y="3994150"/>
          <p14:tracePt t="407698" x="1733550" y="4000500"/>
          <p14:tracePt t="407810" x="1727200" y="4000500"/>
          <p14:tracePt t="407818" x="1714500" y="4000500"/>
          <p14:tracePt t="407826" x="1657350" y="4000500"/>
          <p14:tracePt t="407848" x="1625600" y="4000500"/>
          <p14:tracePt t="407865" x="1587500" y="4000500"/>
          <p14:tracePt t="407882" x="1511300" y="4000500"/>
          <p14:tracePt t="407898" x="1466850" y="4000500"/>
          <p14:tracePt t="407915" x="1435100" y="4000500"/>
          <p14:tracePt t="407931" x="1397000" y="4000500"/>
          <p14:tracePt t="407948" x="1339850" y="4000500"/>
          <p14:tracePt t="407965" x="1263650" y="4006850"/>
          <p14:tracePt t="407981" x="1181100" y="4025900"/>
          <p14:tracePt t="407998" x="1092200" y="4044950"/>
          <p14:tracePt t="408015" x="1022350" y="4064000"/>
          <p14:tracePt t="408031" x="965200" y="4083050"/>
          <p14:tracePt t="408048" x="914400" y="4108450"/>
          <p14:tracePt t="408065" x="882650" y="4133850"/>
          <p14:tracePt t="408081" x="863600" y="4152900"/>
          <p14:tracePt t="408098" x="857250" y="4152900"/>
          <p14:tracePt t="408298" x="857250" y="4159250"/>
          <p14:tracePt t="408314" x="857250" y="4178300"/>
          <p14:tracePt t="408321" x="857250" y="4241800"/>
          <p14:tracePt t="408331" x="869950" y="4337050"/>
          <p14:tracePt t="408348" x="895350" y="4470400"/>
          <p14:tracePt t="408365" x="933450" y="4616450"/>
          <p14:tracePt t="408381" x="958850" y="4775200"/>
          <p14:tracePt t="408398" x="984250" y="4895850"/>
          <p14:tracePt t="408415" x="1003300" y="4972050"/>
          <p14:tracePt t="408432" x="1009650" y="5010150"/>
          <p14:tracePt t="408448" x="1009650" y="5016500"/>
          <p14:tracePt t="408586" x="1009650" y="5022850"/>
          <p14:tracePt t="408610" x="1016000" y="5029200"/>
          <p14:tracePt t="408714" x="1022350" y="5022850"/>
          <p14:tracePt t="408738" x="1028700" y="5010150"/>
          <p14:tracePt t="408738" x="1035050" y="4997450"/>
          <p14:tracePt t="408748" x="1041400" y="4972050"/>
          <p14:tracePt t="408765" x="1054100" y="4933950"/>
          <p14:tracePt t="408781" x="1073150" y="4902200"/>
          <p14:tracePt t="408798" x="1079500" y="4876800"/>
          <p14:tracePt t="408815" x="1085850" y="4864100"/>
          <p14:tracePt t="408831" x="1092200" y="4864100"/>
          <p14:tracePt t="408848" x="1098550" y="4857750"/>
          <p14:tracePt t="408882" x="1098550" y="4851400"/>
          <p14:tracePt t="408882" x="1104900" y="4845050"/>
          <p14:tracePt t="408919" x="1117600" y="4832350"/>
          <p14:tracePt t="408958" x="1123950" y="4826000"/>
          <p14:tracePt t="409218" x="1130300" y="4826000"/>
          <p14:tracePt t="409234" x="1136650" y="4838700"/>
          <p14:tracePt t="409241" x="1136650" y="4851400"/>
          <p14:tracePt t="409250" x="1143000" y="4876800"/>
          <p14:tracePt t="409265" x="1155700" y="4927600"/>
          <p14:tracePt t="409281" x="1155700" y="4965700"/>
          <p14:tracePt t="409298" x="1155700" y="5035550"/>
          <p14:tracePt t="409315" x="1162050" y="5092700"/>
          <p14:tracePt t="409331" x="1162050" y="5156200"/>
          <p14:tracePt t="409348" x="1174750" y="5219700"/>
          <p14:tracePt t="409365" x="1181100" y="5264150"/>
          <p14:tracePt t="409382" x="1181100" y="5314950"/>
          <p14:tracePt t="409398" x="1187450" y="5353050"/>
          <p14:tracePt t="409415" x="1193800" y="5416550"/>
          <p14:tracePt t="409432" x="1193800" y="5467350"/>
          <p14:tracePt t="409448" x="1193800" y="5530850"/>
          <p14:tracePt t="409465" x="1206500" y="5594350"/>
          <p14:tracePt t="409481" x="1231900" y="5695950"/>
          <p14:tracePt t="409498" x="1244600" y="5753100"/>
          <p14:tracePt t="409515" x="1257300" y="5803900"/>
          <p14:tracePt t="409531" x="1276350" y="5854700"/>
          <p14:tracePt t="409548" x="1289050" y="5892800"/>
          <p14:tracePt t="409565" x="1308100" y="5924550"/>
          <p14:tracePt t="409581" x="1320800" y="5949950"/>
          <p14:tracePt t="409598" x="1327150" y="5956300"/>
          <p14:tracePt t="409615" x="1327150" y="5962650"/>
          <p14:tracePt t="409690" x="1333500" y="5962650"/>
          <p14:tracePt t="409714" x="1339850" y="5962650"/>
          <p14:tracePt t="409746" x="1346200" y="5962650"/>
          <p14:tracePt t="409754" x="1352550" y="5956300"/>
          <p14:tracePt t="409762" x="1365250" y="5937250"/>
          <p14:tracePt t="409781" x="1384300" y="5911850"/>
          <p14:tracePt t="409798" x="1403350" y="5886450"/>
          <p14:tracePt t="409815" x="1416050" y="5842000"/>
          <p14:tracePt t="409831" x="1428750" y="5797550"/>
          <p14:tracePt t="409848" x="1428750" y="5759450"/>
          <p14:tracePt t="409865" x="1428750" y="5734050"/>
          <p14:tracePt t="409882" x="1428750" y="5676900"/>
          <p14:tracePt t="409898" x="1428750" y="5632450"/>
          <p14:tracePt t="409915" x="1428750" y="5588000"/>
          <p14:tracePt t="409931" x="1428750" y="5543550"/>
          <p14:tracePt t="409948" x="1428750" y="5505450"/>
          <p14:tracePt t="409965" x="1428750" y="5461000"/>
          <p14:tracePt t="409981" x="1428750" y="5429250"/>
          <p14:tracePt t="409998" x="1428750" y="5391150"/>
          <p14:tracePt t="410015" x="1428750" y="5359400"/>
          <p14:tracePt t="410031" x="1428750" y="5321300"/>
          <p14:tracePt t="410049" x="1428750" y="5289550"/>
          <p14:tracePt t="410065" x="1441450" y="5264150"/>
          <p14:tracePt t="410081" x="1447800" y="5207000"/>
          <p14:tracePt t="410098" x="1460500" y="5168900"/>
          <p14:tracePt t="410115" x="1466850" y="5118100"/>
          <p14:tracePt t="410132" x="1473200" y="5086350"/>
          <p14:tracePt t="410148" x="1485900" y="5060950"/>
          <p14:tracePt t="410165" x="1492250" y="5041900"/>
          <p14:tracePt t="410182" x="1498600" y="5035550"/>
          <p14:tracePt t="410218" x="1504950" y="5022850"/>
          <p14:tracePt t="410231" x="1511300" y="5022850"/>
          <p14:tracePt t="410232" x="1524000" y="5010150"/>
          <p14:tracePt t="410248" x="1543050" y="5010150"/>
          <p14:tracePt t="410265" x="1555750" y="5010150"/>
          <p14:tracePt t="410281" x="1568450" y="5010150"/>
          <p14:tracePt t="410386" x="1574800" y="5010150"/>
          <p14:tracePt t="410407" x="1574800" y="5022850"/>
          <p14:tracePt t="410408" x="1593850" y="5067300"/>
          <p14:tracePt t="410431" x="1600200" y="5099050"/>
          <p14:tracePt t="410448" x="1600200" y="5124450"/>
          <p14:tracePt t="410465" x="1606550" y="5162550"/>
          <p14:tracePt t="410481" x="1619250" y="5200650"/>
          <p14:tracePt t="410498" x="1619250" y="5238750"/>
          <p14:tracePt t="410515" x="1625600" y="5276850"/>
          <p14:tracePt t="410531" x="1625600" y="5308600"/>
          <p14:tracePt t="410548" x="1631950" y="5365750"/>
          <p14:tracePt t="410565" x="1644650" y="5410200"/>
          <p14:tracePt t="410581" x="1651000" y="5454650"/>
          <p14:tracePt t="410598" x="1657350" y="5511800"/>
          <p14:tracePt t="410615" x="1663700" y="5549900"/>
          <p14:tracePt t="410632" x="1676400" y="5594350"/>
          <p14:tracePt t="410648" x="1682750" y="5632450"/>
          <p14:tracePt t="410665" x="1695450" y="5664200"/>
          <p14:tracePt t="410681" x="1714500" y="5715000"/>
          <p14:tracePt t="410698" x="1727200" y="5759450"/>
          <p14:tracePt t="410715" x="1746250" y="5797550"/>
          <p14:tracePt t="410731" x="1765300" y="5835650"/>
          <p14:tracePt t="410748" x="1778000" y="5861050"/>
          <p14:tracePt t="410765" x="1790700" y="5867400"/>
          <p14:tracePt t="410782" x="1797050" y="5880100"/>
          <p14:tracePt t="410898" x="1797050" y="5886450"/>
          <p14:tracePt t="410914" x="1803400" y="5886450"/>
          <p14:tracePt t="410922" x="1816100" y="5886450"/>
          <p14:tracePt t="410931" x="1835150" y="5886450"/>
          <p14:tracePt t="410948" x="1866900" y="5867400"/>
          <p14:tracePt t="410965" x="1905000" y="5835650"/>
          <p14:tracePt t="410981" x="1930400" y="5797550"/>
          <p14:tracePt t="410998" x="1955800" y="5765800"/>
          <p14:tracePt t="411015" x="1981200" y="5721350"/>
          <p14:tracePt t="411031" x="2000250" y="5683250"/>
          <p14:tracePt t="411048" x="2012950" y="5626100"/>
          <p14:tracePt t="411065" x="2032000" y="5594350"/>
          <p14:tracePt t="411081" x="2051050" y="5543550"/>
          <p14:tracePt t="411098" x="2057400" y="5518150"/>
          <p14:tracePt t="411115" x="2057400" y="5492750"/>
          <p14:tracePt t="411131" x="2063750" y="5467350"/>
          <p14:tracePt t="411148" x="2076450" y="5416550"/>
          <p14:tracePt t="411165" x="2082800" y="5391150"/>
          <p14:tracePt t="411181" x="2089150" y="5353050"/>
          <p14:tracePt t="411198" x="2095500" y="5327650"/>
          <p14:tracePt t="411215" x="2095500" y="5308600"/>
          <p14:tracePt t="411232" x="2101850" y="5289550"/>
          <p14:tracePt t="411248" x="2101850" y="5283200"/>
          <p14:tracePt t="411265" x="2108200" y="5270500"/>
          <p14:tracePt t="411281" x="2108200" y="5257800"/>
          <p14:tracePt t="411298" x="2114550" y="5251450"/>
          <p14:tracePt t="411315" x="2120900" y="5245100"/>
          <p14:tracePt t="411331" x="2120900" y="5238750"/>
          <p14:tracePt t="411348" x="2133600" y="5238750"/>
          <p14:tracePt t="411365" x="2133600" y="5232400"/>
          <p14:tracePt t="411381" x="2139950" y="5232400"/>
          <p14:tracePt t="411398" x="2146300" y="5232400"/>
          <p14:tracePt t="411415" x="2152650" y="5232400"/>
          <p14:tracePt t="411432" x="2159000" y="5232400"/>
          <p14:tracePt t="411448" x="2165350" y="5232400"/>
          <p14:tracePt t="411465" x="2178050" y="5232400"/>
          <p14:tracePt t="411465" x="2184400" y="5232400"/>
          <p14:tracePt t="411482" x="2184400" y="5238750"/>
          <p14:tracePt t="411570" x="2190750" y="5245100"/>
          <p14:tracePt t="411578" x="2197100" y="5257800"/>
          <p14:tracePt t="411587" x="2197100" y="5270500"/>
          <p14:tracePt t="411598" x="2197100" y="5283200"/>
          <p14:tracePt t="411615" x="2209800" y="5327650"/>
          <p14:tracePt t="411632" x="2216150" y="5359400"/>
          <p14:tracePt t="411648" x="2228850" y="5422900"/>
          <p14:tracePt t="411665" x="2228850" y="5461000"/>
          <p14:tracePt t="411681" x="2228850" y="5511800"/>
          <p14:tracePt t="411698" x="2228850" y="5537200"/>
          <p14:tracePt t="411715" x="2228850" y="5549900"/>
          <p14:tracePt t="411754" x="2228850" y="5556250"/>
          <p14:tracePt t="411765" x="2228850" y="5562600"/>
          <p14:tracePt t="411781" x="2228850" y="5568950"/>
          <p14:tracePt t="411782" x="2228850" y="5588000"/>
          <p14:tracePt t="411798" x="2235200" y="5607050"/>
          <p14:tracePt t="411815" x="2241550" y="5619750"/>
          <p14:tracePt t="411832" x="2241550" y="5632450"/>
          <p14:tracePt t="411914" x="2247900" y="5632450"/>
          <p14:tracePt t="411931" x="2254250" y="5632450"/>
          <p14:tracePt t="411934" x="2279650" y="5632450"/>
          <p14:tracePt t="411948" x="2298700" y="5632450"/>
          <p14:tracePt t="411965" x="2311400" y="5632450"/>
          <p14:tracePt t="411981" x="2330450" y="5626100"/>
          <p14:tracePt t="411998" x="2343150" y="5619750"/>
          <p14:tracePt t="412015" x="2355850" y="5613400"/>
          <p14:tracePt t="412031" x="2362200" y="5600700"/>
          <p14:tracePt t="412048" x="2374900" y="5588000"/>
          <p14:tracePt t="412065" x="2393950" y="5575300"/>
          <p14:tracePt t="412081" x="2400300" y="5549900"/>
          <p14:tracePt t="412098" x="2413000" y="5530850"/>
          <p14:tracePt t="412115" x="2425700" y="5518150"/>
          <p14:tracePt t="412131" x="2438400" y="5505450"/>
          <p14:tracePt t="412148" x="2444750" y="5486400"/>
          <p14:tracePt t="412165" x="2451100" y="5467350"/>
          <p14:tracePt t="412181" x="2457450" y="5454650"/>
          <p14:tracePt t="412198" x="2463800" y="5441950"/>
          <p14:tracePt t="412215" x="2463800" y="5435600"/>
          <p14:tracePt t="412231" x="2463800" y="5429250"/>
          <p14:tracePt t="412248" x="2470150" y="5422900"/>
          <p14:tracePt t="412265" x="2470150" y="5416550"/>
          <p14:tracePt t="412265" x="2476500" y="5410200"/>
          <p14:tracePt t="412282" x="2482850" y="5403850"/>
          <p14:tracePt t="412298" x="2489200" y="5397500"/>
          <p14:tracePt t="412315" x="2489200" y="5391150"/>
          <p14:tracePt t="412354" x="2495550" y="5391150"/>
          <p14:tracePt t="412374" x="2495550" y="5384800"/>
          <p14:tracePt t="412375" x="2501900" y="5384800"/>
          <p14:tracePt t="412522" x="2508250" y="5384800"/>
          <p14:tracePt t="412530" x="2508250" y="5391150"/>
          <p14:tracePt t="412538" x="2559050" y="5511800"/>
          <p14:tracePt t="412592" x="2597150" y="5613400"/>
          <p14:tracePt t="412643" x="2603500" y="5638800"/>
          <p14:tracePt t="412665" x="2603500" y="5645150"/>
          <p14:tracePt t="412786" x="2616200" y="5645150"/>
          <p14:tracePt t="412794" x="2628900" y="5651500"/>
          <p14:tracePt t="412802" x="2635250" y="5657850"/>
          <p14:tracePt t="412815" x="2667000" y="5664200"/>
          <p14:tracePt t="412832" x="2686050" y="5670550"/>
          <p14:tracePt t="412848" x="2692400" y="5676900"/>
          <p14:tracePt t="412882" x="2698750" y="5676900"/>
          <p14:tracePt t="412914" x="2705100" y="5676900"/>
          <p14:tracePt t="412914" x="2711450" y="5676900"/>
          <p14:tracePt t="412924" x="2743200" y="5676900"/>
          <p14:tracePt t="412948" x="2768600" y="5664200"/>
          <p14:tracePt t="412965" x="2794000" y="5657850"/>
          <p14:tracePt t="412981" x="2825750" y="5645150"/>
          <p14:tracePt t="412998" x="2851150" y="5626100"/>
          <p14:tracePt t="413015" x="2882900" y="5600700"/>
          <p14:tracePt t="413031" x="2908300" y="5581650"/>
          <p14:tracePt t="413048" x="2921000" y="5575300"/>
          <p14:tracePt t="413065" x="2927350" y="5568950"/>
          <p14:tracePt t="413081" x="2933700" y="5562600"/>
          <p14:tracePt t="413122" x="2940050" y="5562600"/>
          <p14:tracePt t="413138" x="2946400" y="5556250"/>
          <p14:tracePt t="413154" x="2952750" y="5549900"/>
          <p14:tracePt t="413178" x="2959100" y="5543550"/>
          <p14:tracePt t="413186" x="2965450" y="5537200"/>
          <p14:tracePt t="413197" x="2978150" y="5530850"/>
          <p14:tracePt t="413234" x="2990850" y="5530850"/>
          <p14:tracePt t="413248" x="2997200" y="5530850"/>
          <p14:tracePt t="413249" x="3009900" y="5530850"/>
          <p14:tracePt t="413290" x="3016250" y="5530850"/>
          <p14:tracePt t="413298" x="3022600" y="5530850"/>
          <p14:tracePt t="413307" x="3028950" y="5530850"/>
          <p14:tracePt t="413332" x="3041650" y="5530850"/>
          <p14:tracePt t="413348" x="3054350" y="5537200"/>
          <p14:tracePt t="413365" x="3079750" y="5543550"/>
          <p14:tracePt t="413382" x="3111500" y="5556250"/>
          <p14:tracePt t="413398" x="3136900" y="5568950"/>
          <p14:tracePt t="413415" x="3143250" y="5568950"/>
          <p14:tracePt t="413662" x="0" y="0"/>
        </p14:tracePtLst>
      </p14:laserTrace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52400"/>
            <a:ext cx="8915400" cy="6477000"/>
          </a:xfrm>
        </p:spPr>
        <p:txBody>
          <a:bodyPr>
            <a:normAutofit/>
          </a:bodyPr>
          <a:lstStyle/>
          <a:p>
            <a:pPr marL="0" indent="0" algn="r" rtl="1">
              <a:buNone/>
            </a:pPr>
            <a:r>
              <a:rPr lang="en-US" sz="1800" dirty="0" smtClean="0">
                <a:solidFill>
                  <a:srgbClr val="00B050"/>
                </a:solidFill>
                <a:latin typeface="Times New Roman" pitchFamily="18" charset="0"/>
                <a:cs typeface="B Nazanin" panose="00000400000000000000" pitchFamily="2" charset="-78"/>
              </a:rPr>
              <a:t>3.1.1</a:t>
            </a:r>
            <a:r>
              <a:rPr lang="fa-IR" sz="1800" dirty="0" smtClean="0">
                <a:solidFill>
                  <a:srgbClr val="00B050"/>
                </a:solidFill>
                <a:latin typeface="Times New Roman" pitchFamily="18" charset="0"/>
                <a:cs typeface="B Nazanin" panose="00000400000000000000" pitchFamily="2" charset="-78"/>
              </a:rPr>
              <a:t>: الگوی خط لورنتسی تابش گسیل شده:</a:t>
            </a:r>
          </a:p>
          <a:p>
            <a:pPr marL="0" indent="0" algn="r" rtl="1">
              <a:buNone/>
            </a:pPr>
            <a:r>
              <a:rPr lang="fa-IR" sz="1600" dirty="0" smtClean="0">
                <a:solidFill>
                  <a:srgbClr val="190563"/>
                </a:solidFill>
                <a:latin typeface="Times New Roman" pitchFamily="18" charset="0"/>
                <a:cs typeface="B Nazanin" panose="00000400000000000000" pitchFamily="2" charset="-78"/>
              </a:rPr>
              <a:t>چون </a:t>
            </a:r>
            <a:r>
              <a:rPr lang="fa-IR" sz="1600" dirty="0" smtClean="0">
                <a:solidFill>
                  <a:schemeClr val="tx2"/>
                </a:solidFill>
                <a:latin typeface="Times New Roman" pitchFamily="18" charset="0"/>
                <a:cs typeface="B Nazanin" panose="00000400000000000000" pitchFamily="2" charset="-78"/>
              </a:rPr>
              <a:t>دامنه </a:t>
            </a:r>
            <a:r>
              <a:rPr lang="en-US" sz="1600" dirty="0" smtClean="0">
                <a:solidFill>
                  <a:schemeClr val="tx2"/>
                </a:solidFill>
                <a:latin typeface="Times New Roman" pitchFamily="18" charset="0"/>
                <a:cs typeface="B Nazanin" panose="00000400000000000000" pitchFamily="2" charset="-78"/>
              </a:rPr>
              <a:t>X(t)</a:t>
            </a:r>
            <a:r>
              <a:rPr lang="fa-IR" sz="1600" dirty="0" smtClean="0">
                <a:solidFill>
                  <a:schemeClr val="tx2"/>
                </a:solidFill>
                <a:latin typeface="Times New Roman" pitchFamily="18" charset="0"/>
                <a:cs typeface="B Nazanin" panose="00000400000000000000" pitchFamily="2" charset="-78"/>
              </a:rPr>
              <a:t>نوسان به تدریج کاهش می یابد،بسامد تابش گسیل  شده دیگر تکفام نخواهد بود.یک توزیع بسامدی وابسته به تابع </a:t>
            </a:r>
            <a:r>
              <a:rPr lang="en-US" sz="1600" dirty="0" smtClean="0">
                <a:solidFill>
                  <a:schemeClr val="tx2"/>
                </a:solidFill>
                <a:latin typeface="Times New Roman" pitchFamily="18" charset="0"/>
                <a:cs typeface="B Nazanin" panose="00000400000000000000" pitchFamily="2" charset="-78"/>
              </a:rPr>
              <a:t>X(t)</a:t>
            </a:r>
            <a:r>
              <a:rPr lang="fa-IR" sz="1600" dirty="0" smtClean="0">
                <a:solidFill>
                  <a:schemeClr val="tx2"/>
                </a:solidFill>
                <a:latin typeface="Times New Roman" pitchFamily="18" charset="0"/>
                <a:cs typeface="B Nazanin" panose="00000400000000000000" pitchFamily="2" charset="-78"/>
              </a:rPr>
              <a:t> در فرمول (2) با تبدیل فوریه به شکل زیر دیده میشود:</a:t>
            </a:r>
          </a:p>
          <a:p>
            <a:pPr marL="0" indent="0" algn="r" rtl="1">
              <a:buNone/>
            </a:pPr>
            <a:r>
              <a:rPr lang="fa-IR" sz="1600" dirty="0" smtClean="0">
                <a:solidFill>
                  <a:schemeClr val="tx2"/>
                </a:solidFill>
                <a:latin typeface="Times New Roman" pitchFamily="18" charset="0"/>
                <a:cs typeface="B Nazanin" panose="00000400000000000000" pitchFamily="2" charset="-78"/>
              </a:rPr>
              <a:t>نوسان میرای</a:t>
            </a:r>
            <a:r>
              <a:rPr lang="en-US" sz="1600" dirty="0" smtClean="0">
                <a:solidFill>
                  <a:schemeClr val="tx2"/>
                </a:solidFill>
                <a:latin typeface="Times New Roman" pitchFamily="18" charset="0"/>
                <a:cs typeface="B Nazanin" panose="00000400000000000000" pitchFamily="2" charset="-78"/>
              </a:rPr>
              <a:t>X(t)</a:t>
            </a:r>
            <a:r>
              <a:rPr lang="fa-IR" sz="1600" dirty="0" smtClean="0">
                <a:solidFill>
                  <a:schemeClr val="tx2"/>
                </a:solidFill>
                <a:latin typeface="Times New Roman" pitchFamily="18" charset="0"/>
                <a:cs typeface="B Nazanin" panose="00000400000000000000" pitchFamily="2" charset="-78"/>
              </a:rPr>
              <a:t> را میتوانیم بصورت برهم نهی نوسانهای تکفام                    با بسامد های </a:t>
            </a:r>
          </a:p>
          <a:p>
            <a:pPr marL="0" indent="0" algn="r" rtl="1">
              <a:buNone/>
            </a:pPr>
            <a:r>
              <a:rPr lang="fa-IR" sz="1600" dirty="0" smtClean="0">
                <a:solidFill>
                  <a:schemeClr val="tx2"/>
                </a:solidFill>
                <a:latin typeface="Times New Roman" pitchFamily="18" charset="0"/>
                <a:cs typeface="B Nazanin" panose="00000400000000000000" pitchFamily="2" charset="-78"/>
              </a:rPr>
              <a:t>با اندکی اختلاف         وبا دامنه های            بصورت زیر بیان کرد: </a:t>
            </a:r>
          </a:p>
          <a:p>
            <a:pPr marL="0" indent="0" algn="r" rtl="1">
              <a:buNone/>
            </a:pPr>
            <a:r>
              <a:rPr lang="fa-IR" sz="1600" dirty="0" smtClean="0">
                <a:solidFill>
                  <a:srgbClr val="190563"/>
                </a:solidFill>
                <a:latin typeface="Times New Roman" pitchFamily="18" charset="0"/>
                <a:cs typeface="B Nazanin" panose="00000400000000000000" pitchFamily="2" charset="-78"/>
              </a:rPr>
              <a:t>                                                    </a:t>
            </a:r>
          </a:p>
          <a:p>
            <a:pPr marL="0" indent="0" algn="r" rtl="1">
              <a:buNone/>
            </a:pPr>
            <a:r>
              <a:rPr lang="fa-IR" sz="1600" dirty="0">
                <a:solidFill>
                  <a:srgbClr val="190563"/>
                </a:solidFill>
                <a:latin typeface="Times New Roman" pitchFamily="18" charset="0"/>
                <a:cs typeface="B Nazanin" panose="00000400000000000000" pitchFamily="2" charset="-78"/>
              </a:rPr>
              <a:t> </a:t>
            </a:r>
            <a:r>
              <a:rPr lang="fa-IR" sz="1600" dirty="0" smtClean="0">
                <a:solidFill>
                  <a:srgbClr val="190563"/>
                </a:solidFill>
                <a:latin typeface="Times New Roman" pitchFamily="18" charset="0"/>
                <a:cs typeface="B Nazanin" panose="00000400000000000000" pitchFamily="2" charset="-78"/>
              </a:rPr>
              <a:t>دامنه های                                       (  </a:t>
            </a:r>
            <a:r>
              <a:rPr lang="fa-IR" sz="1600" dirty="0">
                <a:solidFill>
                  <a:srgbClr val="190563"/>
                </a:solidFill>
                <a:latin typeface="Times New Roman" pitchFamily="18" charset="0"/>
                <a:cs typeface="B Nazanin" panose="00000400000000000000" pitchFamily="2" charset="-78"/>
              </a:rPr>
              <a:t>3 ) </a:t>
            </a:r>
            <a:endParaRPr lang="en-US" sz="1600" dirty="0">
              <a:solidFill>
                <a:srgbClr val="190563"/>
              </a:solidFill>
              <a:latin typeface="Times New Roman" pitchFamily="18" charset="0"/>
              <a:cs typeface="B Nazanin" panose="00000400000000000000" pitchFamily="2" charset="-78"/>
            </a:endParaRPr>
          </a:p>
          <a:p>
            <a:pPr marL="0" indent="0" algn="r" rtl="1">
              <a:buNone/>
            </a:pPr>
            <a:endParaRPr lang="fa-IR" sz="1600" dirty="0" smtClean="0">
              <a:solidFill>
                <a:srgbClr val="190563"/>
              </a:solidFill>
              <a:latin typeface="Times New Roman" pitchFamily="18" charset="0"/>
              <a:cs typeface="B Nazanin" panose="00000400000000000000" pitchFamily="2" charset="-78"/>
            </a:endParaRPr>
          </a:p>
          <a:p>
            <a:pPr marL="0" indent="0" algn="r" rtl="1">
              <a:buNone/>
            </a:pPr>
            <a:r>
              <a:rPr lang="fa-IR" sz="1600" dirty="0" smtClean="0">
                <a:solidFill>
                  <a:srgbClr val="190563"/>
                </a:solidFill>
                <a:latin typeface="Times New Roman" pitchFamily="18" charset="0"/>
                <a:cs typeface="B Nazanin" panose="00000400000000000000" pitchFamily="2" charset="-78"/>
              </a:rPr>
              <a:t>از روابط    2 و  3  بصورت تبدیل فوریه به دست می آیند:</a:t>
            </a:r>
          </a:p>
          <a:p>
            <a:pPr marL="0" indent="0" algn="r" rtl="1">
              <a:buNone/>
            </a:pPr>
            <a:endParaRPr lang="fa-IR" sz="1600" dirty="0">
              <a:solidFill>
                <a:srgbClr val="190563"/>
              </a:solidFill>
              <a:latin typeface="Times New Roman" pitchFamily="18" charset="0"/>
              <a:cs typeface="B Nazanin" panose="00000400000000000000" pitchFamily="2" charset="-78"/>
            </a:endParaRPr>
          </a:p>
          <a:p>
            <a:pPr marL="0" indent="0" algn="r" rtl="1">
              <a:buNone/>
            </a:pPr>
            <a:endParaRPr lang="fa-IR" sz="1600" dirty="0" smtClean="0">
              <a:solidFill>
                <a:srgbClr val="190563"/>
              </a:solidFill>
              <a:latin typeface="Times New Roman" pitchFamily="18" charset="0"/>
              <a:cs typeface="B Nazanin" panose="00000400000000000000" pitchFamily="2" charset="-78"/>
            </a:endParaRPr>
          </a:p>
          <a:p>
            <a:pPr marL="0" indent="0" algn="r" rtl="1">
              <a:buNone/>
            </a:pPr>
            <a:r>
              <a:rPr lang="fa-IR" sz="1600" dirty="0" smtClean="0">
                <a:solidFill>
                  <a:srgbClr val="190563"/>
                </a:solidFill>
                <a:latin typeface="Times New Roman" pitchFamily="18" charset="0"/>
                <a:cs typeface="B Nazanin" panose="00000400000000000000" pitchFamily="2" charset="-78"/>
              </a:rPr>
              <a:t>  (4  )</a:t>
            </a:r>
            <a:endParaRPr lang="fa-IR" sz="1600" dirty="0">
              <a:solidFill>
                <a:srgbClr val="190563"/>
              </a:solidFill>
              <a:latin typeface="Times New Roman" pitchFamily="18" charset="0"/>
              <a:cs typeface="B Nazanin" panose="00000400000000000000" pitchFamily="2" charset="-78"/>
            </a:endParaRPr>
          </a:p>
          <a:p>
            <a:pPr marL="0" indent="0" algn="r" rtl="1">
              <a:buNone/>
            </a:pPr>
            <a:endParaRPr lang="fa-IR" sz="1600" dirty="0" smtClean="0">
              <a:solidFill>
                <a:srgbClr val="190563"/>
              </a:solidFill>
              <a:latin typeface="Times New Roman" pitchFamily="18" charset="0"/>
              <a:cs typeface="B Nazanin" panose="00000400000000000000" pitchFamily="2" charset="-78"/>
            </a:endParaRPr>
          </a:p>
          <a:p>
            <a:pPr marL="0" indent="0" algn="r" rtl="1">
              <a:buNone/>
            </a:pPr>
            <a:endParaRPr lang="fa-IR" sz="1600" dirty="0">
              <a:solidFill>
                <a:srgbClr val="190563"/>
              </a:solidFill>
              <a:latin typeface="Times New Roman" pitchFamily="18" charset="0"/>
              <a:cs typeface="B Nazanin" panose="00000400000000000000" pitchFamily="2" charset="-78"/>
            </a:endParaRPr>
          </a:p>
          <a:p>
            <a:pPr marL="0" indent="0" algn="r" rtl="1">
              <a:buNone/>
            </a:pPr>
            <a:r>
              <a:rPr lang="fa-IR" sz="1600" dirty="0" smtClean="0">
                <a:solidFill>
                  <a:srgbClr val="190563"/>
                </a:solidFill>
                <a:latin typeface="Times New Roman" pitchFamily="18" charset="0"/>
                <a:cs typeface="B Nazanin" panose="00000400000000000000" pitchFamily="2" charset="-78"/>
              </a:rPr>
              <a:t>با انتگرال گیری  از فرمول 4   دامنه های مختلط به صورت زیر داده میشوند:</a:t>
            </a:r>
          </a:p>
          <a:p>
            <a:pPr marL="0" indent="0" algn="r" rtl="1">
              <a:buNone/>
            </a:pPr>
            <a:endParaRPr lang="fa-IR" sz="1600" dirty="0" smtClean="0">
              <a:solidFill>
                <a:srgbClr val="190563"/>
              </a:solidFill>
              <a:latin typeface="Times New Roman" pitchFamily="18" charset="0"/>
              <a:cs typeface="B Nazanin" panose="00000400000000000000" pitchFamily="2" charset="-78"/>
            </a:endParaRPr>
          </a:p>
          <a:p>
            <a:pPr marL="0" indent="0" algn="r" rtl="1">
              <a:buNone/>
            </a:pPr>
            <a:r>
              <a:rPr lang="fa-IR" sz="1600" dirty="0" smtClean="0">
                <a:solidFill>
                  <a:srgbClr val="190563"/>
                </a:solidFill>
                <a:latin typeface="Times New Roman" pitchFamily="18" charset="0"/>
                <a:cs typeface="B Nazanin" panose="00000400000000000000" pitchFamily="2" charset="-78"/>
              </a:rPr>
              <a:t>                                                                    (5  )</a:t>
            </a:r>
            <a:endParaRPr lang="fa-IR" sz="1600" dirty="0">
              <a:solidFill>
                <a:srgbClr val="190563"/>
              </a:solidFill>
              <a:latin typeface="Times New Roman" pitchFamily="18" charset="0"/>
              <a:cs typeface="B Nazanin" panose="00000400000000000000" pitchFamily="2" charset="-78"/>
            </a:endParaRPr>
          </a:p>
          <a:p>
            <a:pPr marL="0" indent="0" algn="r" rtl="1">
              <a:buNone/>
            </a:pPr>
            <a:r>
              <a:rPr lang="fa-IR" sz="1600" dirty="0" smtClean="0">
                <a:solidFill>
                  <a:srgbClr val="190563"/>
                </a:solidFill>
                <a:latin typeface="Times New Roman" pitchFamily="18" charset="0"/>
                <a:cs typeface="B Nazanin" panose="00000400000000000000" pitchFamily="2" charset="-78"/>
              </a:rPr>
              <a:t>شدت واقعی در واقع </a:t>
            </a:r>
          </a:p>
          <a:p>
            <a:pPr marL="0" indent="0" algn="r" rtl="1">
              <a:buNone/>
            </a:pPr>
            <a:r>
              <a:rPr lang="fa-IR" sz="1600" dirty="0" smtClean="0">
                <a:solidFill>
                  <a:srgbClr val="190563"/>
                </a:solidFill>
                <a:latin typeface="Times New Roman" pitchFamily="18" charset="0"/>
                <a:cs typeface="B Nazanin" panose="00000400000000000000" pitchFamily="2" charset="-78"/>
              </a:rPr>
              <a:t>است .که شامل جملات                    و                    در مخرج است. در مجاورت بسامد مرکزی          یک گذار اتمی که درآن </a:t>
            </a:r>
          </a:p>
          <a:p>
            <a:pPr marL="0" indent="0" algn="r" rtl="1">
              <a:buNone/>
            </a:pPr>
            <a:endParaRPr lang="fa-IR" sz="1600" dirty="0" smtClean="0">
              <a:solidFill>
                <a:srgbClr val="190563"/>
              </a:solidFill>
              <a:latin typeface="Times New Roman" pitchFamily="18" charset="0"/>
              <a:cs typeface="B Nazanin" panose="00000400000000000000" pitchFamily="2" charset="-78"/>
            </a:endParaRPr>
          </a:p>
          <a:p>
            <a:pPr marL="0" indent="0" algn="r" rtl="1">
              <a:buNone/>
            </a:pPr>
            <a:r>
              <a:rPr lang="fa-IR" sz="1600" dirty="0" smtClean="0">
                <a:solidFill>
                  <a:srgbClr val="190563"/>
                </a:solidFill>
                <a:latin typeface="Times New Roman" pitchFamily="18" charset="0"/>
                <a:cs typeface="B Nazanin" panose="00000400000000000000" pitchFamily="2" charset="-78"/>
              </a:rPr>
              <a:t>                                      است جملات با                           قابل صرفنظر کردن هستند. الگوی شدت خط طیفی  عبارت میشود:</a:t>
            </a:r>
          </a:p>
          <a:p>
            <a:pPr marL="0" indent="0" algn="r" rtl="1">
              <a:buNone/>
            </a:pPr>
            <a:r>
              <a:rPr lang="fa-IR" sz="1600" dirty="0" smtClean="0">
                <a:solidFill>
                  <a:srgbClr val="190563"/>
                </a:solidFill>
                <a:latin typeface="Times New Roman" pitchFamily="18" charset="0"/>
                <a:cs typeface="B Nazanin" panose="00000400000000000000" pitchFamily="2" charset="-78"/>
              </a:rPr>
              <a:t>                                       </a:t>
            </a:r>
            <a:endParaRPr lang="en-US" sz="1600" dirty="0" smtClean="0">
              <a:solidFill>
                <a:srgbClr val="190563"/>
              </a:solidFill>
              <a:latin typeface="Times New Roman" pitchFamily="18" charset="0"/>
              <a:cs typeface="B Nazanin" panose="00000400000000000000" pitchFamily="2" charset="-78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62000"/>
            <a:ext cx="2438400" cy="2076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81000" y="3005904"/>
            <a:ext cx="146834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a-IR" sz="1200" dirty="0" smtClean="0">
                <a:solidFill>
                  <a:srgbClr val="00B050"/>
                </a:solidFill>
                <a:latin typeface="Times New Roman" pitchFamily="18" charset="0"/>
                <a:cs typeface="B Nazanin" panose="00000400000000000000" pitchFamily="2" charset="-78"/>
              </a:rPr>
              <a:t>توزیع بسامد            دامنه های به دست آمده به وسیله تبدیل فوریه</a:t>
            </a:r>
            <a:r>
              <a:rPr lang="en-US" sz="1200" dirty="0">
                <a:solidFill>
                  <a:schemeClr val="tx2"/>
                </a:solidFill>
                <a:latin typeface="Times New Roman" pitchFamily="18" charset="0"/>
                <a:cs typeface="B Nazanin" panose="00000400000000000000" pitchFamily="2" charset="-78"/>
              </a:rPr>
              <a:t> </a:t>
            </a:r>
            <a:r>
              <a:rPr lang="en-US" sz="1200" dirty="0" smtClean="0">
                <a:solidFill>
                  <a:schemeClr val="tx2"/>
                </a:solidFill>
                <a:latin typeface="Times New Roman" pitchFamily="18" charset="0"/>
                <a:cs typeface="B Nazanin" panose="00000400000000000000" pitchFamily="2" charset="-78"/>
              </a:rPr>
              <a:t>X(t)</a:t>
            </a:r>
            <a:r>
              <a:rPr lang="fa-IR" sz="1200" dirty="0" smtClean="0">
                <a:solidFill>
                  <a:schemeClr val="tx2"/>
                </a:solidFill>
                <a:latin typeface="Times New Roman" pitchFamily="18" charset="0"/>
                <a:cs typeface="B Nazanin" panose="00000400000000000000" pitchFamily="2" charset="-78"/>
              </a:rPr>
              <a:t> </a:t>
            </a:r>
            <a:r>
              <a:rPr lang="fa-IR" sz="1200" dirty="0" smtClean="0">
                <a:solidFill>
                  <a:srgbClr val="00B050"/>
                </a:solidFill>
                <a:latin typeface="Times New Roman" pitchFamily="18" charset="0"/>
                <a:cs typeface="B Nazanin" panose="00000400000000000000" pitchFamily="2" charset="-78"/>
              </a:rPr>
              <a:t>الگوی شدت </a:t>
            </a:r>
            <a:endParaRPr lang="fa-IR" sz="1200" dirty="0">
              <a:solidFill>
                <a:srgbClr val="00B050"/>
              </a:solidFill>
              <a:latin typeface="Times New Roman" pitchFamily="18" charset="0"/>
              <a:cs typeface="B Nazanin" panose="00000400000000000000" pitchFamily="2" charset="-78"/>
            </a:endParaRPr>
          </a:p>
          <a:p>
            <a:endParaRPr lang="fa-IR" sz="1200" dirty="0" smtClean="0">
              <a:solidFill>
                <a:srgbClr val="00B050"/>
              </a:solidFill>
              <a:latin typeface="Times New Roman" pitchFamily="18" charset="0"/>
              <a:cs typeface="B Nazanin" panose="00000400000000000000" pitchFamily="2" charset="-78"/>
            </a:endParaRPr>
          </a:p>
          <a:p>
            <a:pPr algn="r"/>
            <a:endParaRPr lang="fa-IR" sz="1200" dirty="0" smtClean="0">
              <a:solidFill>
                <a:srgbClr val="00B050"/>
              </a:solidFill>
              <a:latin typeface="Times New Roman" pitchFamily="18" charset="0"/>
              <a:cs typeface="B Nazanin" panose="00000400000000000000" pitchFamily="2" charset="-78"/>
            </a:endParaRPr>
          </a:p>
          <a:p>
            <a:pPr algn="r"/>
            <a:r>
              <a:rPr lang="fa-IR" sz="1200" dirty="0" smtClean="0">
                <a:solidFill>
                  <a:srgbClr val="00B050"/>
                </a:solidFill>
                <a:latin typeface="Times New Roman" pitchFamily="18" charset="0"/>
                <a:cs typeface="B Nazanin" panose="00000400000000000000" pitchFamily="2" charset="-78"/>
              </a:rPr>
              <a:t>را حاصل میدهد.</a:t>
            </a:r>
          </a:p>
          <a:p>
            <a:endParaRPr lang="en-US" sz="1200" dirty="0">
              <a:solidFill>
                <a:srgbClr val="00B050"/>
              </a:solidFill>
              <a:latin typeface="Times New Roman" pitchFamily="18" charset="0"/>
              <a:cs typeface="B Nazanin" panose="00000400000000000000" pitchFamily="2" charset="-78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7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545" y="3040006"/>
            <a:ext cx="428625" cy="200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8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1" y="3810000"/>
            <a:ext cx="1315940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9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3325" y="1066800"/>
            <a:ext cx="828675" cy="266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10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9497" y="1359582"/>
            <a:ext cx="266700" cy="209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11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3983" y="1359582"/>
            <a:ext cx="485775" cy="219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12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1591476"/>
            <a:ext cx="2533651" cy="999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7"/>
          <p:cNvPicPr>
            <a:picLocks noChangeAspect="1" noChangeArrowheads="1"/>
          </p:cNvPicPr>
          <p:nvPr/>
        </p:nvPicPr>
        <p:blipFill>
          <a:blip r:embed="rId11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2847" y="1902602"/>
            <a:ext cx="485775" cy="219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13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2843213"/>
            <a:ext cx="5167313" cy="1171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14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166" y="4495800"/>
            <a:ext cx="4427434" cy="723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9" name="Picture 11"/>
          <p:cNvPicPr>
            <a:picLocks noChangeAspect="1" noChangeArrowheads="1"/>
          </p:cNvPicPr>
          <p:nvPr/>
        </p:nvPicPr>
        <p:blipFill>
          <a:blip r:embed="rId16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0222" y="5122670"/>
            <a:ext cx="1819275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0" name="Picture 12"/>
          <p:cNvPicPr>
            <a:picLocks noChangeAspect="1" noChangeArrowheads="1"/>
          </p:cNvPicPr>
          <p:nvPr/>
        </p:nvPicPr>
        <p:blipFill>
          <a:blip r:embed="rId18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2054" y="5441001"/>
            <a:ext cx="828675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1" name="Picture 13"/>
          <p:cNvPicPr>
            <a:picLocks noChangeAspect="1" noChangeArrowheads="1"/>
          </p:cNvPicPr>
          <p:nvPr/>
        </p:nvPicPr>
        <p:blipFill>
          <a:blip r:embed="rId20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3877" y="5460140"/>
            <a:ext cx="857250" cy="200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2" name="Picture 14"/>
          <p:cNvPicPr>
            <a:picLocks noChangeAspect="1" noChangeArrowheads="1"/>
          </p:cNvPicPr>
          <p:nvPr/>
        </p:nvPicPr>
        <p:blipFill>
          <a:blip r:embed="rId22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7975" y="5460050"/>
            <a:ext cx="371475" cy="238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3" name="Picture 15"/>
          <p:cNvPicPr>
            <a:picLocks noChangeAspect="1" noChangeArrowheads="1"/>
          </p:cNvPicPr>
          <p:nvPr/>
        </p:nvPicPr>
        <p:blipFill>
          <a:blip r:embed="rId24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5867400"/>
            <a:ext cx="1581150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4" name="Picture 16"/>
          <p:cNvPicPr>
            <a:picLocks noChangeAspect="1" noChangeArrowheads="1"/>
          </p:cNvPicPr>
          <p:nvPr/>
        </p:nvPicPr>
        <p:blipFill>
          <a:blip r:embed="rId26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2346" y="5867400"/>
            <a:ext cx="876300" cy="323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533401" y="6248400"/>
            <a:ext cx="609600" cy="609600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7744631" y="6185072"/>
            <a:ext cx="609600" cy="609600"/>
          </a:xfrm>
          <a:prstGeom prst="rect">
            <a:avLst/>
          </a:prstGeom>
          <a:solidFill>
            <a:srgbClr val="C00000"/>
          </a:solidFill>
        </p:spPr>
      </p:pic>
      <p:sp>
        <p:nvSpPr>
          <p:cNvPr id="7" name="TextBox 6"/>
          <p:cNvSpPr txBox="1"/>
          <p:nvPr/>
        </p:nvSpPr>
        <p:spPr>
          <a:xfrm>
            <a:off x="6622054" y="6346395"/>
            <a:ext cx="9060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a-IR" dirty="0" smtClean="0"/>
              <a:t>تکمیلی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419575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1870"/>
    </mc:Choice>
    <mc:Fallback xmlns="">
      <p:transition spd="slow" advTm="3718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4463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75929" x="4076700" y="1371600"/>
          <p14:tracePt t="76706" x="4083050" y="1371600"/>
          <p14:tracePt t="76711" x="4102100" y="1371600"/>
          <p14:tracePt t="76770" x="4108450" y="1371600"/>
          <p14:tracePt t="76794" x="4114800" y="1371600"/>
          <p14:tracePt t="76809" x="4121150" y="1371600"/>
          <p14:tracePt t="76814" x="4133850" y="1371600"/>
          <p14:tracePt t="76826" x="4146550" y="1371600"/>
          <p14:tracePt t="76843" x="4159250" y="1371600"/>
          <p14:tracePt t="76890" x="4165600" y="1371600"/>
          <p14:tracePt t="76898" x="4171950" y="1377950"/>
          <p14:tracePt t="76914" x="4178300" y="1377950"/>
          <p14:tracePt t="76918" x="4191000" y="1384300"/>
          <p14:tracePt t="76962" x="4197350" y="1384300"/>
          <p14:tracePt t="76978" x="4203700" y="1384300"/>
          <p14:tracePt t="76986" x="4216400" y="1384300"/>
          <p14:tracePt t="76994" x="4222750" y="1390650"/>
          <p14:tracePt t="77009" x="4248150" y="1397000"/>
          <p14:tracePt t="77026" x="4254500" y="1403350"/>
          <p14:tracePt t="77043" x="4260850" y="1403350"/>
          <p14:tracePt t="77082" x="4267200" y="1403350"/>
          <p14:tracePt t="77186" x="4273550" y="1403350"/>
          <p14:tracePt t="77501" x="4267200" y="1403350"/>
          <p14:tracePt t="77522" x="4260850" y="1397000"/>
          <p14:tracePt t="77530" x="4235450" y="1397000"/>
          <p14:tracePt t="77543" x="4216400" y="1397000"/>
          <p14:tracePt t="77559" x="4203700" y="1397000"/>
          <p14:tracePt t="77576" x="4197350" y="1397000"/>
          <p14:tracePt t="78306" x="4191000" y="1397000"/>
          <p14:tracePt t="78318" x="4178300" y="1397000"/>
          <p14:tracePt t="78319" x="4108450" y="1403350"/>
          <p14:tracePt t="78343" x="4025900" y="1409700"/>
          <p14:tracePt t="78360" x="3968750" y="1416050"/>
          <p14:tracePt t="78376" x="3924300" y="1435100"/>
          <p14:tracePt t="78393" x="3905250" y="1435100"/>
          <p14:tracePt t="78954" x="3911600" y="1428750"/>
          <p14:tracePt t="78962" x="3924300" y="1422400"/>
          <p14:tracePt t="78976" x="3937000" y="1416050"/>
          <p14:tracePt t="78978" x="3956050" y="1397000"/>
          <p14:tracePt t="78993" x="3975100" y="1377950"/>
          <p14:tracePt t="79010" x="3981450" y="1377950"/>
          <p14:tracePt t="79378" x="3987800" y="1377950"/>
          <p14:tracePt t="79402" x="3994150" y="1377950"/>
          <p14:tracePt t="79402" x="4006850" y="1371600"/>
          <p14:tracePt t="79426" x="4013200" y="1371600"/>
          <p14:tracePt t="79443" x="4019550" y="1371600"/>
          <p14:tracePt t="79459" x="4025900" y="1371600"/>
          <p14:tracePt t="79476" x="4032250" y="1371600"/>
          <p14:tracePt t="79493" x="4051300" y="1371600"/>
          <p14:tracePt t="79509" x="4057650" y="1371600"/>
          <p14:tracePt t="79526" x="4076700" y="1377950"/>
          <p14:tracePt t="79543" x="4095750" y="1377950"/>
          <p14:tracePt t="79560" x="4114800" y="1377950"/>
          <p14:tracePt t="79576" x="4127500" y="1377950"/>
          <p14:tracePt t="79593" x="4146550" y="1377950"/>
          <p14:tracePt t="79609" x="4159250" y="1377950"/>
          <p14:tracePt t="79626" x="4191000" y="1390650"/>
          <p14:tracePt t="79643" x="4203700" y="1397000"/>
          <p14:tracePt t="79660" x="4210050" y="1397000"/>
          <p14:tracePt t="79676" x="4222750" y="1397000"/>
          <p14:tracePt t="79693" x="4229100" y="1397000"/>
          <p14:tracePt t="79709" x="4248150" y="1397000"/>
          <p14:tracePt t="79726" x="4260850" y="1397000"/>
          <p14:tracePt t="79743" x="4267200" y="1403350"/>
          <p14:tracePt t="79842" x="4267200" y="1397000"/>
          <p14:tracePt t="80106" x="4260850" y="1397000"/>
          <p14:tracePt t="80130" x="4254500" y="1397000"/>
          <p14:tracePt t="80136" x="4229100" y="1397000"/>
          <p14:tracePt t="80178" x="4216400" y="1397000"/>
          <p14:tracePt t="80178" x="4203700" y="1397000"/>
          <p14:tracePt t="80193" x="4184650" y="1397000"/>
          <p14:tracePt t="80209" x="4146550" y="1397000"/>
          <p14:tracePt t="80226" x="4127500" y="1397000"/>
          <p14:tracePt t="80243" x="4114800" y="1397000"/>
          <p14:tracePt t="80259" x="4102100" y="1390650"/>
          <p14:tracePt t="81114" x="4108450" y="1390650"/>
          <p14:tracePt t="81130" x="4114800" y="1390650"/>
          <p14:tracePt t="81138" x="4121150" y="1390650"/>
          <p14:tracePt t="81146" x="4133850" y="1390650"/>
          <p14:tracePt t="81160" x="4152900" y="1390650"/>
          <p14:tracePt t="81176" x="4171950" y="1397000"/>
          <p14:tracePt t="81193" x="4203700" y="1397000"/>
          <p14:tracePt t="81209" x="4260850" y="1409700"/>
          <p14:tracePt t="81226" x="4273550" y="1409700"/>
          <p14:tracePt t="81243" x="4298950" y="1416050"/>
          <p14:tracePt t="81260" x="4311650" y="1416050"/>
          <p14:tracePt t="81276" x="4337050" y="1409700"/>
          <p14:tracePt t="81293" x="4387850" y="1422400"/>
          <p14:tracePt t="81310" x="4470400" y="1422400"/>
          <p14:tracePt t="81326" x="4559300" y="1422400"/>
          <p14:tracePt t="81343" x="4660900" y="1422400"/>
          <p14:tracePt t="81360" x="4756150" y="1422400"/>
          <p14:tracePt t="81376" x="4870450" y="1428750"/>
          <p14:tracePt t="81393" x="4940300" y="1441450"/>
          <p14:tracePt t="81409" x="5016500" y="1441450"/>
          <p14:tracePt t="81426" x="5099050" y="1466850"/>
          <p14:tracePt t="81443" x="5181600" y="1492250"/>
          <p14:tracePt t="81460" x="5308600" y="1543050"/>
          <p14:tracePt t="81476" x="5511800" y="1619250"/>
          <p14:tracePt t="81493" x="5810250" y="1746250"/>
          <p14:tracePt t="81509" x="6134100" y="1860550"/>
          <p14:tracePt t="81526" x="6419850" y="1936750"/>
          <p14:tracePt t="81543" x="6610350" y="1981200"/>
          <p14:tracePt t="81560" x="6737350" y="2000250"/>
          <p14:tracePt t="81576" x="6826250" y="2012950"/>
          <p14:tracePt t="81593" x="6883400" y="2025650"/>
          <p14:tracePt t="81609" x="6965950" y="2038350"/>
          <p14:tracePt t="81626" x="7023100" y="2044700"/>
          <p14:tracePt t="81643" x="7131050" y="2076450"/>
          <p14:tracePt t="81659" x="7264400" y="2127250"/>
          <p14:tracePt t="81676" x="7416800" y="2184400"/>
          <p14:tracePt t="81693" x="7569200" y="2228850"/>
          <p14:tracePt t="81709" x="7702550" y="2260600"/>
          <p14:tracePt t="81726" x="7823200" y="2279650"/>
          <p14:tracePt t="81743" x="7931150" y="2305050"/>
          <p14:tracePt t="81759" x="8007350" y="2330450"/>
          <p14:tracePt t="81776" x="8045450" y="2336800"/>
          <p14:tracePt t="81793" x="8058150" y="2336800"/>
          <p14:tracePt t="81810" x="8064500" y="2343150"/>
          <p14:tracePt t="81890" x="8070850" y="2343150"/>
          <p14:tracePt t="81893" x="8083550" y="2343150"/>
          <p14:tracePt t="81902" x="8128000" y="2311400"/>
          <p14:tracePt t="81926" x="8159750" y="2286000"/>
          <p14:tracePt t="81943" x="8172450" y="2266950"/>
          <p14:tracePt t="81960" x="8197850" y="2235200"/>
          <p14:tracePt t="81976" x="8210550" y="2209800"/>
          <p14:tracePt t="81993" x="8223250" y="2171700"/>
          <p14:tracePt t="81993" x="8229600" y="2165350"/>
          <p14:tracePt t="82010" x="8235950" y="2139950"/>
          <p14:tracePt t="82026" x="8235950" y="2120900"/>
          <p14:tracePt t="82043" x="8242300" y="2089150"/>
          <p14:tracePt t="82059" x="8242300" y="2082800"/>
          <p14:tracePt t="82076" x="8242300" y="2070100"/>
          <p14:tracePt t="82093" x="8242300" y="2051050"/>
          <p14:tracePt t="82110" x="8242300" y="2032000"/>
          <p14:tracePt t="82126" x="8242300" y="2006600"/>
          <p14:tracePt t="82143" x="8235950" y="1981200"/>
          <p14:tracePt t="82160" x="8229600" y="1962150"/>
          <p14:tracePt t="82176" x="8223250" y="1936750"/>
          <p14:tracePt t="82193" x="8210550" y="1917700"/>
          <p14:tracePt t="82209" x="8197850" y="1898650"/>
          <p14:tracePt t="82226" x="8185150" y="1885950"/>
          <p14:tracePt t="82243" x="8178800" y="1873250"/>
          <p14:tracePt t="82260" x="8178800" y="1860550"/>
          <p14:tracePt t="82276" x="8159750" y="1847850"/>
          <p14:tracePt t="82293" x="8128000" y="1822450"/>
          <p14:tracePt t="82310" x="8083550" y="1784350"/>
          <p14:tracePt t="82326" x="7988300" y="1739900"/>
          <p14:tracePt t="82343" x="7861300" y="1670050"/>
          <p14:tracePt t="82360" x="7734300" y="1619250"/>
          <p14:tracePt t="82376" x="7626350" y="1581150"/>
          <p14:tracePt t="82393" x="7575550" y="1555750"/>
          <p14:tracePt t="82409" x="7543800" y="1536700"/>
          <p14:tracePt t="82530" x="7537450" y="1530350"/>
          <p14:tracePt t="82842" x="7543800" y="1530350"/>
          <p14:tracePt t="82858" x="7550150" y="1530350"/>
          <p14:tracePt t="82867" x="7556500" y="1530350"/>
          <p14:tracePt t="82876" x="7569200" y="1530350"/>
          <p14:tracePt t="82893" x="7575550" y="1530350"/>
          <p14:tracePt t="82909" x="7588250" y="1530350"/>
          <p14:tracePt t="82926" x="7594600" y="1530350"/>
          <p14:tracePt t="82943" x="7600950" y="1536700"/>
          <p14:tracePt t="82960" x="7613650" y="1536700"/>
          <p14:tracePt t="82976" x="7620000" y="1543050"/>
          <p14:tracePt t="82993" x="7626350" y="1543050"/>
          <p14:tracePt t="83010" x="7632700" y="1549400"/>
          <p14:tracePt t="83026" x="7639050" y="1549400"/>
          <p14:tracePt t="83274" x="7639050" y="1555750"/>
          <p14:tracePt t="83322" x="7632700" y="1555750"/>
          <p14:tracePt t="83322" x="7620000" y="1562100"/>
          <p14:tracePt t="83354" x="7607300" y="1568450"/>
          <p14:tracePt t="83370" x="7600950" y="1568450"/>
          <p14:tracePt t="83370" x="7581900" y="1574800"/>
          <p14:tracePt t="83393" x="7550150" y="1581150"/>
          <p14:tracePt t="83409" x="7537450" y="1581150"/>
          <p14:tracePt t="83498" x="7531100" y="1581150"/>
          <p14:tracePt t="83506" x="7524750" y="1581150"/>
          <p14:tracePt t="83514" x="7505700" y="1593850"/>
          <p14:tracePt t="83526" x="7493000" y="1600200"/>
          <p14:tracePt t="83543" x="7467600" y="1606550"/>
          <p14:tracePt t="83560" x="7442200" y="1612900"/>
          <p14:tracePt t="83576" x="7429500" y="1612900"/>
          <p14:tracePt t="83593" x="7372350" y="1619250"/>
          <p14:tracePt t="83633" x="7321550" y="1631950"/>
          <p14:tracePt t="83672" x="7302500" y="1631950"/>
          <p14:tracePt t="83704" x="7283450" y="1644650"/>
          <p14:tracePt t="83726" x="7258050" y="1651000"/>
          <p14:tracePt t="83743" x="7226300" y="1651000"/>
          <p14:tracePt t="83760" x="7194550" y="1651000"/>
          <p14:tracePt t="83776" x="7156450" y="1651000"/>
          <p14:tracePt t="83793" x="7105650" y="1651000"/>
          <p14:tracePt t="83810" x="7080250" y="1651000"/>
          <p14:tracePt t="83826" x="7054850" y="1651000"/>
          <p14:tracePt t="83843" x="7042150" y="1651000"/>
          <p14:tracePt t="83860" x="7016750" y="1651000"/>
          <p14:tracePt t="83876" x="6991350" y="1651000"/>
          <p14:tracePt t="83893" x="6965950" y="1651000"/>
          <p14:tracePt t="83910" x="6946900" y="1651000"/>
          <p14:tracePt t="83926" x="6940550" y="1651000"/>
          <p14:tracePt t="84066" x="6934200" y="1651000"/>
          <p14:tracePt t="84074" x="6927850" y="1651000"/>
          <p14:tracePt t="84093" x="6921500" y="1651000"/>
          <p14:tracePt t="84093" x="6908800" y="1651000"/>
          <p14:tracePt t="84109" x="6902450" y="1651000"/>
          <p14:tracePt t="84126" x="6889750" y="1651000"/>
          <p14:tracePt t="84143" x="6870700" y="1657350"/>
          <p14:tracePt t="84159" x="6851650" y="1657350"/>
          <p14:tracePt t="84176" x="6826250" y="1663700"/>
          <p14:tracePt t="84193" x="6813550" y="1663700"/>
          <p14:tracePt t="84209" x="6788150" y="1670050"/>
          <p14:tracePt t="84226" x="6775450" y="1676400"/>
          <p14:tracePt t="84243" x="6769100" y="1676400"/>
          <p14:tracePt t="84259" x="6756400" y="1676400"/>
          <p14:tracePt t="84276" x="6750050" y="1676400"/>
          <p14:tracePt t="84293" x="6737350" y="1676400"/>
          <p14:tracePt t="84310" x="6731000" y="1676400"/>
          <p14:tracePt t="84326" x="6711950" y="1676400"/>
          <p14:tracePt t="84343" x="6686550" y="1676400"/>
          <p14:tracePt t="84360" x="6648450" y="1682750"/>
          <p14:tracePt t="84376" x="6623050" y="1689100"/>
          <p14:tracePt t="84393" x="6584950" y="1682750"/>
          <p14:tracePt t="84410" x="6578600" y="1701800"/>
          <p14:tracePt t="84427" x="6559550" y="1714500"/>
          <p14:tracePt t="84443" x="6546850" y="1714500"/>
          <p14:tracePt t="84460" x="6534150" y="1714500"/>
          <p14:tracePt t="84476" x="6521450" y="1714500"/>
          <p14:tracePt t="84493" x="6496050" y="1714500"/>
          <p14:tracePt t="84509" x="6464300" y="1714500"/>
          <p14:tracePt t="84526" x="6432550" y="1714500"/>
          <p14:tracePt t="84543" x="6394450" y="1714500"/>
          <p14:tracePt t="84560" x="6356350" y="1714500"/>
          <p14:tracePt t="84576" x="6324600" y="1714500"/>
          <p14:tracePt t="84593" x="6305550" y="1714500"/>
          <p14:tracePt t="84609" x="6267450" y="1714500"/>
          <p14:tracePt t="84626" x="6248400" y="1714500"/>
          <p14:tracePt t="84643" x="6235700" y="1708150"/>
          <p14:tracePt t="84660" x="6216650" y="1708150"/>
          <p14:tracePt t="84676" x="6178550" y="1695450"/>
          <p14:tracePt t="84693" x="6127750" y="1689100"/>
          <p14:tracePt t="84709" x="6089650" y="1689100"/>
          <p14:tracePt t="84726" x="6064250" y="1689100"/>
          <p14:tracePt t="84743" x="6051550" y="1682750"/>
          <p14:tracePt t="84898" x="6051550" y="1676400"/>
          <p14:tracePt t="84954" x="6051550" y="1670050"/>
          <p14:tracePt t="84970" x="6051550" y="1663700"/>
          <p14:tracePt t="84970" x="6051550" y="1651000"/>
          <p14:tracePt t="84993" x="6051550" y="1638300"/>
          <p14:tracePt t="85009" x="6051550" y="1625600"/>
          <p14:tracePt t="85026" x="6051550" y="1619250"/>
          <p14:tracePt t="85043" x="6051550" y="1606550"/>
          <p14:tracePt t="85802" x="6045200" y="1606550"/>
          <p14:tracePt t="86138" x="6038850" y="1606550"/>
          <p14:tracePt t="86426" x="6038850" y="1612900"/>
          <p14:tracePt t="86578" x="6038850" y="1619250"/>
          <p14:tracePt t="86586" x="6038850" y="1631950"/>
          <p14:tracePt t="86609" x="6038850" y="1638300"/>
          <p14:tracePt t="86730" x="6032500" y="1638300"/>
          <p14:tracePt t="86778" x="6026150" y="1638300"/>
          <p14:tracePt t="86786" x="6019800" y="1638300"/>
          <p14:tracePt t="86791" x="6013450" y="1638300"/>
          <p14:tracePt t="86809" x="6007100" y="1638300"/>
          <p14:tracePt t="86906" x="6013450" y="1638300"/>
          <p14:tracePt t="86914" x="6026150" y="1625600"/>
          <p14:tracePt t="86920" x="6026150" y="1619250"/>
          <p14:tracePt t="86954" x="6026150" y="1612900"/>
          <p14:tracePt t="86994" x="6019800" y="1612900"/>
          <p14:tracePt t="86997" x="6013450" y="1612900"/>
          <p14:tracePt t="87002" x="6038850" y="1600200"/>
          <p14:tracePt t="87051" x="6045200" y="1593850"/>
          <p14:tracePt t="87082" x="6045200" y="1587500"/>
          <p14:tracePt t="87090" x="6045200" y="1581150"/>
          <p14:tracePt t="87098" x="6026150" y="1568450"/>
          <p14:tracePt t="87109" x="6000750" y="1555750"/>
          <p14:tracePt t="87126" x="5988050" y="1555750"/>
          <p14:tracePt t="87143" x="5962650" y="1555750"/>
          <p14:tracePt t="87143" x="5956300" y="1555750"/>
          <p14:tracePt t="87178" x="5880100" y="1549400"/>
          <p14:tracePt t="87298" x="5873750" y="1543050"/>
          <p14:tracePt t="87362" x="5867400" y="1543050"/>
          <p14:tracePt t="87370" x="5854700" y="1543050"/>
          <p14:tracePt t="87378" x="5822950" y="1543050"/>
          <p14:tracePt t="87393" x="5759450" y="1530350"/>
          <p14:tracePt t="87409" x="5683250" y="1530350"/>
          <p14:tracePt t="87426" x="5607050" y="1524000"/>
          <p14:tracePt t="87443" x="5537200" y="1517650"/>
          <p14:tracePt t="87459" x="5486400" y="1517650"/>
          <p14:tracePt t="87476" x="5441950" y="1517650"/>
          <p14:tracePt t="87493" x="5397500" y="1517650"/>
          <p14:tracePt t="87509" x="5359400" y="1524000"/>
          <p14:tracePt t="87526" x="5321300" y="1530350"/>
          <p14:tracePt t="87543" x="5270500" y="1536700"/>
          <p14:tracePt t="87559" x="5226050" y="1549400"/>
          <p14:tracePt t="87576" x="5181600" y="1549400"/>
          <p14:tracePt t="87593" x="5156200" y="1562100"/>
          <p14:tracePt t="87609" x="5118100" y="1568450"/>
          <p14:tracePt t="87626" x="5092700" y="1574800"/>
          <p14:tracePt t="87643" x="5060950" y="1581150"/>
          <p14:tracePt t="87659" x="5035550" y="1593850"/>
          <p14:tracePt t="87676" x="5003800" y="1606550"/>
          <p14:tracePt t="87693" x="4978400" y="1612900"/>
          <p14:tracePt t="87709" x="4959350" y="1625600"/>
          <p14:tracePt t="87726" x="4933950" y="1638300"/>
          <p14:tracePt t="87743" x="4902200" y="1631950"/>
          <p14:tracePt t="87760" x="4883150" y="1631950"/>
          <p14:tracePt t="87776" x="4857750" y="1638300"/>
          <p14:tracePt t="87793" x="4838700" y="1657350"/>
          <p14:tracePt t="87793" x="4832350" y="1657350"/>
          <p14:tracePt t="87810" x="4826000" y="1657350"/>
          <p14:tracePt t="87826" x="4813300" y="1670050"/>
          <p14:tracePt t="87843" x="4800600" y="1670050"/>
          <p14:tracePt t="87860" x="4794250" y="1676400"/>
          <p14:tracePt t="87876" x="4781550" y="1682750"/>
          <p14:tracePt t="87893" x="4768850" y="1689100"/>
          <p14:tracePt t="87909" x="4762500" y="1695450"/>
          <p14:tracePt t="87926" x="4749800" y="1695450"/>
          <p14:tracePt t="87943" x="4737100" y="1695450"/>
          <p14:tracePt t="87960" x="4724400" y="1695450"/>
          <p14:tracePt t="87976" x="4711700" y="1701800"/>
          <p14:tracePt t="87993" x="4705350" y="1701800"/>
          <p14:tracePt t="88009" x="4699000" y="1708150"/>
          <p14:tracePt t="88026" x="4692650" y="1714500"/>
          <p14:tracePt t="88043" x="4686300" y="1720850"/>
          <p14:tracePt t="88082" x="4686300" y="1733550"/>
          <p14:tracePt t="88082" x="4679950" y="1739900"/>
          <p14:tracePt t="88093" x="4679950" y="1746250"/>
          <p14:tracePt t="88110" x="4679950" y="1758950"/>
          <p14:tracePt t="88126" x="4679950" y="1771650"/>
          <p14:tracePt t="88162" x="4679950" y="1778000"/>
          <p14:tracePt t="88274" x="4679950" y="1784350"/>
          <p14:tracePt t="88298" x="4679950" y="1790700"/>
          <p14:tracePt t="88306" x="4679950" y="1797050"/>
          <p14:tracePt t="88538" x="4679950" y="1803400"/>
          <p14:tracePt t="88642" x="4679950" y="1809750"/>
          <p14:tracePt t="88652" x="4679950" y="1816100"/>
          <p14:tracePt t="88653" x="4679950" y="1828800"/>
          <p14:tracePt t="88676" x="4679950" y="1847850"/>
          <p14:tracePt t="88693" x="4679950" y="1860550"/>
          <p14:tracePt t="88710" x="4679950" y="1873250"/>
          <p14:tracePt t="88726" x="4679950" y="1892300"/>
          <p14:tracePt t="88743" x="4679950" y="1898650"/>
          <p14:tracePt t="88759" x="4679950" y="1924050"/>
          <p14:tracePt t="88776" x="4686300" y="1943100"/>
          <p14:tracePt t="88793" x="4686300" y="1955800"/>
          <p14:tracePt t="88810" x="4705350" y="1987550"/>
          <p14:tracePt t="88826" x="4705350" y="2032000"/>
          <p14:tracePt t="88843" x="4724400" y="2057400"/>
          <p14:tracePt t="88860" x="4737100" y="2082800"/>
          <p14:tracePt t="88876" x="4756150" y="2114550"/>
          <p14:tracePt t="88893" x="4775200" y="2133600"/>
          <p14:tracePt t="88909" x="4794250" y="2152650"/>
          <p14:tracePt t="88926" x="4819650" y="2178050"/>
          <p14:tracePt t="88943" x="4845050" y="2197100"/>
          <p14:tracePt t="88960" x="4870450" y="2216150"/>
          <p14:tracePt t="88976" x="4895850" y="2228850"/>
          <p14:tracePt t="88993" x="4921250" y="2247900"/>
          <p14:tracePt t="88993" x="4940300" y="2254250"/>
          <p14:tracePt t="89010" x="4959350" y="2273300"/>
          <p14:tracePt t="89026" x="4978400" y="2286000"/>
          <p14:tracePt t="89043" x="4991100" y="2292350"/>
          <p14:tracePt t="89154" x="4997450" y="2292350"/>
          <p14:tracePt t="89186" x="5003800" y="2292350"/>
          <p14:tracePt t="89370" x="4991100" y="2292350"/>
          <p14:tracePt t="89378" x="4972050" y="2292350"/>
          <p14:tracePt t="89386" x="4965700" y="2292350"/>
          <p14:tracePt t="89394" x="4940300" y="2292350"/>
          <p14:tracePt t="89409" x="4908550" y="2298700"/>
          <p14:tracePt t="89426" x="4870450" y="2305050"/>
          <p14:tracePt t="89443" x="4826000" y="2311400"/>
          <p14:tracePt t="89460" x="4775200" y="2311400"/>
          <p14:tracePt t="89476" x="4724400" y="2311400"/>
          <p14:tracePt t="89493" x="4673600" y="2311400"/>
          <p14:tracePt t="89510" x="4616450" y="2311400"/>
          <p14:tracePt t="89526" x="4584700" y="2311400"/>
          <p14:tracePt t="89543" x="4559300" y="2298700"/>
          <p14:tracePt t="89560" x="4552950" y="2298700"/>
          <p14:tracePt t="89576" x="4540250" y="2305050"/>
          <p14:tracePt t="89618" x="4533900" y="2305050"/>
          <p14:tracePt t="89634" x="4527550" y="2305050"/>
          <p14:tracePt t="89643" x="4514850" y="2305050"/>
          <p14:tracePt t="89650" x="4495800" y="2298700"/>
          <p14:tracePt t="89660" x="4470400" y="2298700"/>
          <p14:tracePt t="89676" x="4425950" y="2292350"/>
          <p14:tracePt t="89693" x="4413250" y="2292350"/>
          <p14:tracePt t="89710" x="4406900" y="2292350"/>
          <p14:tracePt t="89786" x="4400550" y="2286000"/>
          <p14:tracePt t="90159" x="0" y="0"/>
        </p14:tracePtLst>
        <p14:tracePtLst>
          <p14:tracePt t="91432" x="4400550" y="2286000"/>
          <p14:tracePt t="91786" x="4406900" y="2279650"/>
          <p14:tracePt t="91802" x="4413250" y="2279650"/>
          <p14:tracePt t="91810" x="4419600" y="2273300"/>
          <p14:tracePt t="91818" x="4419600" y="2266950"/>
          <p14:tracePt t="91843" x="4425950" y="2266950"/>
          <p14:tracePt t="91954" x="4432300" y="2266950"/>
          <p14:tracePt t="91970" x="4432300" y="2260600"/>
          <p14:tracePt t="92002" x="4438650" y="2260600"/>
          <p14:tracePt t="92026" x="4438650" y="2254250"/>
          <p14:tracePt t="92034" x="4445000" y="2235200"/>
          <p14:tracePt t="92048" x="4451350" y="2209800"/>
          <p14:tracePt t="92059" x="4457700" y="2184400"/>
          <p14:tracePt t="92076" x="4470400" y="2152650"/>
          <p14:tracePt t="92093" x="4470400" y="2133600"/>
          <p14:tracePt t="92109" x="4476750" y="2101850"/>
          <p14:tracePt t="92126" x="4483100" y="2095500"/>
          <p14:tracePt t="92143" x="4483100" y="2076450"/>
          <p14:tracePt t="92160" x="4483100" y="2051050"/>
          <p14:tracePt t="92176" x="4476750" y="2044700"/>
          <p14:tracePt t="92346" x="4476750" y="2038350"/>
          <p14:tracePt t="92370" x="4464050" y="2038350"/>
          <p14:tracePt t="92418" x="4464050" y="2032000"/>
          <p14:tracePt t="92426" x="4464050" y="2025650"/>
          <p14:tracePt t="92435" x="4445000" y="2006600"/>
          <p14:tracePt t="92460" x="4438650" y="1993900"/>
          <p14:tracePt t="92476" x="4425950" y="1981200"/>
          <p14:tracePt t="92493" x="4419600" y="1968500"/>
          <p14:tracePt t="92509" x="4406900" y="1955800"/>
          <p14:tracePt t="92526" x="4394200" y="1949450"/>
          <p14:tracePt t="92543" x="4387850" y="1943100"/>
          <p14:tracePt t="92560" x="4375150" y="1936750"/>
          <p14:tracePt t="92576" x="4368800" y="1924050"/>
          <p14:tracePt t="92593" x="4356100" y="1917700"/>
          <p14:tracePt t="92609" x="4337050" y="1905000"/>
          <p14:tracePt t="92626" x="4318000" y="1885950"/>
          <p14:tracePt t="92643" x="4292600" y="1860550"/>
          <p14:tracePt t="92660" x="4267200" y="1841500"/>
          <p14:tracePt t="92676" x="4248150" y="1828800"/>
          <p14:tracePt t="92693" x="4235450" y="1828800"/>
          <p14:tracePt t="92710" x="4235450" y="1822450"/>
          <p14:tracePt t="92762" x="4222750" y="1816100"/>
          <p14:tracePt t="92778" x="4210050" y="1816100"/>
          <p14:tracePt t="92786" x="4210050" y="1809750"/>
          <p14:tracePt t="93010" x="4203700" y="1809750"/>
          <p14:tracePt t="93018" x="4197350" y="1809750"/>
          <p14:tracePt t="93098" x="4191000" y="1809750"/>
          <p14:tracePt t="93106" x="4184650" y="1803400"/>
          <p14:tracePt t="93154" x="4178300" y="1803400"/>
          <p14:tracePt t="93170" x="4171950" y="1803400"/>
          <p14:tracePt t="93194" x="4165600" y="1803400"/>
          <p14:tracePt t="93210" x="4159250" y="1803400"/>
          <p14:tracePt t="93282" x="4159250" y="1809750"/>
          <p14:tracePt t="93290" x="4159250" y="1816100"/>
          <p14:tracePt t="93298" x="4159250" y="1822450"/>
          <p14:tracePt t="93310" x="4152900" y="1828800"/>
          <p14:tracePt t="93346" x="4146550" y="1828800"/>
          <p14:tracePt t="93370" x="4140200" y="1828800"/>
          <p14:tracePt t="93570" x="4133850" y="1835150"/>
          <p14:tracePt t="93602" x="4127500" y="1835150"/>
          <p14:tracePt t="93634" x="4121150" y="1841500"/>
          <p14:tracePt t="93674" x="4114800" y="1841500"/>
          <p14:tracePt t="93690" x="4108450" y="1841500"/>
          <p14:tracePt t="93696" x="4102100" y="1847850"/>
          <p14:tracePt t="93702" x="4076700" y="1854200"/>
          <p14:tracePt t="93726" x="4070350" y="1860550"/>
          <p14:tracePt t="93743" x="4064000" y="1866900"/>
          <p14:tracePt t="93760" x="4044950" y="1873250"/>
          <p14:tracePt t="93776" x="4038600" y="1885950"/>
          <p14:tracePt t="93793" x="4025900" y="1898650"/>
          <p14:tracePt t="93793" x="4019550" y="1898650"/>
          <p14:tracePt t="93810" x="4013200" y="1905000"/>
          <p14:tracePt t="93826" x="4000500" y="1917700"/>
          <p14:tracePt t="93843" x="3994150" y="1930400"/>
          <p14:tracePt t="93860" x="3987800" y="1936750"/>
          <p14:tracePt t="93898" x="3987800" y="1943100"/>
          <p14:tracePt t="93930" x="3987800" y="1949450"/>
          <p14:tracePt t="93938" x="3981450" y="1955800"/>
          <p14:tracePt t="93944" x="3975100" y="1968500"/>
          <p14:tracePt t="93960" x="3968750" y="1974850"/>
          <p14:tracePt t="93976" x="3962400" y="1993900"/>
          <p14:tracePt t="93993" x="3956050" y="2012950"/>
          <p14:tracePt t="94010" x="3930650" y="2076450"/>
          <p14:tracePt t="94043" x="3924300" y="2089150"/>
          <p14:tracePt t="94065" x="3911600" y="2120900"/>
          <p14:tracePt t="94103" x="3898900" y="2146300"/>
          <p14:tracePt t="94135" x="3886200" y="2178050"/>
          <p14:tracePt t="94160" x="3879850" y="2184400"/>
          <p14:tracePt t="94176" x="3867150" y="2197100"/>
          <p14:tracePt t="94193" x="3854450" y="2209800"/>
          <p14:tracePt t="94209" x="3822700" y="2228850"/>
          <p14:tracePt t="94226" x="3803650" y="2241550"/>
          <p14:tracePt t="94243" x="3797300" y="2254250"/>
          <p14:tracePt t="94259" x="3784600" y="2260600"/>
          <p14:tracePt t="94276" x="3771900" y="2266950"/>
          <p14:tracePt t="94293" x="3765550" y="2273300"/>
          <p14:tracePt t="94309" x="3740150" y="2279650"/>
          <p14:tracePt t="94326" x="3721100" y="2286000"/>
          <p14:tracePt t="94343" x="3714750" y="2286000"/>
          <p14:tracePt t="94360" x="3708400" y="2286000"/>
          <p14:tracePt t="94376" x="3702050" y="2292350"/>
          <p14:tracePt t="94393" x="3695700" y="2292350"/>
          <p14:tracePt t="94410" x="3689350" y="2292350"/>
          <p14:tracePt t="94770" x="3695700" y="2298700"/>
          <p14:tracePt t="94786" x="3708400" y="2305050"/>
          <p14:tracePt t="94786" x="3721100" y="2305050"/>
          <p14:tracePt t="94786" x="3727450" y="2305050"/>
          <p14:tracePt t="94810" x="3752850" y="2311400"/>
          <p14:tracePt t="94826" x="3759200" y="2311400"/>
          <p14:tracePt t="94843" x="3765550" y="2311400"/>
          <p14:tracePt t="94859" x="3771900" y="2311400"/>
          <p14:tracePt t="94876" x="3784600" y="2311400"/>
          <p14:tracePt t="94893" x="3797300" y="2311400"/>
          <p14:tracePt t="94909" x="3822700" y="2311400"/>
          <p14:tracePt t="94926" x="3860800" y="2311400"/>
          <p14:tracePt t="94943" x="3905250" y="2311400"/>
          <p14:tracePt t="94959" x="3968750" y="2311400"/>
          <p14:tracePt t="94976" x="4025900" y="2311400"/>
          <p14:tracePt t="94993" x="4159250" y="2311400"/>
          <p14:tracePt t="95010" x="4248150" y="2311400"/>
          <p14:tracePt t="95026" x="4311650" y="2311400"/>
          <p14:tracePt t="95043" x="4343400" y="2311400"/>
          <p14:tracePt t="95060" x="4356100" y="2311400"/>
          <p14:tracePt t="95226" x="4368800" y="2311400"/>
          <p14:tracePt t="95234" x="4375150" y="2311400"/>
          <p14:tracePt t="95242" x="4425950" y="2330450"/>
          <p14:tracePt t="95259" x="4464050" y="2343150"/>
          <p14:tracePt t="95276" x="4495800" y="2355850"/>
          <p14:tracePt t="95293" x="4514850" y="2368550"/>
          <p14:tracePt t="95309" x="4527550" y="2374900"/>
          <p14:tracePt t="95426" x="4527550" y="2381250"/>
          <p14:tracePt t="95434" x="4533900" y="2381250"/>
          <p14:tracePt t="95440" x="4572000" y="2387600"/>
          <p14:tracePt t="95460" x="4597400" y="2393950"/>
          <p14:tracePt t="95476" x="4610100" y="2393950"/>
          <p14:tracePt t="95493" x="4622800" y="2400300"/>
          <p14:tracePt t="95530" x="4629150" y="2400300"/>
          <p14:tracePt t="95578" x="4641850" y="2400300"/>
          <p14:tracePt t="95586" x="4654550" y="2400300"/>
          <p14:tracePt t="95586" x="4692650" y="2400300"/>
          <p14:tracePt t="95586" x="4711700" y="2400300"/>
          <p14:tracePt t="95610" x="4762500" y="2400300"/>
          <p14:tracePt t="95626" x="4826000" y="2400300"/>
          <p14:tracePt t="95643" x="4870450" y="2400300"/>
          <p14:tracePt t="95660" x="4908550" y="2400300"/>
          <p14:tracePt t="95676" x="4921250" y="2400300"/>
          <p14:tracePt t="95693" x="4927600" y="2400300"/>
          <p14:tracePt t="95710" x="4933950" y="2400300"/>
          <p14:tracePt t="95726" x="4940300" y="2400300"/>
          <p14:tracePt t="95743" x="4953000" y="2400300"/>
          <p14:tracePt t="95778" x="4959350" y="2400300"/>
          <p14:tracePt t="95778" x="4965700" y="2400300"/>
          <p14:tracePt t="95793" x="4978400" y="2400300"/>
          <p14:tracePt t="95810" x="5003800" y="2400300"/>
          <p14:tracePt t="95826" x="5022850" y="2387600"/>
          <p14:tracePt t="95843" x="5041900" y="2381250"/>
          <p14:tracePt t="95860" x="5054600" y="2374900"/>
          <p14:tracePt t="95876" x="5067300" y="2368550"/>
          <p14:tracePt t="95893" x="5073650" y="2368550"/>
          <p14:tracePt t="95910" x="5080000" y="2362200"/>
          <p14:tracePt t="95926" x="5092700" y="2355850"/>
          <p14:tracePt t="95943" x="5105400" y="2355850"/>
          <p14:tracePt t="95959" x="5111750" y="2349500"/>
          <p14:tracePt t="95976" x="5124450" y="2336800"/>
          <p14:tracePt t="95993" x="5124450" y="2324100"/>
          <p14:tracePt t="96010" x="5137150" y="2311400"/>
          <p14:tracePt t="96026" x="5137150" y="2305050"/>
          <p14:tracePt t="96043" x="5137150" y="2298700"/>
          <p14:tracePt t="96059" x="5137150" y="2286000"/>
          <p14:tracePt t="96076" x="5149850" y="2260600"/>
          <p14:tracePt t="96093" x="5149850" y="2254250"/>
          <p14:tracePt t="96110" x="5149850" y="2241550"/>
          <p14:tracePt t="96126" x="5156200" y="2228850"/>
          <p14:tracePt t="96143" x="5162550" y="2216150"/>
          <p14:tracePt t="96306" x="5162550" y="2209800"/>
          <p14:tracePt t="96314" x="5162550" y="2197100"/>
          <p14:tracePt t="96322" x="5149850" y="2171700"/>
          <p14:tracePt t="96343" x="5137150" y="2152650"/>
          <p14:tracePt t="96360" x="5137150" y="2139950"/>
          <p14:tracePt t="96376" x="5124450" y="2120900"/>
          <p14:tracePt t="96393" x="5124450" y="2114550"/>
          <p14:tracePt t="96490" x="5118100" y="2108200"/>
          <p14:tracePt t="96498" x="5118100" y="2101850"/>
          <p14:tracePt t="96505" x="5092700" y="2070100"/>
          <p14:tracePt t="96526" x="5067300" y="2051050"/>
          <p14:tracePt t="96544" x="5048250" y="2038350"/>
          <p14:tracePt t="96560" x="5035550" y="2025650"/>
          <p14:tracePt t="96576" x="5035550" y="2019300"/>
          <p14:tracePt t="96593" x="5029200" y="2012950"/>
          <p14:tracePt t="96650" x="5022850" y="2012950"/>
          <p14:tracePt t="96666" x="5010150" y="2006600"/>
          <p14:tracePt t="96690" x="5003800" y="2006600"/>
          <p14:tracePt t="96698" x="4991100" y="2000250"/>
          <p14:tracePt t="96711" x="4972050" y="2000250"/>
          <p14:tracePt t="96726" x="4965700" y="1987550"/>
          <p14:tracePt t="96743" x="4927600" y="1987550"/>
          <p14:tracePt t="96759" x="4895850" y="1987550"/>
          <p14:tracePt t="96776" x="4870450" y="1987550"/>
          <p14:tracePt t="96793" x="4845050" y="1987550"/>
          <p14:tracePt t="96809" x="4813300" y="1987550"/>
          <p14:tracePt t="96826" x="4794250" y="1987550"/>
          <p14:tracePt t="96843" x="4768850" y="1987550"/>
          <p14:tracePt t="96860" x="4730750" y="1987550"/>
          <p14:tracePt t="96876" x="4686300" y="1987550"/>
          <p14:tracePt t="96893" x="4654550" y="1987550"/>
          <p14:tracePt t="96910" x="4622800" y="1987550"/>
          <p14:tracePt t="96926" x="4597400" y="1987550"/>
          <p14:tracePt t="96943" x="4578350" y="1987550"/>
          <p14:tracePt t="96959" x="4565650" y="1987550"/>
          <p14:tracePt t="96976" x="4552950" y="1987550"/>
          <p14:tracePt t="96993" x="4540250" y="1987550"/>
          <p14:tracePt t="97010" x="4508500" y="1987550"/>
          <p14:tracePt t="97026" x="4483100" y="1987550"/>
          <p14:tracePt t="97043" x="4464050" y="1987550"/>
          <p14:tracePt t="97059" x="4451350" y="1987550"/>
          <p14:tracePt t="97076" x="4445000" y="1987550"/>
          <p14:tracePt t="97114" x="4445000" y="1993900"/>
          <p14:tracePt t="97170" x="4432300" y="2000250"/>
          <p14:tracePt t="97194" x="4419600" y="2000250"/>
          <p14:tracePt t="97201" x="4419600" y="2006600"/>
          <p14:tracePt t="97209" x="4425950" y="1987550"/>
          <p14:tracePt t="97426" x="4432300" y="1993900"/>
          <p14:tracePt t="97442" x="4432300" y="2000250"/>
          <p14:tracePt t="97450" x="4432300" y="2012950"/>
          <p14:tracePt t="97482" x="4438650" y="2019300"/>
          <p14:tracePt t="97586" x="4451350" y="2025650"/>
          <p14:tracePt t="97594" x="4457700" y="2032000"/>
          <p14:tracePt t="97610" x="4489450" y="2044700"/>
          <p14:tracePt t="97618" x="4527550" y="2070100"/>
          <p14:tracePt t="97643" x="4546600" y="2082800"/>
          <p14:tracePt t="97659" x="4559300" y="2095500"/>
          <p14:tracePt t="97676" x="4572000" y="2095500"/>
          <p14:tracePt t="97693" x="4584700" y="2108200"/>
          <p14:tracePt t="97709" x="4597400" y="2114550"/>
          <p14:tracePt t="97726" x="4616450" y="2127250"/>
          <p14:tracePt t="97743" x="4635500" y="2146300"/>
          <p14:tracePt t="97760" x="4660900" y="2171700"/>
          <p14:tracePt t="97776" x="4686300" y="2197100"/>
          <p14:tracePt t="97832" x="4705350" y="2203450"/>
          <p14:tracePt t="97876" x="4711700" y="2203450"/>
          <p14:tracePt t="97911" x="4724400" y="2203450"/>
          <p14:tracePt t="97926" x="4730750" y="2203450"/>
          <p14:tracePt t="97943" x="4743450" y="2203450"/>
          <p14:tracePt t="97959" x="4749800" y="2203450"/>
          <p14:tracePt t="97976" x="4762500" y="2203450"/>
          <p14:tracePt t="98018" x="4768850" y="2203450"/>
          <p14:tracePt t="98026" x="4787900" y="2203450"/>
          <p14:tracePt t="98035" x="4806950" y="2197100"/>
          <p14:tracePt t="98059" x="4819650" y="2190750"/>
          <p14:tracePt t="98076" x="4845050" y="2184400"/>
          <p14:tracePt t="98093" x="4864100" y="2184400"/>
          <p14:tracePt t="98109" x="4895850" y="2197100"/>
          <p14:tracePt t="98126" x="4914900" y="2197100"/>
          <p14:tracePt t="98162" x="4927600" y="2190750"/>
          <p14:tracePt t="98178" x="4927600" y="2184400"/>
          <p14:tracePt t="98180" x="4927600" y="2171700"/>
          <p14:tracePt t="98193" x="4927600" y="2146300"/>
          <p14:tracePt t="98210" x="4927600" y="2133600"/>
          <p14:tracePt t="98226" x="4927600" y="2120900"/>
          <p14:tracePt t="98243" x="4927600" y="2101850"/>
          <p14:tracePt t="98260" x="4921250" y="2089150"/>
          <p14:tracePt t="98276" x="4914900" y="2089150"/>
          <p14:tracePt t="98346" x="4908550" y="2089150"/>
          <p14:tracePt t="98354" x="4902200" y="2089150"/>
          <p14:tracePt t="98360" x="4889500" y="2089150"/>
          <p14:tracePt t="98376" x="4883150" y="2089150"/>
          <p14:tracePt t="98393" x="4876800" y="2089150"/>
          <p14:tracePt t="98410" x="4864100" y="2089150"/>
          <p14:tracePt t="98426" x="4851400" y="2095500"/>
          <p14:tracePt t="98443" x="4845050" y="2095500"/>
          <p14:tracePt t="98459" x="4838700" y="2120900"/>
          <p14:tracePt t="98476" x="4851400" y="2146300"/>
          <p14:tracePt t="98493" x="4864100" y="2171700"/>
          <p14:tracePt t="98510" x="4870450" y="2197100"/>
          <p14:tracePt t="98526" x="4876800" y="2209800"/>
          <p14:tracePt t="98543" x="4876800" y="2222500"/>
          <p14:tracePt t="98560" x="4876800" y="2241550"/>
          <p14:tracePt t="98576" x="4883150" y="2254250"/>
          <p14:tracePt t="98593" x="4883150" y="2260600"/>
          <p14:tracePt t="98610" x="4889500" y="2273300"/>
          <p14:tracePt t="98626" x="4889500" y="2279650"/>
          <p14:tracePt t="98643" x="4895850" y="2279650"/>
          <p14:tracePt t="98722" x="4908550" y="2279650"/>
          <p14:tracePt t="98730" x="4914900" y="2279650"/>
          <p14:tracePt t="98743" x="4921250" y="2279650"/>
          <p14:tracePt t="98746" x="4933950" y="2273300"/>
          <p14:tracePt t="98760" x="4940300" y="2266950"/>
          <p14:tracePt t="98803" x="4946650" y="2266950"/>
          <p14:tracePt t="100626" x="4940300" y="2266950"/>
          <p14:tracePt t="100642" x="4927600" y="2266950"/>
          <p14:tracePt t="100659" x="4914900" y="2266950"/>
          <p14:tracePt t="100660" x="4889500" y="2273300"/>
          <p14:tracePt t="100676" x="4857750" y="2279650"/>
          <p14:tracePt t="100693" x="4826000" y="2279650"/>
          <p14:tracePt t="100710" x="4787900" y="2286000"/>
          <p14:tracePt t="100726" x="4756150" y="2286000"/>
          <p14:tracePt t="100743" x="4718050" y="2286000"/>
          <p14:tracePt t="100760" x="4686300" y="2286000"/>
          <p14:tracePt t="100776" x="4622800" y="2286000"/>
          <p14:tracePt t="100793" x="4527550" y="2286000"/>
          <p14:tracePt t="100810" x="4425950" y="2298700"/>
          <p14:tracePt t="100826" x="4400550" y="2298700"/>
          <p14:tracePt t="100843" x="4349750" y="2298700"/>
          <p14:tracePt t="100860" x="4311650" y="2298700"/>
          <p14:tracePt t="100876" x="4292600" y="2298700"/>
          <p14:tracePt t="100893" x="4260850" y="2305050"/>
          <p14:tracePt t="100910" x="4241800" y="2324100"/>
          <p14:tracePt t="100926" x="4191000" y="2343150"/>
          <p14:tracePt t="100943" x="4121150" y="2355850"/>
          <p14:tracePt t="100960" x="4083050" y="2355850"/>
          <p14:tracePt t="100976" x="4051300" y="2362200"/>
          <p14:tracePt t="100993" x="4013200" y="2368550"/>
          <p14:tracePt t="101010" x="3987800" y="2368550"/>
          <p14:tracePt t="101026" x="3975100" y="2368550"/>
          <p14:tracePt t="101043" x="3968750" y="2368550"/>
          <p14:tracePt t="101258" x="3962400" y="2368550"/>
          <p14:tracePt t="101268" x="3968750" y="2393950"/>
          <p14:tracePt t="101318" x="3987800" y="2400300"/>
          <p14:tracePt t="101343" x="4006850" y="2400300"/>
          <p14:tracePt t="101359" x="4025900" y="2400300"/>
          <p14:tracePt t="101376" x="4038600" y="2400300"/>
          <p14:tracePt t="101393" x="4057650" y="2400300"/>
          <p14:tracePt t="101410" x="4083050" y="2400300"/>
          <p14:tracePt t="101426" x="4108450" y="2393950"/>
          <p14:tracePt t="101443" x="4114800" y="2393950"/>
          <p14:tracePt t="101459" x="4133850" y="2393950"/>
          <p14:tracePt t="101476" x="4152900" y="2387600"/>
          <p14:tracePt t="101493" x="4184650" y="2374900"/>
          <p14:tracePt t="101509" x="4210050" y="2349500"/>
          <p14:tracePt t="101526" x="4241800" y="2336800"/>
          <p14:tracePt t="101543" x="4260850" y="2330450"/>
          <p14:tracePt t="101559" x="4273550" y="2324100"/>
          <p14:tracePt t="101576" x="4286250" y="2317750"/>
          <p14:tracePt t="101593" x="4298950" y="2311400"/>
          <p14:tracePt t="101610" x="4298950" y="2305050"/>
          <p14:tracePt t="101810" x="4305300" y="2292350"/>
          <p14:tracePt t="102010" x="4311650" y="2292350"/>
          <p14:tracePt t="102026" x="4318000" y="2298700"/>
          <p14:tracePt t="102058" x="4324350" y="2298700"/>
          <p14:tracePt t="102066" x="4324350" y="2305050"/>
          <p14:tracePt t="102322" x="4330700" y="2305050"/>
          <p14:tracePt t="102327" x="4337050" y="2311400"/>
          <p14:tracePt t="102335" x="4356100" y="2330450"/>
          <p14:tracePt t="102360" x="4381500" y="2362200"/>
          <p14:tracePt t="102376" x="4413250" y="2393950"/>
          <p14:tracePt t="102393" x="4419600" y="2406650"/>
          <p14:tracePt t="102410" x="4432300" y="2413000"/>
          <p14:tracePt t="102530" x="4432300" y="2419350"/>
          <p14:tracePt t="102538" x="4432300" y="2432050"/>
          <p14:tracePt t="102578" x="4432300" y="2438400"/>
          <p14:tracePt t="102682" x="4432300" y="2444750"/>
          <p14:tracePt t="103114" x="4432300" y="2470150"/>
          <p14:tracePt t="103123" x="4438650" y="2476500"/>
          <p14:tracePt t="103170" x="4438650" y="2482850"/>
          <p14:tracePt t="103442" x="4438650" y="2470150"/>
          <p14:tracePt t="103452" x="4432300" y="2463800"/>
          <p14:tracePt t="103458" x="4419600" y="2463800"/>
          <p14:tracePt t="103498" x="4419600" y="2470150"/>
          <p14:tracePt t="103626" x="4419600" y="2476500"/>
          <p14:tracePt t="103778" x="4406900" y="2476500"/>
          <p14:tracePt t="103786" x="4406900" y="2482850"/>
          <p14:tracePt t="104578" x="4406900" y="2476500"/>
          <p14:tracePt t="104595" x="4406900" y="2463800"/>
          <p14:tracePt t="104610" x="4406900" y="2451100"/>
          <p14:tracePt t="104634" x="4406900" y="2438400"/>
          <p14:tracePt t="104643" x="4406900" y="2425700"/>
          <p14:tracePt t="104652" x="4406900" y="2413000"/>
          <p14:tracePt t="104676" x="4406900" y="2393950"/>
          <p14:tracePt t="104693" x="4406900" y="2387600"/>
          <p14:tracePt t="104709" x="4413250" y="2381250"/>
          <p14:tracePt t="104746" x="4413250" y="2374900"/>
          <p14:tracePt t="104746" x="4413250" y="2362200"/>
          <p14:tracePt t="104760" x="4413250" y="2349500"/>
          <p14:tracePt t="104776" x="4413250" y="2336800"/>
          <p14:tracePt t="104793" x="4425950" y="2311400"/>
          <p14:tracePt t="104834" x="4425950" y="2292350"/>
          <p14:tracePt t="104842" x="4368800" y="2190750"/>
          <p14:tracePt t="104852" x="4292600" y="2101850"/>
          <p14:tracePt t="104876" x="4292600" y="2089150"/>
          <p14:tracePt t="104893" x="4292600" y="2076450"/>
          <p14:tracePt t="104910" x="4292600" y="2070100"/>
          <p14:tracePt t="104926" x="4292600" y="2063750"/>
          <p14:tracePt t="104943" x="4292600" y="2057400"/>
          <p14:tracePt t="104986" x="4292600" y="2051050"/>
          <p14:tracePt t="104994" x="4292600" y="2044700"/>
          <p14:tracePt t="105026" x="4292600" y="2038350"/>
          <p14:tracePt t="105029" x="4286250" y="2038350"/>
          <p14:tracePt t="105035" x="4279900" y="2032000"/>
          <p14:tracePt t="105059" x="4279900" y="2025650"/>
          <p14:tracePt t="105076" x="4267200" y="2025650"/>
          <p14:tracePt t="105093" x="4267200" y="2019300"/>
          <p14:tracePt t="105110" x="4260850" y="2019300"/>
          <p14:tracePt t="105146" x="4254500" y="2019300"/>
          <p14:tracePt t="105162" x="4248150" y="2025650"/>
          <p14:tracePt t="105162" x="4241800" y="2025650"/>
          <p14:tracePt t="105176" x="4222750" y="2025650"/>
          <p14:tracePt t="105193" x="4197350" y="2025650"/>
          <p14:tracePt t="105210" x="4178300" y="2025650"/>
          <p14:tracePt t="105226" x="4171950" y="2025650"/>
          <p14:tracePt t="105243" x="4159250" y="2032000"/>
          <p14:tracePt t="105260" x="4152900" y="2038350"/>
          <p14:tracePt t="105277" x="4133850" y="2051050"/>
          <p14:tracePt t="105330" x="4127500" y="2051050"/>
          <p14:tracePt t="105354" x="4127500" y="2057400"/>
          <p14:tracePt t="105362" x="4121150" y="2063750"/>
          <p14:tracePt t="105368" x="4114800" y="2082800"/>
          <p14:tracePt t="105393" x="4114800" y="2089150"/>
          <p14:tracePt t="105410" x="4108450" y="2127250"/>
          <p14:tracePt t="105426" x="4108450" y="2146300"/>
          <p14:tracePt t="105443" x="4108450" y="2165350"/>
          <p14:tracePt t="105459" x="4108450" y="2178050"/>
          <p14:tracePt t="105476" x="4108450" y="2184400"/>
          <p14:tracePt t="105493" x="4108450" y="2190750"/>
          <p14:tracePt t="105510" x="4102100" y="2197100"/>
          <p14:tracePt t="105526" x="4102100" y="2209800"/>
          <p14:tracePt t="105543" x="4102100" y="2222500"/>
          <p14:tracePt t="105560" x="4095750" y="2235200"/>
          <p14:tracePt t="105576" x="4089400" y="2247900"/>
          <p14:tracePt t="105593" x="4089400" y="2260600"/>
          <p14:tracePt t="105610" x="4089400" y="2273300"/>
          <p14:tracePt t="105730" x="4089400" y="2279650"/>
          <p14:tracePt t="105754" x="4083050" y="2279650"/>
          <p14:tracePt t="105770" x="4083050" y="2286000"/>
          <p14:tracePt t="105794" x="4083050" y="2292350"/>
          <p14:tracePt t="106066" x="4083050" y="2286000"/>
          <p14:tracePt t="106085" x="4083050" y="2279650"/>
          <p14:tracePt t="106086" x="4089400" y="2266950"/>
          <p14:tracePt t="106109" x="4095750" y="2247900"/>
          <p14:tracePt t="106126" x="4108450" y="2235200"/>
          <p14:tracePt t="106143" x="4114800" y="2222500"/>
          <p14:tracePt t="106160" x="4121150" y="2216150"/>
          <p14:tracePt t="106176" x="4127500" y="2209800"/>
          <p14:tracePt t="106193" x="4133850" y="2203450"/>
          <p14:tracePt t="106210" x="4133850" y="2197100"/>
          <p14:tracePt t="106346" x="4146550" y="2197100"/>
          <p14:tracePt t="106368" x="4152900" y="2197100"/>
          <p14:tracePt t="106369" x="4165600" y="2190750"/>
          <p14:tracePt t="106393" x="4191000" y="2178050"/>
          <p14:tracePt t="106410" x="4203700" y="2171700"/>
          <p14:tracePt t="106426" x="4222750" y="2165350"/>
          <p14:tracePt t="106443" x="4229100" y="2159000"/>
          <p14:tracePt t="106618" x="4235450" y="2152650"/>
          <p14:tracePt t="106626" x="4241800" y="2152650"/>
          <p14:tracePt t="106794" x="4235450" y="2152650"/>
          <p14:tracePt t="106802" x="4229100" y="2139950"/>
          <p14:tracePt t="107034" x="4235450" y="2139950"/>
          <p14:tracePt t="107050" x="4235450" y="2146300"/>
          <p14:tracePt t="107058" x="4241800" y="2152650"/>
          <p14:tracePt t="107082" x="4248150" y="2159000"/>
          <p14:tracePt t="107106" x="4254500" y="2165350"/>
          <p14:tracePt t="107130" x="4273550" y="2171700"/>
          <p14:tracePt t="107138" x="4279900" y="2178050"/>
          <p14:tracePt t="107143" x="4286250" y="2178050"/>
          <p14:tracePt t="107178" x="4279900" y="2178050"/>
          <p14:tracePt t="107194" x="4273550" y="2171700"/>
          <p14:tracePt t="107210" x="4267200" y="2159000"/>
          <p14:tracePt t="107210" x="4267200" y="2171700"/>
          <p14:tracePt t="107226" x="4286250" y="2209800"/>
          <p14:tracePt t="107274" x="4292600" y="2222500"/>
          <p14:tracePt t="107290" x="4286250" y="2190750"/>
          <p14:tracePt t="107297" x="4279900" y="2178050"/>
          <p14:tracePt t="107302" x="4267200" y="2165350"/>
          <p14:tracePt t="107326" x="4254500" y="2152650"/>
          <p14:tracePt t="107343" x="4235450" y="2120900"/>
          <p14:tracePt t="107360" x="4229100" y="2120900"/>
          <p14:tracePt t="107376" x="4229100" y="2133600"/>
          <p14:tracePt t="107393" x="4241800" y="2146300"/>
          <p14:tracePt t="107410" x="4235450" y="2133600"/>
          <p14:tracePt t="107426" x="4222750" y="2108200"/>
          <p14:tracePt t="107443" x="4210050" y="2089150"/>
          <p14:tracePt t="107460" x="4203700" y="2082800"/>
          <p14:tracePt t="107476" x="4203700" y="2089150"/>
          <p14:tracePt t="107522" x="4197350" y="2063750"/>
          <p14:tracePt t="107529" x="4184650" y="2044700"/>
          <p14:tracePt t="107535" x="4165600" y="2025650"/>
          <p14:tracePt t="107559" x="4165600" y="2012950"/>
          <p14:tracePt t="107576" x="4165600" y="2000250"/>
          <p14:tracePt t="107593" x="4165600" y="1993900"/>
          <p14:tracePt t="107593" x="4165600" y="1987550"/>
          <p14:tracePt t="107610" x="4165600" y="1981200"/>
          <p14:tracePt t="107626" x="4152900" y="1981200"/>
          <p14:tracePt t="107666" x="4146550" y="1981200"/>
          <p14:tracePt t="107682" x="4133850" y="1981200"/>
          <p14:tracePt t="107730" x="4133850" y="1968500"/>
          <p14:tracePt t="107746" x="4133850" y="1955800"/>
          <p14:tracePt t="107770" x="4140200" y="1955800"/>
          <p14:tracePt t="107810" x="4152900" y="1968500"/>
          <p14:tracePt t="107827" x="4159250" y="1974850"/>
          <p14:tracePt t="107838" x="4165600" y="1974850"/>
          <p14:tracePt t="107843" x="4171950" y="1974850"/>
          <p14:tracePt t="107860" x="4178300" y="1974850"/>
          <p14:tracePt t="107914" x="4184650" y="1974850"/>
          <p14:tracePt t="107922" x="4191000" y="1981200"/>
          <p14:tracePt t="108010" x="4191000" y="1987550"/>
          <p14:tracePt t="108026" x="4210050" y="1987550"/>
          <p14:tracePt t="108034" x="4248150" y="2006600"/>
          <p14:tracePt t="108043" x="4279900" y="2032000"/>
          <p14:tracePt t="108060" x="4311650" y="2044700"/>
          <p14:tracePt t="108076" x="4349750" y="2063750"/>
          <p14:tracePt t="108093" x="4368800" y="2076450"/>
          <p14:tracePt t="108110" x="4400550" y="2095500"/>
          <p14:tracePt t="108126" x="4406900" y="2108200"/>
          <p14:tracePt t="108143" x="4413250" y="2108200"/>
          <p14:tracePt t="108562" x="4419600" y="2108200"/>
          <p14:tracePt t="108570" x="4425950" y="2114550"/>
          <p14:tracePt t="108576" x="4438650" y="2120900"/>
          <p14:tracePt t="108593" x="4445000" y="2127250"/>
          <p14:tracePt t="108610" x="4464050" y="2146300"/>
          <p14:tracePt t="108626" x="4476750" y="2165350"/>
          <p14:tracePt t="108643" x="4495800" y="2190750"/>
          <p14:tracePt t="108659" x="4508500" y="2222500"/>
          <p14:tracePt t="108676" x="4521200" y="2241550"/>
          <p14:tracePt t="108693" x="4527550" y="2241550"/>
          <p14:tracePt t="108762" x="4527550" y="2247900"/>
          <p14:tracePt t="108778" x="4527550" y="2254250"/>
          <p14:tracePt t="108792" x="4533900" y="2266950"/>
          <p14:tracePt t="108802" x="4540250" y="2286000"/>
          <p14:tracePt t="108826" x="4540250" y="2298700"/>
          <p14:tracePt t="108843" x="4540250" y="2305050"/>
          <p14:tracePt t="108860" x="4540250" y="2311400"/>
          <p14:tracePt t="108876" x="4540250" y="2317750"/>
          <p14:tracePt t="109122" x="4546600" y="2330450"/>
          <p14:tracePt t="109330" x="4552950" y="2324100"/>
          <p14:tracePt t="109346" x="4559300" y="2324100"/>
          <p14:tracePt t="109354" x="4572000" y="2324100"/>
          <p14:tracePt t="109360" x="4591050" y="2324100"/>
          <p14:tracePt t="109376" x="4610100" y="2324100"/>
          <p14:tracePt t="109393" x="4622800" y="2324100"/>
          <p14:tracePt t="109490" x="4629150" y="2324100"/>
          <p14:tracePt t="109498" x="4635500" y="2324100"/>
          <p14:tracePt t="109506" x="4641850" y="2324100"/>
          <p14:tracePt t="109530" x="4648200" y="2324100"/>
          <p14:tracePt t="109546" x="4654550" y="2324100"/>
          <p14:tracePt t="109626" x="4660900" y="2324100"/>
          <p14:tracePt t="109634" x="4673600" y="2324100"/>
          <p14:tracePt t="109636" x="4724400" y="2324100"/>
          <p14:tracePt t="109660" x="4768850" y="2324100"/>
          <p14:tracePt t="109676" x="4806950" y="2324100"/>
          <p14:tracePt t="109693" x="4819650" y="2324100"/>
          <p14:tracePt t="110090" x="4826000" y="2317750"/>
          <p14:tracePt t="110098" x="4832350" y="2311400"/>
          <p14:tracePt t="110098" x="4838700" y="2311400"/>
          <p14:tracePt t="110106" x="4838700" y="2305050"/>
          <p14:tracePt t="110126" x="4845050" y="2305050"/>
          <p14:tracePt t="110162" x="4845050" y="2298700"/>
          <p14:tracePt t="110498" x="4857750" y="2292350"/>
          <p14:tracePt t="110506" x="4870450" y="2292350"/>
          <p14:tracePt t="110510" x="4895850" y="2279650"/>
          <p14:tracePt t="110526" x="4927600" y="2273300"/>
          <p14:tracePt t="110543" x="4940300" y="2266950"/>
          <p14:tracePt t="110559" x="4946650" y="2260600"/>
          <p14:tracePt t="110576" x="4953000" y="2260600"/>
          <p14:tracePt t="111218" x="4959350" y="2260600"/>
          <p14:tracePt t="111426" x="4959350" y="2241550"/>
          <p14:tracePt t="111435" x="4940300" y="2235200"/>
          <p14:tracePt t="111447" x="4927600" y="2241550"/>
          <p14:tracePt t="111500" x="4927600" y="2247900"/>
          <p14:tracePt t="111526" x="4914900" y="2222500"/>
          <p14:tracePt t="111545" x="4876800" y="2197100"/>
          <p14:tracePt t="112710" x="0" y="0"/>
        </p14:tracePtLst>
        <p14:tracePtLst>
          <p14:tracePt t="116827" x="4838700" y="3524250"/>
          <p14:tracePt t="117303" x="4838700" y="3517900"/>
          <p14:tracePt t="117311" x="4838700" y="3505200"/>
          <p14:tracePt t="117316" x="4838700" y="3460750"/>
          <p14:tracePt t="117341" x="4838700" y="3441700"/>
          <p14:tracePt t="117357" x="4838700" y="3435350"/>
          <p14:tracePt t="117374" x="4832350" y="3429000"/>
          <p14:tracePt t="117439" x="4832350" y="3416300"/>
          <p14:tracePt t="117440" x="4832350" y="3397250"/>
          <p14:tracePt t="117450" x="4832350" y="3282950"/>
          <p14:tracePt t="117474" x="4832350" y="3181350"/>
          <p14:tracePt t="117491" x="4826000" y="3028950"/>
          <p14:tracePt t="117507" x="4806950" y="2914650"/>
          <p14:tracePt t="117524" x="4787900" y="2794000"/>
          <p14:tracePt t="117541" x="4768850" y="2705100"/>
          <p14:tracePt t="117558" x="4756150" y="2654300"/>
          <p14:tracePt t="117574" x="4743450" y="2622550"/>
          <p14:tracePt t="117591" x="4730750" y="2603500"/>
          <p14:tracePt t="117608" x="4673600" y="2578100"/>
          <p14:tracePt t="117624" x="4540250" y="2520950"/>
          <p14:tracePt t="117641" x="4438650" y="2489200"/>
          <p14:tracePt t="117658" x="4171950" y="2387600"/>
          <p14:tracePt t="117674" x="3765550" y="2203450"/>
          <p14:tracePt t="117691" x="3441700" y="2082800"/>
          <p14:tracePt t="117708" x="3219450" y="1968500"/>
          <p14:tracePt t="117724" x="3117850" y="1905000"/>
          <p14:tracePt t="117741" x="3086100" y="1885950"/>
          <p14:tracePt t="117758" x="3079750" y="1879600"/>
          <p14:tracePt t="117927" x="3079750" y="1873250"/>
          <p14:tracePt t="117951" x="3086100" y="1873250"/>
          <p14:tracePt t="117959" x="3092450" y="1873250"/>
          <p14:tracePt t="117984" x="3105150" y="1879600"/>
          <p14:tracePt t="117999" x="3111500" y="1892300"/>
          <p14:tracePt t="118007" x="3155950" y="1930400"/>
          <p14:tracePt t="118016" x="3282950" y="2019300"/>
          <p14:tracePt t="118041" x="3416300" y="2114550"/>
          <p14:tracePt t="118057" x="3549650" y="2197100"/>
          <p14:tracePt t="118074" x="3683000" y="2273300"/>
          <p14:tracePt t="118091" x="3797300" y="2343150"/>
          <p14:tracePt t="118107" x="3905250" y="2400300"/>
          <p14:tracePt t="118124" x="3994150" y="2438400"/>
          <p14:tracePt t="118141" x="4070350" y="2457450"/>
          <p14:tracePt t="118158" x="4127500" y="2470150"/>
          <p14:tracePt t="118174" x="4222750" y="2476500"/>
          <p14:tracePt t="118191" x="4292600" y="2476500"/>
          <p14:tracePt t="118208" x="4343400" y="2476500"/>
          <p14:tracePt t="118224" x="4375150" y="2489200"/>
          <p14:tracePt t="118241" x="4381500" y="2508250"/>
          <p14:tracePt t="118287" x="4394200" y="2508250"/>
          <p14:tracePt t="118292" x="4394200" y="2514600"/>
          <p14:tracePt t="118300" x="4375150" y="2565400"/>
          <p14:tracePt t="118324" x="4362450" y="2584450"/>
          <p14:tracePt t="118367" x="4375150" y="2584450"/>
          <p14:tracePt t="118383" x="4387850" y="2584450"/>
          <p14:tracePt t="118391" x="4400550" y="2578100"/>
          <p14:tracePt t="118395" x="4413250" y="2565400"/>
          <p14:tracePt t="118408" x="4425950" y="2565400"/>
          <p14:tracePt t="118424" x="4438650" y="2552700"/>
          <p14:tracePt t="118463" x="4445000" y="2552700"/>
          <p14:tracePt t="118474" x="4451350" y="2546350"/>
          <p14:tracePt t="118475" x="4470400" y="2533650"/>
          <p14:tracePt t="118491" x="4508500" y="2514600"/>
          <p14:tracePt t="118508" x="4559300" y="2501900"/>
          <p14:tracePt t="118524" x="4622800" y="2470150"/>
          <p14:tracePt t="118541" x="4679950" y="2451100"/>
          <p14:tracePt t="118558" x="4724400" y="2444750"/>
          <p14:tracePt t="118574" x="4775200" y="2425700"/>
          <p14:tracePt t="118591" x="4806950" y="2413000"/>
          <p14:tracePt t="118608" x="4819650" y="2406650"/>
          <p14:tracePt t="118624" x="4832350" y="2400300"/>
          <p14:tracePt t="118703" x="4845050" y="2393950"/>
          <p14:tracePt t="118711" x="4851400" y="2387600"/>
          <p14:tracePt t="118725" x="4864100" y="2387600"/>
          <p14:tracePt t="118727" x="4889500" y="2374900"/>
          <p14:tracePt t="118741" x="4921250" y="2362200"/>
          <p14:tracePt t="118757" x="4946650" y="2355850"/>
          <p14:tracePt t="118774" x="4984750" y="2336800"/>
          <p14:tracePt t="118791" x="4997450" y="2330450"/>
          <p14:tracePt t="118808" x="5016500" y="2324100"/>
          <p14:tracePt t="118824" x="5016500" y="2317750"/>
          <p14:tracePt t="118841" x="5029200" y="2311400"/>
          <p14:tracePt t="118895" x="5035550" y="2311400"/>
          <p14:tracePt t="118907" x="5048250" y="2305050"/>
          <p14:tracePt t="118916" x="5073650" y="2305050"/>
          <p14:tracePt t="118941" x="5111750" y="2305050"/>
          <p14:tracePt t="118957" x="5156200" y="2305050"/>
          <p14:tracePt t="118974" x="5226050" y="2305050"/>
          <p14:tracePt t="118991" x="5289550" y="2311400"/>
          <p14:tracePt t="119008" x="5340350" y="2317750"/>
          <p14:tracePt t="119024" x="5353050" y="2317750"/>
          <p14:tracePt t="119041" x="5365750" y="2317750"/>
          <p14:tracePt t="119057" x="5378450" y="2317750"/>
          <p14:tracePt t="119074" x="5416550" y="2324100"/>
          <p14:tracePt t="119091" x="5461000" y="2324100"/>
          <p14:tracePt t="119107" x="5524500" y="2330450"/>
          <p14:tracePt t="119124" x="5588000" y="2336800"/>
          <p14:tracePt t="119141" x="5626100" y="2343150"/>
          <p14:tracePt t="119158" x="5651500" y="2343150"/>
          <p14:tracePt t="119174" x="5657850" y="2343150"/>
          <p14:tracePt t="119319" x="5664200" y="2343150"/>
          <p14:tracePt t="119327" x="5676900" y="2343150"/>
          <p14:tracePt t="119335" x="5861050" y="2362200"/>
          <p14:tracePt t="119372" x="5988050" y="2381250"/>
          <p14:tracePt t="119391" x="6013450" y="2387600"/>
          <p14:tracePt t="119599" x="6013450" y="2393950"/>
          <p14:tracePt t="119615" x="6007100" y="2400300"/>
          <p14:tracePt t="119623" x="6000750" y="2400300"/>
          <p14:tracePt t="119631" x="5975350" y="2400300"/>
          <p14:tracePt t="119641" x="5943600" y="2400300"/>
          <p14:tracePt t="119657" x="5905500" y="2400300"/>
          <p14:tracePt t="119674" x="5842000" y="2355850"/>
          <p14:tracePt t="119691" x="5765800" y="2305050"/>
          <p14:tracePt t="119707" x="5695950" y="2279650"/>
          <p14:tracePt t="119724" x="5638800" y="2254250"/>
          <p14:tracePt t="119741" x="5588000" y="2228850"/>
          <p14:tracePt t="119757" x="5511800" y="2190750"/>
          <p14:tracePt t="119774" x="5403850" y="2139950"/>
          <p14:tracePt t="119791" x="5334000" y="2101850"/>
          <p14:tracePt t="119808" x="5283200" y="2076450"/>
          <p14:tracePt t="119824" x="5257800" y="2057400"/>
          <p14:tracePt t="119841" x="5232400" y="2044700"/>
          <p14:tracePt t="119857" x="5213350" y="2025650"/>
          <p14:tracePt t="119874" x="5200650" y="2019300"/>
          <p14:tracePt t="119891" x="5194300" y="2019300"/>
          <p14:tracePt t="119907" x="5175250" y="2019300"/>
          <p14:tracePt t="119924" x="5168900" y="2019300"/>
          <p14:tracePt t="120055" x="5175250" y="2006600"/>
          <p14:tracePt t="120063" x="5175250" y="2000250"/>
          <p14:tracePt t="120070" x="5213350" y="1968500"/>
          <p14:tracePt t="120091" x="5245100" y="1949450"/>
          <p14:tracePt t="120107" x="5276850" y="1936750"/>
          <p14:tracePt t="120124" x="5295900" y="1924050"/>
          <p14:tracePt t="120141" x="5308600" y="1924050"/>
          <p14:tracePt t="120157" x="5321300" y="1911350"/>
          <p14:tracePt t="120174" x="5327650" y="1905000"/>
          <p14:tracePt t="120191" x="5346700" y="1898650"/>
          <p14:tracePt t="120208" x="5359400" y="1892300"/>
          <p14:tracePt t="120225" x="5397500" y="1879600"/>
          <p14:tracePt t="120241" x="5435600" y="1873250"/>
          <p14:tracePt t="120258" x="5486400" y="1854200"/>
          <p14:tracePt t="120274" x="5543550" y="1841500"/>
          <p14:tracePt t="120291" x="5581650" y="1828800"/>
          <p14:tracePt t="120308" x="5638800" y="1822450"/>
          <p14:tracePt t="120324" x="5676900" y="1822450"/>
          <p14:tracePt t="120341" x="5715000" y="1816100"/>
          <p14:tracePt t="120358" x="5746750" y="1816100"/>
          <p14:tracePt t="120374" x="5816600" y="1822450"/>
          <p14:tracePt t="120391" x="5848350" y="1822450"/>
          <p14:tracePt t="120408" x="5911850" y="1828800"/>
          <p14:tracePt t="120424" x="5981700" y="1847850"/>
          <p14:tracePt t="120441" x="6045200" y="1873250"/>
          <p14:tracePt t="120457" x="6083300" y="1892300"/>
          <p14:tracePt t="120474" x="6127750" y="1905000"/>
          <p14:tracePt t="120491" x="6165850" y="1924050"/>
          <p14:tracePt t="120508" x="6203950" y="1930400"/>
          <p14:tracePt t="120524" x="6242050" y="1936750"/>
          <p14:tracePt t="120541" x="6280150" y="1949450"/>
          <p14:tracePt t="120558" x="6318250" y="1974850"/>
          <p14:tracePt t="120574" x="6350000" y="1987550"/>
          <p14:tracePt t="120623" x="6350000" y="1993900"/>
          <p14:tracePt t="120735" x="6350000" y="2000250"/>
          <p14:tracePt t="120743" x="6350000" y="2006600"/>
          <p14:tracePt t="120751" x="6350000" y="2019300"/>
          <p14:tracePt t="120759" x="6350000" y="2038350"/>
          <p14:tracePt t="120774" x="6350000" y="2082800"/>
          <p14:tracePt t="120791" x="6350000" y="2114550"/>
          <p14:tracePt t="120808" x="6343650" y="2133600"/>
          <p14:tracePt t="120824" x="6337300" y="2152650"/>
          <p14:tracePt t="120863" x="6330950" y="2165350"/>
          <p14:tracePt t="120887" x="6324600" y="2165350"/>
          <p14:tracePt t="120893" x="6324600" y="2171700"/>
          <p14:tracePt t="120900" x="6299200" y="2178050"/>
          <p14:tracePt t="120924" x="6292850" y="2184400"/>
          <p14:tracePt t="120941" x="6254750" y="2190750"/>
          <p14:tracePt t="120958" x="6223000" y="2197100"/>
          <p14:tracePt t="120974" x="6178550" y="2216150"/>
          <p14:tracePt t="120991" x="6153150" y="2228850"/>
          <p14:tracePt t="121008" x="6146800" y="2228850"/>
          <p14:tracePt t="121024" x="6115050" y="2241550"/>
          <p14:tracePt t="121041" x="6089650" y="2241550"/>
          <p14:tracePt t="121058" x="6051550" y="2241550"/>
          <p14:tracePt t="121074" x="5994400" y="2254250"/>
          <p14:tracePt t="121091" x="5924550" y="2266950"/>
          <p14:tracePt t="121108" x="5848350" y="2279650"/>
          <p14:tracePt t="121124" x="5746750" y="2292350"/>
          <p14:tracePt t="121141" x="5632450" y="2292350"/>
          <p14:tracePt t="121158" x="5530850" y="2292350"/>
          <p14:tracePt t="121174" x="5391150" y="2292350"/>
          <p14:tracePt t="121191" x="5321300" y="2292350"/>
          <p14:tracePt t="121208" x="5251450" y="2292350"/>
          <p14:tracePt t="121225" x="5168900" y="2292350"/>
          <p14:tracePt t="121241" x="5111750" y="2286000"/>
          <p14:tracePt t="121258" x="5067300" y="2286000"/>
          <p14:tracePt t="121274" x="5016500" y="2279650"/>
          <p14:tracePt t="121291" x="4972050" y="2279650"/>
          <p14:tracePt t="121308" x="4921250" y="2273300"/>
          <p14:tracePt t="121324" x="4876800" y="2273300"/>
          <p14:tracePt t="121341" x="4826000" y="2279650"/>
          <p14:tracePt t="121358" x="4749800" y="2279650"/>
          <p14:tracePt t="121374" x="4648200" y="2279650"/>
          <p14:tracePt t="121391" x="4591050" y="2279650"/>
          <p14:tracePt t="121407" x="4546600" y="2279650"/>
          <p14:tracePt t="121424" x="4495800" y="2279650"/>
          <p14:tracePt t="121441" x="4445000" y="2279650"/>
          <p14:tracePt t="121457" x="4419600" y="2279650"/>
          <p14:tracePt t="121474" x="4394200" y="2279650"/>
          <p14:tracePt t="121491" x="4375150" y="2279650"/>
          <p14:tracePt t="121507" x="4356100" y="2279650"/>
          <p14:tracePt t="121525" x="4330700" y="2292350"/>
          <p14:tracePt t="121541" x="4305300" y="2292350"/>
          <p14:tracePt t="121557" x="4254500" y="2317750"/>
          <p14:tracePt t="121576" x="4203700" y="2330450"/>
          <p14:tracePt t="121591" x="4152900" y="2349500"/>
          <p14:tracePt t="121608" x="4102100" y="2355850"/>
          <p14:tracePt t="121624" x="4057650" y="2368550"/>
          <p14:tracePt t="121641" x="4019550" y="2374900"/>
          <p14:tracePt t="121658" x="3975100" y="2381250"/>
          <p14:tracePt t="121675" x="3949700" y="2387600"/>
          <p14:tracePt t="121691" x="3905250" y="2387600"/>
          <p14:tracePt t="121708" x="3848100" y="2387600"/>
          <p14:tracePt t="121725" x="3784600" y="2381250"/>
          <p14:tracePt t="121741" x="3708400" y="2374900"/>
          <p14:tracePt t="121758" x="3632200" y="2362200"/>
          <p14:tracePt t="121774" x="3556000" y="2362200"/>
          <p14:tracePt t="121791" x="3479800" y="2336800"/>
          <p14:tracePt t="121808" x="3429000" y="2324100"/>
          <p14:tracePt t="121824" x="3352800" y="2292350"/>
          <p14:tracePt t="121841" x="3289300" y="2273300"/>
          <p14:tracePt t="121858" x="3232150" y="2241550"/>
          <p14:tracePt t="121874" x="3162300" y="2209800"/>
          <p14:tracePt t="121891" x="3105150" y="2184400"/>
          <p14:tracePt t="121908" x="3054350" y="2152650"/>
          <p14:tracePt t="121924" x="3009900" y="2127250"/>
          <p14:tracePt t="121941" x="2978150" y="2108200"/>
          <p14:tracePt t="121958" x="2959100" y="2095500"/>
          <p14:tracePt t="121974" x="2927350" y="2076450"/>
          <p14:tracePt t="121991" x="2921000" y="2063750"/>
          <p14:tracePt t="122008" x="2908300" y="2057400"/>
          <p14:tracePt t="122024" x="2901950" y="2038350"/>
          <p14:tracePt t="122041" x="2895600" y="2025650"/>
          <p14:tracePt t="122058" x="2882900" y="1987550"/>
          <p14:tracePt t="122074" x="2876550" y="1955800"/>
          <p14:tracePt t="122091" x="2870200" y="1911350"/>
          <p14:tracePt t="122107" x="2870200" y="1866900"/>
          <p14:tracePt t="122124" x="2870200" y="1828800"/>
          <p14:tracePt t="122141" x="2870200" y="1809750"/>
          <p14:tracePt t="122158" x="2870200" y="1790700"/>
          <p14:tracePt t="122174" x="2870200" y="1778000"/>
          <p14:tracePt t="122191" x="2870200" y="1765300"/>
          <p14:tracePt t="122208" x="2876550" y="1752600"/>
          <p14:tracePt t="122224" x="2882900" y="1733550"/>
          <p14:tracePt t="122241" x="2895600" y="1714500"/>
          <p14:tracePt t="122257" x="2921000" y="1701800"/>
          <p14:tracePt t="122274" x="2940050" y="1695450"/>
          <p14:tracePt t="122291" x="2959100" y="1682750"/>
          <p14:tracePt t="122308" x="2971800" y="1682750"/>
          <p14:tracePt t="122324" x="2990850" y="1682750"/>
          <p14:tracePt t="122341" x="3003550" y="1682750"/>
          <p14:tracePt t="122357" x="3035300" y="1682750"/>
          <p14:tracePt t="122374" x="3105150" y="1682750"/>
          <p14:tracePt t="122391" x="3175000" y="1682750"/>
          <p14:tracePt t="122408" x="3257550" y="1689100"/>
          <p14:tracePt t="122424" x="3314700" y="1701800"/>
          <p14:tracePt t="122441" x="3359150" y="1708150"/>
          <p14:tracePt t="122457" x="3409950" y="1708150"/>
          <p14:tracePt t="122474" x="3448050" y="1714500"/>
          <p14:tracePt t="122491" x="3479800" y="1720850"/>
          <p14:tracePt t="122507" x="3543300" y="1746250"/>
          <p14:tracePt t="122524" x="3594100" y="1765300"/>
          <p14:tracePt t="122541" x="3644900" y="1797050"/>
          <p14:tracePt t="122557" x="3727450" y="1835150"/>
          <p14:tracePt t="122574" x="3886200" y="1885950"/>
          <p14:tracePt t="122591" x="3994150" y="1924050"/>
          <p14:tracePt t="122607" x="4083050" y="1955800"/>
          <p14:tracePt t="122624" x="4184650" y="1981200"/>
          <p14:tracePt t="122641" x="4298950" y="2025650"/>
          <p14:tracePt t="122657" x="4413250" y="2057400"/>
          <p14:tracePt t="122674" x="4508500" y="2095500"/>
          <p14:tracePt t="122691" x="4603750" y="2127250"/>
          <p14:tracePt t="122708" x="4679950" y="2152650"/>
          <p14:tracePt t="122724" x="4743450" y="2159000"/>
          <p14:tracePt t="122741" x="4787900" y="2165350"/>
          <p14:tracePt t="122758" x="4838700" y="2184400"/>
          <p14:tracePt t="122774" x="4889500" y="2197100"/>
          <p14:tracePt t="122791" x="4914900" y="2228850"/>
          <p14:tracePt t="122808" x="4927600" y="2241550"/>
          <p14:tracePt t="122824" x="4933950" y="2247900"/>
          <p14:tracePt t="122841" x="4946650" y="2247900"/>
          <p14:tracePt t="122858" x="4946650" y="2254250"/>
          <p14:tracePt t="124767" x="4946650" y="2266950"/>
          <p14:tracePt t="124775" x="4940300" y="2311400"/>
          <p14:tracePt t="124783" x="4940300" y="2368550"/>
          <p14:tracePt t="124807" x="4940300" y="2381250"/>
          <p14:tracePt t="124943" x="4933950" y="2387600"/>
          <p14:tracePt t="125943" x="4927600" y="2387600"/>
          <p14:tracePt t="125951" x="4921250" y="2387600"/>
          <p14:tracePt t="125951" x="4883150" y="2381250"/>
          <p14:tracePt t="125974" x="4800600" y="2349500"/>
          <p14:tracePt t="125991" x="4724400" y="2324100"/>
          <p14:tracePt t="126008" x="4622800" y="2305050"/>
          <p14:tracePt t="126024" x="4521200" y="2286000"/>
          <p14:tracePt t="126041" x="4457700" y="2286000"/>
          <p14:tracePt t="126057" x="4387850" y="2286000"/>
          <p14:tracePt t="126074" x="4349750" y="2286000"/>
          <p14:tracePt t="126091" x="4337050" y="2286000"/>
          <p14:tracePt t="126108" x="4330700" y="2286000"/>
          <p14:tracePt t="126151" x="4324350" y="2286000"/>
          <p14:tracePt t="126911" x="4324350" y="2292350"/>
          <p14:tracePt t="126919" x="4324350" y="2298700"/>
          <p14:tracePt t="126922" x="4324350" y="2317750"/>
          <p14:tracePt t="126975" x="4318000" y="2324100"/>
          <p14:tracePt t="127527" x="4318000" y="2330450"/>
          <p14:tracePt t="127975" x="4330700" y="2330450"/>
          <p14:tracePt t="127979" x="4337050" y="2336800"/>
          <p14:tracePt t="127983" x="4406900" y="2374900"/>
          <p14:tracePt t="128008" x="4457700" y="2387600"/>
          <p14:tracePt t="128024" x="4533900" y="2406650"/>
          <p14:tracePt t="128041" x="4622800" y="2425700"/>
          <p14:tracePt t="128058" x="4724400" y="2438400"/>
          <p14:tracePt t="128074" x="4813300" y="2444750"/>
          <p14:tracePt t="128091" x="4895850" y="2444750"/>
          <p14:tracePt t="128108" x="4997450" y="2451100"/>
          <p14:tracePt t="128124" x="5054600" y="2451100"/>
          <p14:tracePt t="128141" x="5067300" y="2432050"/>
          <p14:tracePt t="128157" x="5073650" y="2425700"/>
          <p14:tracePt t="128174" x="5080000" y="2425700"/>
          <p14:tracePt t="128191" x="5092700" y="2425700"/>
          <p14:tracePt t="128208" x="5105400" y="2425700"/>
          <p14:tracePt t="128255" x="5111750" y="2419350"/>
          <p14:tracePt t="128266" x="5111750" y="2413000"/>
          <p14:tracePt t="128267" x="5137150" y="2413000"/>
          <p14:tracePt t="128291" x="5187950" y="2413000"/>
          <p14:tracePt t="128307" x="5270500" y="2432050"/>
          <p14:tracePt t="128324" x="5391150" y="2457450"/>
          <p14:tracePt t="128341" x="5537200" y="2489200"/>
          <p14:tracePt t="128358" x="5683250" y="2533650"/>
          <p14:tracePt t="128374" x="5886450" y="2565400"/>
          <p14:tracePt t="128391" x="5988050" y="2578100"/>
          <p14:tracePt t="128407" x="6076950" y="2590800"/>
          <p14:tracePt t="128424" x="6127750" y="2590800"/>
          <p14:tracePt t="128441" x="6172200" y="2597150"/>
          <p14:tracePt t="128457" x="6203950" y="2616200"/>
          <p14:tracePt t="128474" x="6235700" y="2622550"/>
          <p14:tracePt t="128491" x="6273800" y="2641600"/>
          <p14:tracePt t="128508" x="6311900" y="2660650"/>
          <p14:tracePt t="128524" x="6350000" y="2679700"/>
          <p14:tracePt t="128541" x="6400800" y="2698750"/>
          <p14:tracePt t="128558" x="6464300" y="2717800"/>
          <p14:tracePt t="128574" x="6559550" y="2774950"/>
          <p14:tracePt t="128591" x="6616700" y="2800350"/>
          <p14:tracePt t="128608" x="6654800" y="2806700"/>
          <p14:tracePt t="128624" x="6673850" y="2813050"/>
          <p14:tracePt t="128641" x="6680200" y="2819400"/>
          <p14:tracePt t="128743" x="6680200" y="2832100"/>
          <p14:tracePt t="128751" x="6680200" y="2838450"/>
          <p14:tracePt t="128753" x="6686550" y="2882900"/>
          <p14:tracePt t="128774" x="6718300" y="2927350"/>
          <p14:tracePt t="128791" x="6731000" y="2959100"/>
          <p14:tracePt t="128808" x="6750050" y="2978150"/>
          <p14:tracePt t="128824" x="6756400" y="2990850"/>
          <p14:tracePt t="128841" x="6756400" y="2997200"/>
          <p14:tracePt t="128858" x="6762750" y="3003550"/>
          <p14:tracePt t="128874" x="6769100" y="3009900"/>
          <p14:tracePt t="128891" x="6775450" y="3028950"/>
          <p14:tracePt t="128908" x="6788150" y="3041650"/>
          <p14:tracePt t="128924" x="6794500" y="3060700"/>
          <p14:tracePt t="128941" x="6807200" y="3073400"/>
          <p14:tracePt t="128957" x="6819900" y="3092450"/>
          <p14:tracePt t="128974" x="6845300" y="3117850"/>
          <p14:tracePt t="128991" x="6877050" y="3130550"/>
          <p14:tracePt t="129008" x="6896100" y="3143250"/>
          <p14:tracePt t="129024" x="6940550" y="3149600"/>
          <p14:tracePt t="129041" x="6985000" y="3155950"/>
          <p14:tracePt t="129057" x="7061200" y="3168650"/>
          <p14:tracePt t="129074" x="7118350" y="3168650"/>
          <p14:tracePt t="129091" x="7150100" y="3168650"/>
          <p14:tracePt t="129108" x="7169150" y="3168650"/>
          <p14:tracePt t="129124" x="7175500" y="3168650"/>
          <p14:tracePt t="129141" x="7181850" y="3168650"/>
          <p14:tracePt t="129157" x="7188200" y="3168650"/>
          <p14:tracePt t="129199" x="7194550" y="3168650"/>
          <p14:tracePt t="129207" x="7194550" y="3162300"/>
          <p14:tracePt t="129216" x="7213600" y="3155950"/>
          <p14:tracePt t="129241" x="7213600" y="3149600"/>
          <p14:tracePt t="129257" x="7226300" y="3136900"/>
          <p14:tracePt t="129274" x="7245350" y="3130550"/>
          <p14:tracePt t="129291" x="7239000" y="3143250"/>
          <p14:tracePt t="129391" x="7245350" y="3136900"/>
          <p14:tracePt t="129398" x="7245350" y="3130550"/>
          <p14:tracePt t="129400" x="7258050" y="3117850"/>
          <p14:tracePt t="129424" x="7264400" y="3117850"/>
          <p14:tracePt t="129479" x="7264400" y="3111500"/>
          <p14:tracePt t="129567" x="7264400" y="3105150"/>
          <p14:tracePt t="129577" x="7258050" y="3092450"/>
          <p14:tracePt t="129583" x="7245350" y="3079750"/>
          <p14:tracePt t="129608" x="7219950" y="3067050"/>
          <p14:tracePt t="129624" x="7194550" y="3054350"/>
          <p14:tracePt t="129641" x="7169150" y="3041650"/>
          <p14:tracePt t="129657" x="7150100" y="3028950"/>
          <p14:tracePt t="129674" x="7143750" y="3028950"/>
          <p14:tracePt t="129691" x="7137400" y="3022600"/>
          <p14:tracePt t="129708" x="7131050" y="3022600"/>
          <p14:tracePt t="129724" x="7118350" y="3022600"/>
          <p14:tracePt t="129750" x="7010400" y="3016250"/>
          <p14:tracePt t="129851" x="6972300" y="3016250"/>
          <p14:tracePt t="129874" x="6953250" y="3016250"/>
          <p14:tracePt t="129891" x="6927850" y="3016250"/>
          <p14:tracePt t="129907" x="6908800" y="3016250"/>
          <p14:tracePt t="129924" x="6883400" y="3016250"/>
          <p14:tracePt t="129941" x="6845300" y="3016250"/>
          <p14:tracePt t="129957" x="6794500" y="3022600"/>
          <p14:tracePt t="129974" x="6705600" y="3028950"/>
          <p14:tracePt t="129991" x="6629400" y="3041650"/>
          <p14:tracePt t="130008" x="6565900" y="3048000"/>
          <p14:tracePt t="130024" x="6502400" y="3067050"/>
          <p14:tracePt t="130041" x="6438900" y="3079750"/>
          <p14:tracePt t="130058" x="6394450" y="3092450"/>
          <p14:tracePt t="130074" x="6362700" y="3092450"/>
          <p14:tracePt t="130091" x="6330950" y="3092450"/>
          <p14:tracePt t="130108" x="6299200" y="3092450"/>
          <p14:tracePt t="130124" x="6261100" y="3092450"/>
          <p14:tracePt t="130141" x="6210300" y="3086100"/>
          <p14:tracePt t="130158" x="6172200" y="3079750"/>
          <p14:tracePt t="130175" x="6096000" y="3060700"/>
          <p14:tracePt t="130191" x="6045200" y="3048000"/>
          <p14:tracePt t="130208" x="6007100" y="3035300"/>
          <p14:tracePt t="130224" x="5988050" y="3035300"/>
          <p14:tracePt t="130241" x="5962650" y="3022600"/>
          <p14:tracePt t="130258" x="5949950" y="3016250"/>
          <p14:tracePt t="130274" x="5930900" y="3009900"/>
          <p14:tracePt t="130291" x="5905500" y="2997200"/>
          <p14:tracePt t="130308" x="5886450" y="2984500"/>
          <p14:tracePt t="130324" x="5873750" y="2971800"/>
          <p14:tracePt t="130341" x="5848350" y="2959100"/>
          <p14:tracePt t="130358" x="5822950" y="2946400"/>
          <p14:tracePt t="130374" x="5822950" y="2952750"/>
          <p14:tracePt t="130391" x="5778500" y="2952750"/>
          <p14:tracePt t="130408" x="5708650" y="2933700"/>
          <p14:tracePt t="130424" x="5645150" y="2895600"/>
          <p14:tracePt t="130441" x="5581650" y="2857500"/>
          <p14:tracePt t="130458" x="5549900" y="2851150"/>
          <p14:tracePt t="130474" x="5537200" y="2832100"/>
          <p14:tracePt t="130519" x="5530850" y="2832100"/>
          <p14:tracePt t="130663" x="5524500" y="2832100"/>
          <p14:tracePt t="130695" x="5518150" y="2832100"/>
          <p14:tracePt t="130711" x="5505450" y="2832100"/>
          <p14:tracePt t="130716" x="5480050" y="2838450"/>
          <p14:tracePt t="130741" x="5467350" y="2838450"/>
          <p14:tracePt t="130758" x="5454650" y="2844800"/>
          <p14:tracePt t="130774" x="5416550" y="2851150"/>
          <p14:tracePt t="130791" x="5384800" y="2851150"/>
          <p14:tracePt t="130807" x="5353050" y="2851150"/>
          <p14:tracePt t="130825" x="5334000" y="2851150"/>
          <p14:tracePt t="130841" x="5302250" y="2851150"/>
          <p14:tracePt t="130857" x="5270500" y="2851150"/>
          <p14:tracePt t="130875" x="5251450" y="2851150"/>
          <p14:tracePt t="130891" x="5232400" y="2851150"/>
          <p14:tracePt t="130908" x="5226050" y="2851150"/>
          <p14:tracePt t="130924" x="5200650" y="2851150"/>
          <p14:tracePt t="130941" x="5168900" y="2851150"/>
          <p14:tracePt t="130957" x="5124450" y="2851150"/>
          <p14:tracePt t="130974" x="5041900" y="2844800"/>
          <p14:tracePt t="130991" x="4997450" y="2844800"/>
          <p14:tracePt t="131008" x="4953000" y="2851150"/>
          <p14:tracePt t="131024" x="4940300" y="2851150"/>
          <p14:tracePt t="131041" x="4914900" y="2851150"/>
          <p14:tracePt t="131058" x="4902200" y="2851150"/>
          <p14:tracePt t="131074" x="4883150" y="2851150"/>
          <p14:tracePt t="131091" x="4870450" y="2851150"/>
          <p14:tracePt t="131108" x="4864100" y="2851150"/>
          <p14:tracePt t="131124" x="4851400" y="2857500"/>
          <p14:tracePt t="131141" x="4845050" y="2857500"/>
          <p14:tracePt t="131174" x="4838700" y="2857500"/>
          <p14:tracePt t="131191" x="4826000" y="2857500"/>
          <p14:tracePt t="131191" x="4813300" y="2870200"/>
          <p14:tracePt t="131208" x="4800600" y="2870200"/>
          <p14:tracePt t="131224" x="4775200" y="2882900"/>
          <p14:tracePt t="131241" x="4756150" y="2882900"/>
          <p14:tracePt t="131258" x="4730750" y="2889250"/>
          <p14:tracePt t="131274" x="4711700" y="2901950"/>
          <p14:tracePt t="131291" x="4679950" y="2908300"/>
          <p14:tracePt t="131308" x="4654550" y="2921000"/>
          <p14:tracePt t="131324" x="4622800" y="2933700"/>
          <p14:tracePt t="131341" x="4610100" y="2940050"/>
          <p14:tracePt t="131358" x="4591050" y="2946400"/>
          <p14:tracePt t="131374" x="4578350" y="2952750"/>
          <p14:tracePt t="131391" x="4565650" y="2952750"/>
          <p14:tracePt t="131431" x="4559300" y="2952750"/>
          <p14:tracePt t="131447" x="4546600" y="2959100"/>
          <p14:tracePt t="131479" x="4540250" y="2959100"/>
          <p14:tracePt t="131484" x="4533900" y="2959100"/>
          <p14:tracePt t="131491" x="4521200" y="2946400"/>
          <p14:tracePt t="131507" x="4514850" y="2940050"/>
          <p14:tracePt t="131524" x="4495800" y="2940050"/>
          <p14:tracePt t="131541" x="4489450" y="2940050"/>
          <p14:tracePt t="131558" x="4470400" y="2946400"/>
          <p14:tracePt t="131574" x="4451350" y="2946400"/>
          <p14:tracePt t="131591" x="4425950" y="2946400"/>
          <p14:tracePt t="131608" x="4387850" y="2946400"/>
          <p14:tracePt t="131624" x="4343400" y="2946400"/>
          <p14:tracePt t="131641" x="4279900" y="2933700"/>
          <p14:tracePt t="131657" x="4203700" y="2914650"/>
          <p14:tracePt t="131674" x="4127500" y="2882900"/>
          <p14:tracePt t="131691" x="4044950" y="2857500"/>
          <p14:tracePt t="131708" x="3981450" y="2832100"/>
          <p14:tracePt t="131725" x="3917950" y="2813050"/>
          <p14:tracePt t="131741" x="3886200" y="2800350"/>
          <p14:tracePt t="131758" x="3860800" y="2800350"/>
          <p14:tracePt t="131774" x="3803650" y="2787650"/>
          <p14:tracePt t="131791" x="3752850" y="2774950"/>
          <p14:tracePt t="131808" x="3670300" y="2736850"/>
          <p14:tracePt t="131824" x="3587750" y="2705100"/>
          <p14:tracePt t="131841" x="3511550" y="2654300"/>
          <p14:tracePt t="131858" x="3460750" y="2603500"/>
          <p14:tracePt t="131875" x="3397250" y="2584450"/>
          <p14:tracePt t="131891" x="3333750" y="2571750"/>
          <p14:tracePt t="131908" x="3289300" y="2571750"/>
          <p14:tracePt t="131924" x="3238500" y="2571750"/>
          <p14:tracePt t="131941" x="3175000" y="2571750"/>
          <p14:tracePt t="131958" x="3098800" y="2571750"/>
          <p14:tracePt t="131974" x="3016250" y="2590800"/>
          <p14:tracePt t="131991" x="2971800" y="2597150"/>
          <p14:tracePt t="132008" x="2927350" y="2622550"/>
          <p14:tracePt t="132024" x="2882900" y="2647950"/>
          <p14:tracePt t="132041" x="2825750" y="2660650"/>
          <p14:tracePt t="132058" x="2774950" y="2686050"/>
          <p14:tracePt t="132074" x="2730500" y="2717800"/>
          <p14:tracePt t="132091" x="2698750" y="2736850"/>
          <p14:tracePt t="132108" x="2660650" y="2774950"/>
          <p14:tracePt t="132124" x="2628900" y="2806700"/>
          <p14:tracePt t="132141" x="2603500" y="2825750"/>
          <p14:tracePt t="132157" x="2584450" y="2857500"/>
          <p14:tracePt t="132174" x="2552700" y="2895600"/>
          <p14:tracePt t="132191" x="2540000" y="2933700"/>
          <p14:tracePt t="132208" x="2527300" y="2959100"/>
          <p14:tracePt t="132224" x="2520950" y="3003550"/>
          <p14:tracePt t="132241" x="2508250" y="3028950"/>
          <p14:tracePt t="132258" x="2501900" y="3060700"/>
          <p14:tracePt t="132274" x="2495550" y="3105150"/>
          <p14:tracePt t="132291" x="2489200" y="3136900"/>
          <p14:tracePt t="132308" x="2476500" y="3194050"/>
          <p14:tracePt t="132324" x="2470150" y="3244850"/>
          <p14:tracePt t="132341" x="2463800" y="3282950"/>
          <p14:tracePt t="132358" x="2463800" y="3327400"/>
          <p14:tracePt t="132358" x="2463800" y="3346450"/>
          <p14:tracePt t="132375" x="2463800" y="3397250"/>
          <p14:tracePt t="132391" x="2463800" y="3441700"/>
          <p14:tracePt t="132408" x="2463800" y="3486150"/>
          <p14:tracePt t="132425" x="2463800" y="3536950"/>
          <p14:tracePt t="132441" x="2470150" y="3587750"/>
          <p14:tracePt t="132458" x="2476500" y="3632200"/>
          <p14:tracePt t="132475" x="2489200" y="3663950"/>
          <p14:tracePt t="132491" x="2508250" y="3708400"/>
          <p14:tracePt t="132509" x="2527300" y="3759200"/>
          <p14:tracePt t="132524" x="2546350" y="3816350"/>
          <p14:tracePt t="132541" x="2578100" y="3867150"/>
          <p14:tracePt t="132558" x="2609850" y="3917950"/>
          <p14:tracePt t="132574" x="2686050" y="3994150"/>
          <p14:tracePt t="132591" x="2730500" y="4025900"/>
          <p14:tracePt t="132608" x="2774950" y="4064000"/>
          <p14:tracePt t="132624" x="2825750" y="4095750"/>
          <p14:tracePt t="132641" x="2876550" y="4121150"/>
          <p14:tracePt t="132658" x="2933700" y="4127500"/>
          <p14:tracePt t="132674" x="2997200" y="4127500"/>
          <p14:tracePt t="132691" x="3073400" y="4127500"/>
          <p14:tracePt t="132708" x="3175000" y="4140200"/>
          <p14:tracePt t="132724" x="3238500" y="4140200"/>
          <p14:tracePt t="132741" x="3289300" y="4140200"/>
          <p14:tracePt t="132758" x="3321050" y="4140200"/>
          <p14:tracePt t="132774" x="3365500" y="4133850"/>
          <p14:tracePt t="132791" x="3403600" y="4121150"/>
          <p14:tracePt t="132808" x="3429000" y="4089400"/>
          <p14:tracePt t="132824" x="3454400" y="4064000"/>
          <p14:tracePt t="132841" x="3486150" y="4006850"/>
          <p14:tracePt t="132858" x="3505200" y="3962400"/>
          <p14:tracePt t="132874" x="3530600" y="3924300"/>
          <p14:tracePt t="132891" x="3562350" y="3892550"/>
          <p14:tracePt t="132908" x="3600450" y="3892550"/>
          <p14:tracePt t="132924" x="3638550" y="3873500"/>
          <p14:tracePt t="132941" x="3657600" y="3854450"/>
          <p14:tracePt t="132958" x="3663950" y="3822700"/>
          <p14:tracePt t="132974" x="3689350" y="3740150"/>
          <p14:tracePt t="132991" x="3695700" y="3689350"/>
          <p14:tracePt t="133008" x="3695700" y="3632200"/>
          <p14:tracePt t="133024" x="3702050" y="3575050"/>
          <p14:tracePt t="133041" x="3702050" y="3536950"/>
          <p14:tracePt t="133058" x="3702050" y="3511550"/>
          <p14:tracePt t="133074" x="3702050" y="3486150"/>
          <p14:tracePt t="133091" x="3702050" y="3460750"/>
          <p14:tracePt t="133108" x="3702050" y="3448050"/>
          <p14:tracePt t="133124" x="3702050" y="3409950"/>
          <p14:tracePt t="133159" x="3702050" y="3397250"/>
          <p14:tracePt t="133174" x="3702050" y="3378200"/>
          <p14:tracePt t="133175" x="3695700" y="3359150"/>
          <p14:tracePt t="133191" x="3689350" y="3340100"/>
          <p14:tracePt t="133208" x="3683000" y="3302000"/>
          <p14:tracePt t="133224" x="3663950" y="3276600"/>
          <p14:tracePt t="133241" x="3651250" y="3244850"/>
          <p14:tracePt t="133258" x="3638550" y="3219450"/>
          <p14:tracePt t="133274" x="3619500" y="3200400"/>
          <p14:tracePt t="133291" x="3587750" y="3175000"/>
          <p14:tracePt t="133307" x="3556000" y="3149600"/>
          <p14:tracePt t="133325" x="3543300" y="3130550"/>
          <p14:tracePt t="133341" x="3511550" y="3111500"/>
          <p14:tracePt t="133357" x="3486150" y="3098800"/>
          <p14:tracePt t="133374" x="3473450" y="3086100"/>
          <p14:tracePt t="133391" x="3454400" y="3073400"/>
          <p14:tracePt t="133408" x="3441700" y="3073400"/>
          <p14:tracePt t="133424" x="3422650" y="3060700"/>
          <p14:tracePt t="133441" x="3397250" y="3054350"/>
          <p14:tracePt t="133457" x="3378200" y="3054350"/>
          <p14:tracePt t="133474" x="3352800" y="3048000"/>
          <p14:tracePt t="133491" x="3321050" y="3041650"/>
          <p14:tracePt t="133507" x="3289300" y="3035300"/>
          <p14:tracePt t="133524" x="3257550" y="3028950"/>
          <p14:tracePt t="133541" x="3238500" y="3028950"/>
          <p14:tracePt t="133558" x="3219450" y="3028950"/>
          <p14:tracePt t="133574" x="3187700" y="3028950"/>
          <p14:tracePt t="133591" x="3162300" y="3028950"/>
          <p14:tracePt t="133608" x="3136900" y="3028950"/>
          <p14:tracePt t="133624" x="3098800" y="3035300"/>
          <p14:tracePt t="133641" x="3054350" y="3048000"/>
          <p14:tracePt t="133658" x="3035300" y="3048000"/>
          <p14:tracePt t="133674" x="2990850" y="3048000"/>
          <p14:tracePt t="133711" x="2965450" y="3060700"/>
          <p14:tracePt t="133741" x="2921000" y="3079750"/>
          <p14:tracePt t="133781" x="2863850" y="3117850"/>
          <p14:tracePt t="133819" x="2819400" y="3143250"/>
          <p14:tracePt t="133841" x="2787650" y="3168650"/>
          <p14:tracePt t="133858" x="2768600" y="3181350"/>
          <p14:tracePt t="133874" x="2749550" y="3200400"/>
          <p14:tracePt t="133891" x="2736850" y="3219450"/>
          <p14:tracePt t="133908" x="2724150" y="3232150"/>
          <p14:tracePt t="133924" x="2717800" y="3251200"/>
          <p14:tracePt t="133941" x="2711450" y="3257550"/>
          <p14:tracePt t="133958" x="2698750" y="3276600"/>
          <p14:tracePt t="133974" x="2692400" y="3289300"/>
          <p14:tracePt t="133991" x="2692400" y="3302000"/>
          <p14:tracePt t="134008" x="2692400" y="3314700"/>
          <p14:tracePt t="134024" x="2692400" y="3327400"/>
          <p14:tracePt t="134041" x="2686050" y="3340100"/>
          <p14:tracePt t="134057" x="2679700" y="3346450"/>
          <p14:tracePt t="134074" x="2679700" y="3359150"/>
          <p14:tracePt t="134091" x="2679700" y="3384550"/>
          <p14:tracePt t="134107" x="2679700" y="3397250"/>
          <p14:tracePt t="134124" x="2679700" y="3409950"/>
          <p14:tracePt t="134141" x="2679700" y="3429000"/>
          <p14:tracePt t="134157" x="2686050" y="3460750"/>
          <p14:tracePt t="134174" x="2698750" y="3492500"/>
          <p14:tracePt t="134191" x="2711450" y="3511550"/>
          <p14:tracePt t="134208" x="2724150" y="3530600"/>
          <p14:tracePt t="134224" x="2730500" y="3549650"/>
          <p14:tracePt t="134241" x="2736850" y="3562350"/>
          <p14:tracePt t="134319" x="2743200" y="3562350"/>
          <p14:tracePt t="134327" x="2749550" y="3562350"/>
          <p14:tracePt t="134341" x="2762250" y="3562350"/>
          <p14:tracePt t="134343" x="2762250" y="3568700"/>
          <p14:tracePt t="134358" x="2768600" y="3568700"/>
          <p14:tracePt t="134374" x="2787650" y="3575050"/>
          <p14:tracePt t="134391" x="2794000" y="3575050"/>
          <p14:tracePt t="134408" x="2806700" y="3575050"/>
          <p14:tracePt t="134424" x="2825750" y="3581400"/>
          <p14:tracePt t="134441" x="2838450" y="3581400"/>
          <p14:tracePt t="134457" x="2863850" y="3581400"/>
          <p14:tracePt t="134474" x="2876550" y="3581400"/>
          <p14:tracePt t="134491" x="2901950" y="3581400"/>
          <p14:tracePt t="134508" x="2921000" y="3581400"/>
          <p14:tracePt t="134524" x="2933700" y="3581400"/>
          <p14:tracePt t="134541" x="2946400" y="3581400"/>
          <p14:tracePt t="134558" x="2952750" y="3581400"/>
          <p14:tracePt t="134574" x="2965450" y="3581400"/>
          <p14:tracePt t="134591" x="2978150" y="3581400"/>
          <p14:tracePt t="134608" x="2990850" y="3581400"/>
          <p14:tracePt t="134624" x="3009900" y="3581400"/>
          <p14:tracePt t="134641" x="3022600" y="3581400"/>
          <p14:tracePt t="134679" x="3028950" y="3581400"/>
          <p14:tracePt t="135359" x="3028950" y="3575050"/>
          <p14:tracePt t="137078" x="0" y="0"/>
        </p14:tracePtLst>
        <p14:tracePtLst>
          <p14:tracePt t="138127" x="3067050" y="3536950"/>
          <p14:tracePt t="138287" x="3073400" y="3524250"/>
          <p14:tracePt t="138291" x="3079750" y="3524250"/>
          <p14:tracePt t="138300" x="3105150" y="3511550"/>
          <p14:tracePt t="138324" x="3124200" y="3511550"/>
          <p14:tracePt t="138341" x="3155950" y="3486150"/>
          <p14:tracePt t="138358" x="3187700" y="3486150"/>
          <p14:tracePt t="138374" x="3225800" y="3473450"/>
          <p14:tracePt t="138391" x="3232150" y="3473450"/>
          <p14:tracePt t="138408" x="3238500" y="3473450"/>
          <p14:tracePt t="138424" x="3251200" y="3473450"/>
          <p14:tracePt t="138441" x="3257550" y="3467100"/>
          <p14:tracePt t="138458" x="3276600" y="3460750"/>
          <p14:tracePt t="138474" x="3302000" y="3467100"/>
          <p14:tracePt t="138491" x="3346450" y="3479800"/>
          <p14:tracePt t="138508" x="3403600" y="3511550"/>
          <p14:tracePt t="138524" x="3479800" y="3549650"/>
          <p14:tracePt t="138541" x="3600450" y="3632200"/>
          <p14:tracePt t="138558" x="3721100" y="3695700"/>
          <p14:tracePt t="138574" x="4140200" y="3911600"/>
          <p14:tracePt t="138591" x="4616450" y="4064000"/>
          <p14:tracePt t="138608" x="5181600" y="4235450"/>
          <p14:tracePt t="138624" x="5886450" y="4457700"/>
          <p14:tracePt t="138641" x="6680200" y="4673600"/>
          <p14:tracePt t="138658" x="7499350" y="4870450"/>
          <p14:tracePt t="138674" x="8331200" y="5022850"/>
          <p14:tracePt t="138691" x="9112250" y="5060950"/>
          <p14:tracePt t="138708" x="9137650" y="5060950"/>
          <p14:tracePt t="138743" x="9137650" y="5073650"/>
          <p14:tracePt t="138751" x="9137650" y="5086350"/>
          <p14:tracePt t="138757" x="9137650" y="5080000"/>
          <p14:tracePt t="138774" x="9137650" y="5022850"/>
          <p14:tracePt t="138791" x="9137650" y="5003800"/>
          <p14:tracePt t="138935" x="9137650" y="4997450"/>
          <p14:tracePt t="138943" x="9137650" y="4978400"/>
          <p14:tracePt t="138951" x="9137650" y="4965700"/>
          <p14:tracePt t="138959" x="9074150" y="4857750"/>
          <p14:tracePt t="138976" x="8972550" y="4756150"/>
          <p14:tracePt t="138991" x="8870950" y="4667250"/>
          <p14:tracePt t="139008" x="8743950" y="4578350"/>
          <p14:tracePt t="139024" x="8591550" y="4464050"/>
          <p14:tracePt t="139041" x="8426450" y="4337050"/>
          <p14:tracePt t="139058" x="8255000" y="4203700"/>
          <p14:tracePt t="139074" x="8134350" y="4095750"/>
          <p14:tracePt t="139091" x="8039100" y="4032250"/>
          <p14:tracePt t="139108" x="7975600" y="3975100"/>
          <p14:tracePt t="139124" x="7937500" y="3924300"/>
          <p14:tracePt t="139141" x="7899400" y="3886200"/>
          <p14:tracePt t="139158" x="7861300" y="3841750"/>
          <p14:tracePt t="139174" x="7835900" y="3771900"/>
          <p14:tracePt t="139191" x="7823200" y="3746500"/>
          <p14:tracePt t="139208" x="7823200" y="3733800"/>
          <p14:tracePt t="139247" x="7823200" y="3727450"/>
          <p14:tracePt t="139263" x="7829550" y="3721100"/>
          <p14:tracePt t="139270" x="7867650" y="3663950"/>
          <p14:tracePt t="139291" x="7918450" y="3613150"/>
          <p14:tracePt t="139308" x="7975600" y="3549650"/>
          <p14:tracePt t="139324" x="8039100" y="3492500"/>
          <p14:tracePt t="139341" x="8121650" y="3479800"/>
          <p14:tracePt t="139358" x="8178800" y="3467100"/>
          <p14:tracePt t="139374" x="8204200" y="3467100"/>
          <p14:tracePt t="139391" x="8210550" y="3467100"/>
          <p14:tracePt t="139455" x="8223250" y="3467100"/>
          <p14:tracePt t="139463" x="8229600" y="3473450"/>
          <p14:tracePt t="139471" x="8261350" y="3492500"/>
          <p14:tracePt t="139491" x="8286750" y="3498850"/>
          <p14:tracePt t="139508" x="8331200" y="3517900"/>
          <p14:tracePt t="139524" x="8356600" y="3536950"/>
          <p14:tracePt t="139541" x="8369300" y="3543300"/>
          <p14:tracePt t="139558" x="8388350" y="3556000"/>
          <p14:tracePt t="139574" x="8413750" y="3575050"/>
          <p14:tracePt t="139591" x="8432800" y="3594100"/>
          <p14:tracePt t="139608" x="8458200" y="3613150"/>
          <p14:tracePt t="139624" x="8477250" y="3625850"/>
          <p14:tracePt t="139641" x="8489950" y="3638550"/>
          <p14:tracePt t="139657" x="8496300" y="3638550"/>
          <p14:tracePt t="139674" x="8496300" y="3644900"/>
          <p14:tracePt t="139719" x="8496300" y="3657600"/>
          <p14:tracePt t="139735" x="8496300" y="3670300"/>
          <p14:tracePt t="139735" x="8502650" y="3689350"/>
          <p14:tracePt t="140191" x="8502650" y="3695700"/>
          <p14:tracePt t="140200" x="8496300" y="3708400"/>
          <p14:tracePt t="140201" x="8432800" y="3721100"/>
          <p14:tracePt t="140224" x="8337550" y="3752850"/>
          <p14:tracePt t="140281" x="8331200" y="3752850"/>
          <p14:tracePt t="140391" x="8318500" y="3752850"/>
          <p14:tracePt t="140399" x="8299450" y="3752850"/>
          <p14:tracePt t="140402" x="8191500" y="3727450"/>
          <p14:tracePt t="140424" x="8077200" y="3702050"/>
          <p14:tracePt t="140441" x="7931150" y="3657600"/>
          <p14:tracePt t="140458" x="7785100" y="3632200"/>
          <p14:tracePt t="140474" x="7645400" y="3600450"/>
          <p14:tracePt t="140491" x="7512050" y="3575050"/>
          <p14:tracePt t="140508" x="7410450" y="3556000"/>
          <p14:tracePt t="140524" x="7353300" y="3543300"/>
          <p14:tracePt t="140541" x="7327900" y="3530600"/>
          <p14:tracePt t="140558" x="7315200" y="3524250"/>
          <p14:tracePt t="140574" x="7308850" y="3524250"/>
          <p14:tracePt t="140591" x="7296150" y="3524250"/>
          <p14:tracePt t="140608" x="7270750" y="3524250"/>
          <p14:tracePt t="140624" x="7239000" y="3524250"/>
          <p14:tracePt t="140641" x="7194550" y="3524250"/>
          <p14:tracePt t="140658" x="7131050" y="3524250"/>
          <p14:tracePt t="140674" x="7067550" y="3524250"/>
          <p14:tracePt t="140691" x="7035800" y="3524250"/>
          <p14:tracePt t="140708" x="7016750" y="3524250"/>
          <p14:tracePt t="140724" x="7004050" y="3524250"/>
          <p14:tracePt t="140741" x="6985000" y="3524250"/>
          <p14:tracePt t="140757" x="6959600" y="3524250"/>
          <p14:tracePt t="140774" x="6902450" y="3530600"/>
          <p14:tracePt t="140791" x="6851650" y="3536950"/>
          <p14:tracePt t="140808" x="6788150" y="3543300"/>
          <p14:tracePt t="140824" x="6731000" y="3556000"/>
          <p14:tracePt t="140841" x="6699250" y="3562350"/>
          <p14:tracePt t="140858" x="6654800" y="3575050"/>
          <p14:tracePt t="140875" x="6635750" y="3575050"/>
          <p14:tracePt t="140891" x="6597650" y="3587750"/>
          <p14:tracePt t="140908" x="6565900" y="3600450"/>
          <p14:tracePt t="140924" x="6527800" y="3613150"/>
          <p14:tracePt t="140941" x="6477000" y="3619500"/>
          <p14:tracePt t="140958" x="6438900" y="3632200"/>
          <p14:tracePt t="140958" x="6419850" y="3638550"/>
          <p14:tracePt t="140975" x="6369050" y="3651250"/>
          <p14:tracePt t="140991" x="6330950" y="3670300"/>
          <p14:tracePt t="141008" x="6299200" y="3676650"/>
          <p14:tracePt t="141025" x="6267450" y="3683000"/>
          <p14:tracePt t="141041" x="6242050" y="3689350"/>
          <p14:tracePt t="141057" x="6223000" y="3695700"/>
          <p14:tracePt t="141074" x="6203950" y="3695700"/>
          <p14:tracePt t="141091" x="6178550" y="3695700"/>
          <p14:tracePt t="141108" x="6153150" y="3695700"/>
          <p14:tracePt t="141124" x="6121400" y="3695700"/>
          <p14:tracePt t="141141" x="6089650" y="3695700"/>
          <p14:tracePt t="141158" x="6038850" y="3670300"/>
          <p14:tracePt t="141174" x="6026150" y="3657600"/>
          <p14:tracePt t="141191" x="6019800" y="3657600"/>
          <p14:tracePt t="141271" x="6019800" y="3651250"/>
          <p14:tracePt t="141327" x="6013450" y="3651250"/>
          <p14:tracePt t="141411" x="0" y="0"/>
        </p14:tracePtLst>
        <p14:tracePtLst>
          <p14:tracePt t="144903" x="5016500" y="4603750"/>
          <p14:tracePt t="145170" x="5022850" y="4591050"/>
          <p14:tracePt t="145178" x="5035550" y="4584700"/>
          <p14:tracePt t="145186" x="5054600" y="4552950"/>
          <p14:tracePt t="145210" x="5067300" y="4540250"/>
          <p14:tracePt t="145226" x="5080000" y="4514850"/>
          <p14:tracePt t="145242" x="5099050" y="4476750"/>
          <p14:tracePt t="145258" x="5124450" y="4432300"/>
          <p14:tracePt t="145274" x="5149850" y="4400550"/>
          <p14:tracePt t="145290" x="5168900" y="4356100"/>
          <p14:tracePt t="145303" x="5181600" y="4324350"/>
          <p14:tracePt t="145320" x="5200650" y="4279900"/>
          <p14:tracePt t="145336" x="5213350" y="4229100"/>
          <p14:tracePt t="145353" x="5226050" y="4184650"/>
          <p14:tracePt t="145370" x="5238750" y="4133850"/>
          <p14:tracePt t="145386" x="5238750" y="4108450"/>
          <p14:tracePt t="145403" x="5245100" y="4102100"/>
          <p14:tracePt t="145420" x="5264150" y="4102100"/>
          <p14:tracePt t="145436" x="5257800" y="4076700"/>
          <p14:tracePt t="145453" x="5245100" y="4044950"/>
          <p14:tracePt t="145470" x="5238750" y="4025900"/>
          <p14:tracePt t="145486" x="5226050" y="3987800"/>
          <p14:tracePt t="145503" x="5207000" y="3968750"/>
          <p14:tracePt t="145519" x="5187950" y="3943350"/>
          <p14:tracePt t="145536" x="5130800" y="3911600"/>
          <p14:tracePt t="145553" x="5054600" y="3879850"/>
          <p14:tracePt t="145570" x="4889500" y="3810000"/>
          <p14:tracePt t="145586" x="4743450" y="3752850"/>
          <p14:tracePt t="145603" x="4603750" y="3702050"/>
          <p14:tracePt t="145620" x="4432300" y="3651250"/>
          <p14:tracePt t="145636" x="4254500" y="3606800"/>
          <p14:tracePt t="145653" x="4070350" y="3575050"/>
          <p14:tracePt t="145669" x="3968750" y="3556000"/>
          <p14:tracePt t="145686" x="3898900" y="3543300"/>
          <p14:tracePt t="145703" x="3886200" y="3543300"/>
          <p14:tracePt t="145719" x="3873500" y="3543300"/>
          <p14:tracePt t="145770" x="3873500" y="3549650"/>
          <p14:tracePt t="145771" x="3873500" y="3562350"/>
          <p14:tracePt t="145779" x="3873500" y="3568700"/>
          <p14:tracePt t="145803" x="3873500" y="3575050"/>
          <p14:tracePt t="145819" x="3886200" y="3594100"/>
          <p14:tracePt t="145836" x="3917950" y="3594100"/>
          <p14:tracePt t="145853" x="3987800" y="3606800"/>
          <p14:tracePt t="145869" x="4070350" y="3632200"/>
          <p14:tracePt t="145886" x="4229100" y="3676650"/>
          <p14:tracePt t="145903" x="4483100" y="3727450"/>
          <p14:tracePt t="145919" x="4768850" y="3765550"/>
          <p14:tracePt t="145936" x="5022850" y="3816350"/>
          <p14:tracePt t="145953" x="5334000" y="3886200"/>
          <p14:tracePt t="145969" x="5861050" y="4019550"/>
          <p14:tracePt t="145986" x="6172200" y="4089400"/>
          <p14:tracePt t="146003" x="6413500" y="4140200"/>
          <p14:tracePt t="146019" x="6604000" y="4178300"/>
          <p14:tracePt t="146036" x="6718300" y="4191000"/>
          <p14:tracePt t="146053" x="6813550" y="4203700"/>
          <p14:tracePt t="146069" x="6877050" y="4210050"/>
          <p14:tracePt t="146086" x="6927850" y="4210050"/>
          <p14:tracePt t="146103" x="7016750" y="4222750"/>
          <p14:tracePt t="146120" x="7118350" y="4241800"/>
          <p14:tracePt t="146136" x="7219950" y="4267200"/>
          <p14:tracePt t="146153" x="7366000" y="4298950"/>
          <p14:tracePt t="146170" x="7594600" y="4368800"/>
          <p14:tracePt t="146186" x="7747000" y="4406900"/>
          <p14:tracePt t="146203" x="7848600" y="4425950"/>
          <p14:tracePt t="146219" x="7874000" y="4425950"/>
          <p14:tracePt t="146236" x="7880350" y="4425950"/>
          <p14:tracePt t="146306" x="7886700" y="4425950"/>
          <p14:tracePt t="146322" x="7893050" y="4425950"/>
          <p14:tracePt t="146330" x="7899400" y="4425950"/>
          <p14:tracePt t="146338" x="7918450" y="4419600"/>
          <p14:tracePt t="146353" x="7924800" y="4413250"/>
          <p14:tracePt t="146369" x="7950200" y="4413250"/>
          <p14:tracePt t="146386" x="7981950" y="4419600"/>
          <p14:tracePt t="146403" x="7988300" y="4419600"/>
          <p14:tracePt t="146448" x="0" y="0"/>
        </p14:tracePtLst>
        <p14:tracePtLst>
          <p14:tracePt t="147588" x="4089400" y="2292350"/>
          <p14:tracePt t="147703" x="4083050" y="2292350"/>
          <p14:tracePt t="147706" x="4038600" y="2292350"/>
          <p14:tracePt t="147732" x="3956050" y="2292350"/>
          <p14:tracePt t="147763" x="3886200" y="2292350"/>
          <p14:tracePt t="147786" x="3841750" y="2292350"/>
          <p14:tracePt t="147803" x="3822700" y="2298700"/>
          <p14:tracePt t="147820" x="3816350" y="2298700"/>
          <p14:tracePt t="147837" x="3810000" y="2305050"/>
          <p14:tracePt t="147853" x="3797300" y="2311400"/>
          <p14:tracePt t="147870" x="3784600" y="2324100"/>
          <p14:tracePt t="147887" x="3759200" y="2355850"/>
          <p14:tracePt t="147903" x="3721100" y="2413000"/>
          <p14:tracePt t="147920" x="3683000" y="2508250"/>
          <p14:tracePt t="147936" x="3638550" y="2635250"/>
          <p14:tracePt t="147953" x="3600450" y="2774950"/>
          <p14:tracePt t="147970" x="3562350" y="2971800"/>
          <p14:tracePt t="147987" x="3562350" y="3067050"/>
          <p14:tracePt t="148003" x="3562350" y="3162300"/>
          <p14:tracePt t="148020" x="3568700" y="3232150"/>
          <p14:tracePt t="148036" x="3594100" y="3282950"/>
          <p14:tracePt t="148053" x="3600450" y="3314700"/>
          <p14:tracePt t="148069" x="3613150" y="3327400"/>
          <p14:tracePt t="148086" x="3619500" y="3327400"/>
          <p14:tracePt t="148146" x="3619500" y="3333750"/>
          <p14:tracePt t="148154" x="3625850" y="3352800"/>
          <p14:tracePt t="148162" x="3638550" y="3371850"/>
          <p14:tracePt t="148169" x="3689350" y="3486150"/>
          <p14:tracePt t="148186" x="3721100" y="3587750"/>
          <p14:tracePt t="148203" x="3752850" y="3695700"/>
          <p14:tracePt t="148219" x="3784600" y="3771900"/>
          <p14:tracePt t="148236" x="3797300" y="3822700"/>
          <p14:tracePt t="148253" x="3803650" y="3841750"/>
          <p14:tracePt t="148269" x="3810000" y="3848100"/>
          <p14:tracePt t="148442" x="3810000" y="3854450"/>
          <p14:tracePt t="148658" x="3816350" y="3854450"/>
          <p14:tracePt t="148674" x="3822700" y="3854450"/>
          <p14:tracePt t="148686" x="3829050" y="3854450"/>
          <p14:tracePt t="148687" x="3848100" y="3854450"/>
          <p14:tracePt t="148703" x="3860800" y="3854450"/>
          <p14:tracePt t="148720" x="3873500" y="3854450"/>
          <p14:tracePt t="148736" x="3886200" y="3854450"/>
          <p14:tracePt t="148753" x="3898900" y="3854450"/>
          <p14:tracePt t="148769" x="3917950" y="3848100"/>
          <p14:tracePt t="148786" x="3930650" y="3841750"/>
          <p14:tracePt t="148803" x="3975100" y="3829050"/>
          <p14:tracePt t="148820" x="4006850" y="3803650"/>
          <p14:tracePt t="148836" x="4038600" y="3778250"/>
          <p14:tracePt t="148853" x="4057650" y="3765550"/>
          <p14:tracePt t="148869" x="4076700" y="3752850"/>
          <p14:tracePt t="148886" x="4089400" y="3746500"/>
          <p14:tracePt t="149178" x="4089400" y="3752850"/>
          <p14:tracePt t="149186" x="4070350" y="3759200"/>
          <p14:tracePt t="149195" x="4032250" y="3771900"/>
          <p14:tracePt t="149219" x="4006850" y="3784600"/>
          <p14:tracePt t="149236" x="3994150" y="3797300"/>
          <p14:tracePt t="149253" x="3987800" y="3810000"/>
          <p14:tracePt t="149269" x="3968750" y="3835400"/>
          <p14:tracePt t="149314" x="3962400" y="3835400"/>
          <p14:tracePt t="149322" x="3956050" y="3835400"/>
          <p14:tracePt t="149329" x="3937000" y="3835400"/>
          <p14:tracePt t="149353" x="3930650" y="3841750"/>
          <p14:tracePt t="149353" x="3924300" y="3841750"/>
          <p14:tracePt t="149370" x="3905250" y="3848100"/>
          <p14:tracePt t="149386" x="3898900" y="3848100"/>
          <p14:tracePt t="149403" x="3879850" y="3854450"/>
          <p14:tracePt t="149420" x="3867150" y="3854450"/>
          <p14:tracePt t="149522" x="3860800" y="3860800"/>
          <p14:tracePt t="149674" x="3860800" y="3854450"/>
          <p14:tracePt t="149682" x="3867150" y="3848100"/>
          <p14:tracePt t="149691" x="3867150" y="3841750"/>
          <p14:tracePt t="149703" x="3873500" y="3835400"/>
          <p14:tracePt t="149719" x="3873500" y="3829050"/>
          <p14:tracePt t="149736" x="3873500" y="3816350"/>
          <p14:tracePt t="149753" x="3879850" y="3816350"/>
          <p14:tracePt t="149826" x="3879850" y="3810000"/>
          <p14:tracePt t="149858" x="3879850" y="3803650"/>
          <p14:tracePt t="149906" x="3892550" y="3797300"/>
          <p14:tracePt t="149930" x="3898900" y="3790950"/>
          <p14:tracePt t="149938" x="3905250" y="3790950"/>
          <p14:tracePt t="149946" x="3917950" y="3778250"/>
          <p14:tracePt t="149970" x="3930650" y="3752850"/>
          <p14:tracePt t="149986" x="3937000" y="3727450"/>
          <p14:tracePt t="150003" x="3937000" y="3714750"/>
          <p14:tracePt t="150019" x="3930650" y="3708400"/>
          <p14:tracePt t="150036" x="3949700" y="3670300"/>
          <p14:tracePt t="150053" x="3975100" y="3606800"/>
          <p14:tracePt t="150069" x="4000500" y="3530600"/>
          <p14:tracePt t="150086" x="4038600" y="3454400"/>
          <p14:tracePt t="150103" x="4051300" y="3365500"/>
          <p14:tracePt t="150119" x="4051300" y="3352800"/>
          <p14:tracePt t="150136" x="4051300" y="3308350"/>
          <p14:tracePt t="150153" x="4051300" y="3282950"/>
          <p14:tracePt t="150169" x="4051300" y="3270250"/>
          <p14:tracePt t="150322" x="4051300" y="3263900"/>
          <p14:tracePt t="150330" x="4051300" y="3257550"/>
          <p14:tracePt t="150334" x="4057650" y="3244850"/>
          <p14:tracePt t="150353" x="4064000" y="3213100"/>
          <p14:tracePt t="150353" x="4064000" y="3200400"/>
          <p14:tracePt t="150370" x="4064000" y="3168650"/>
          <p14:tracePt t="150386" x="4070350" y="3130550"/>
          <p14:tracePt t="150403" x="4076700" y="3117850"/>
          <p14:tracePt t="150420" x="4076700" y="3111500"/>
          <p14:tracePt t="150474" x="4083050" y="3098800"/>
          <p14:tracePt t="150714" x="4083050" y="3105150"/>
          <p14:tracePt t="150986" x="4083050" y="3111500"/>
          <p14:tracePt t="151258" x="4089400" y="3111500"/>
          <p14:tracePt t="151274" x="4102100" y="3111500"/>
          <p14:tracePt t="151282" x="4146550" y="3098800"/>
          <p14:tracePt t="151296" x="4235450" y="3092450"/>
          <p14:tracePt t="151320" x="4413250" y="3092450"/>
          <p14:tracePt t="151341" x="4616450" y="3111500"/>
          <p14:tracePt t="151364" x="4826000" y="3111500"/>
          <p14:tracePt t="151386" x="4946650" y="3111500"/>
          <p14:tracePt t="151403" x="5080000" y="3111500"/>
          <p14:tracePt t="151420" x="5207000" y="3111500"/>
          <p14:tracePt t="151436" x="5327650" y="3111500"/>
          <p14:tracePt t="151453" x="5441950" y="3111500"/>
          <p14:tracePt t="151469" x="5511800" y="3086100"/>
          <p14:tracePt t="151486" x="5588000" y="3098800"/>
          <p14:tracePt t="151503" x="5651500" y="3117850"/>
          <p14:tracePt t="151520" x="5689600" y="3130550"/>
          <p14:tracePt t="151536" x="5734050" y="3155950"/>
          <p14:tracePt t="151553" x="5791200" y="3181350"/>
          <p14:tracePt t="151569" x="5911850" y="3257550"/>
          <p14:tracePt t="151586" x="6026150" y="3308350"/>
          <p14:tracePt t="151603" x="6127750" y="3371850"/>
          <p14:tracePt t="151619" x="6223000" y="3409950"/>
          <p14:tracePt t="151636" x="6273800" y="3448050"/>
          <p14:tracePt t="151653" x="6286500" y="3460750"/>
          <p14:tracePt t="151670" x="6292850" y="3460750"/>
          <p14:tracePt t="152002" x="6286500" y="3467100"/>
          <p14:tracePt t="152012" x="6280150" y="3473450"/>
          <p14:tracePt t="152013" x="6254750" y="3486150"/>
          <p14:tracePt t="152036" x="6248400" y="3486150"/>
          <p14:tracePt t="152053" x="6229350" y="3492500"/>
          <p14:tracePt t="152070" x="6210300" y="3498850"/>
          <p14:tracePt t="152086" x="6210300" y="3505200"/>
          <p14:tracePt t="152103" x="6203950" y="3511550"/>
          <p14:tracePt t="152119" x="6197600" y="3511550"/>
          <p14:tracePt t="152136" x="6191250" y="3511550"/>
          <p14:tracePt t="152178" x="6184900" y="3511550"/>
          <p14:tracePt t="152202" x="6178550" y="3511550"/>
          <p14:tracePt t="152226" x="6178550" y="3517900"/>
          <p14:tracePt t="152234" x="6172200" y="3517900"/>
          <p14:tracePt t="152241" x="6165850" y="3524250"/>
          <p14:tracePt t="152253" x="6159500" y="3530600"/>
          <p14:tracePt t="152269" x="6146800" y="3536950"/>
          <p14:tracePt t="152286" x="6127750" y="3562350"/>
          <p14:tracePt t="152303" x="6108700" y="3594100"/>
          <p14:tracePt t="152319" x="6089650" y="3613150"/>
          <p14:tracePt t="152336" x="6076950" y="3632200"/>
          <p14:tracePt t="152353" x="6064250" y="3638550"/>
          <p14:tracePt t="152370" x="6051550" y="3638550"/>
          <p14:tracePt t="152386" x="6045200" y="3638550"/>
          <p14:tracePt t="152403" x="6038850" y="3651250"/>
          <p14:tracePt t="152419" x="6032500" y="3651250"/>
          <p14:tracePt t="152436" x="6026150" y="3651250"/>
          <p14:tracePt t="152453" x="5988050" y="3663950"/>
          <p14:tracePt t="152470" x="5956300" y="3676650"/>
          <p14:tracePt t="152486" x="5918200" y="3683000"/>
          <p14:tracePt t="152503" x="5861050" y="3695700"/>
          <p14:tracePt t="152519" x="5803900" y="3702050"/>
          <p14:tracePt t="152536" x="5759450" y="3702050"/>
          <p14:tracePt t="152553" x="5734050" y="3702050"/>
          <p14:tracePt t="152569" x="5683250" y="3702050"/>
          <p14:tracePt t="152586" x="5657850" y="3689350"/>
          <p14:tracePt t="152603" x="5626100" y="3689350"/>
          <p14:tracePt t="152619" x="5600700" y="3683000"/>
          <p14:tracePt t="152636" x="5556250" y="3676650"/>
          <p14:tracePt t="152653" x="5524500" y="3670300"/>
          <p14:tracePt t="152669" x="5486400" y="3657600"/>
          <p14:tracePt t="152686" x="5461000" y="3644900"/>
          <p14:tracePt t="152703" x="5441950" y="3632200"/>
          <p14:tracePt t="152719" x="5429250" y="3625850"/>
          <p14:tracePt t="152736" x="5422900" y="3613150"/>
          <p14:tracePt t="152753" x="5416550" y="3594100"/>
          <p14:tracePt t="152769" x="5403850" y="3556000"/>
          <p14:tracePt t="152786" x="5391150" y="3530600"/>
          <p14:tracePt t="152803" x="5378450" y="3505200"/>
          <p14:tracePt t="152819" x="5365750" y="3467100"/>
          <p14:tracePt t="152836" x="5359400" y="3448050"/>
          <p14:tracePt t="152853" x="5359400" y="3441700"/>
          <p14:tracePt t="152870" x="5359400" y="3435350"/>
          <p14:tracePt t="152886" x="5359400" y="3429000"/>
          <p14:tracePt t="152903" x="5359400" y="3409950"/>
          <p14:tracePt t="152920" x="5372100" y="3384550"/>
          <p14:tracePt t="152936" x="5384800" y="3359150"/>
          <p14:tracePt t="152953" x="5416550" y="3333750"/>
          <p14:tracePt t="152970" x="5422900" y="3308350"/>
          <p14:tracePt t="152986" x="5429250" y="3295650"/>
          <p14:tracePt t="153003" x="5441950" y="3282950"/>
          <p14:tracePt t="153020" x="5461000" y="3263900"/>
          <p14:tracePt t="153036" x="5480050" y="3251200"/>
          <p14:tracePt t="153053" x="5486400" y="3244850"/>
          <p14:tracePt t="153070" x="5492750" y="3238500"/>
          <p14:tracePt t="153086" x="5505450" y="3238500"/>
          <p14:tracePt t="153103" x="5524500" y="3225800"/>
          <p14:tracePt t="153120" x="5537200" y="3213100"/>
          <p14:tracePt t="153136" x="5562600" y="3200400"/>
          <p14:tracePt t="153153" x="5588000" y="3194050"/>
          <p14:tracePt t="153170" x="5632450" y="3194050"/>
          <p14:tracePt t="153186" x="5638800" y="3194050"/>
          <p14:tracePt t="153203" x="5651500" y="3194050"/>
          <p14:tracePt t="153220" x="5664200" y="3194050"/>
          <p14:tracePt t="153236" x="5676900" y="3194050"/>
          <p14:tracePt t="153253" x="5683250" y="3187700"/>
          <p14:tracePt t="153269" x="5689600" y="3187700"/>
          <p14:tracePt t="153286" x="5702300" y="3187700"/>
          <p14:tracePt t="153303" x="5715000" y="3181350"/>
          <p14:tracePt t="153320" x="5721350" y="3181350"/>
          <p14:tracePt t="153336" x="5746750" y="3175000"/>
          <p14:tracePt t="153353" x="5759450" y="3175000"/>
          <p14:tracePt t="153369" x="5778500" y="3168650"/>
          <p14:tracePt t="153386" x="5791200" y="3168650"/>
          <p14:tracePt t="153403" x="5816600" y="3168650"/>
          <p14:tracePt t="153419" x="5842000" y="3181350"/>
          <p14:tracePt t="153436" x="5892800" y="3181350"/>
          <p14:tracePt t="153453" x="5962650" y="3194050"/>
          <p14:tracePt t="153469" x="6051550" y="3213100"/>
          <p14:tracePt t="153486" x="6159500" y="3251200"/>
          <p14:tracePt t="153503" x="6267450" y="3270250"/>
          <p14:tracePt t="153520" x="6343650" y="3289300"/>
          <p14:tracePt t="153536" x="6407150" y="3314700"/>
          <p14:tracePt t="153553" x="6464300" y="3327400"/>
          <p14:tracePt t="153569" x="6508750" y="3333750"/>
          <p14:tracePt t="153586" x="6546850" y="3346450"/>
          <p14:tracePt t="153603" x="6559550" y="3346450"/>
          <p14:tracePt t="153619" x="6578600" y="3346450"/>
          <p14:tracePt t="153636" x="6584950" y="3352800"/>
          <p14:tracePt t="153653" x="6591300" y="3359150"/>
          <p14:tracePt t="153754" x="6597650" y="3359150"/>
          <p14:tracePt t="153762" x="6604000" y="3359150"/>
          <p14:tracePt t="153762" x="6661150" y="3378200"/>
          <p14:tracePt t="153786" x="6731000" y="3403600"/>
          <p14:tracePt t="153803" x="6788150" y="3429000"/>
          <p14:tracePt t="153820" x="6819900" y="3441700"/>
          <p14:tracePt t="153836" x="6832600" y="3454400"/>
          <p14:tracePt t="153946" x="6832600" y="3467100"/>
          <p14:tracePt t="153954" x="6832600" y="3479800"/>
          <p14:tracePt t="153962" x="6832600" y="3498850"/>
          <p14:tracePt t="153969" x="6813550" y="3600450"/>
          <p14:tracePt t="153986" x="6781800" y="3702050"/>
          <p14:tracePt t="154003" x="6743700" y="3803650"/>
          <p14:tracePt t="154020" x="6711950" y="3854450"/>
          <p14:tracePt t="154036" x="6692900" y="3886200"/>
          <p14:tracePt t="154053" x="6673850" y="3892550"/>
          <p14:tracePt t="154069" x="6667500" y="3898900"/>
          <p14:tracePt t="154086" x="6654800" y="3905250"/>
          <p14:tracePt t="154103" x="6642100" y="3905250"/>
          <p14:tracePt t="154120" x="6610350" y="3905250"/>
          <p14:tracePt t="154136" x="6578600" y="3905250"/>
          <p14:tracePt t="154153" x="6540500" y="3905250"/>
          <p14:tracePt t="154169" x="6464300" y="3905250"/>
          <p14:tracePt t="154186" x="6388100" y="3905250"/>
          <p14:tracePt t="154203" x="6337300" y="3898900"/>
          <p14:tracePt t="154219" x="6267450" y="3879850"/>
          <p14:tracePt t="154236" x="6242050" y="3867150"/>
          <p14:tracePt t="154253" x="6229350" y="3860800"/>
          <p14:tracePt t="154270" x="6223000" y="3860800"/>
          <p14:tracePt t="154322" x="6210300" y="3860800"/>
          <p14:tracePt t="154330" x="6191250" y="3860800"/>
          <p14:tracePt t="154330" x="6127750" y="3848100"/>
          <p14:tracePt t="154353" x="6051550" y="3835400"/>
          <p14:tracePt t="154369" x="5930900" y="3829050"/>
          <p14:tracePt t="154386" x="5867400" y="3829050"/>
          <p14:tracePt t="154403" x="5822950" y="3829050"/>
          <p14:tracePt t="154420" x="5791200" y="3829050"/>
          <p14:tracePt t="154436" x="5759450" y="3829050"/>
          <p14:tracePt t="154453" x="5734050" y="3829050"/>
          <p14:tracePt t="154469" x="5708650" y="3829050"/>
          <p14:tracePt t="154486" x="5670550" y="3829050"/>
          <p14:tracePt t="154503" x="5645150" y="3829050"/>
          <p14:tracePt t="154520" x="5613400" y="3829050"/>
          <p14:tracePt t="154536" x="5588000" y="3829050"/>
          <p14:tracePt t="154553" x="5562600" y="3829050"/>
          <p14:tracePt t="154553" x="5549900" y="3829050"/>
          <p14:tracePt t="154570" x="5524500" y="3829050"/>
          <p14:tracePt t="154586" x="5505450" y="3829050"/>
          <p14:tracePt t="154603" x="5499100" y="3829050"/>
          <p14:tracePt t="154818" x="5492750" y="3829050"/>
          <p14:tracePt t="154834" x="5486400" y="3835400"/>
          <p14:tracePt t="155058" x="5499100" y="3848100"/>
          <p14:tracePt t="155062" x="5524500" y="3848100"/>
          <p14:tracePt t="155084" x="5543550" y="3848100"/>
          <p14:tracePt t="155103" x="5568950" y="3854450"/>
          <p14:tracePt t="155120" x="5594350" y="3867150"/>
          <p14:tracePt t="155136" x="5626100" y="3867150"/>
          <p14:tracePt t="155153" x="5664200" y="3879850"/>
          <p14:tracePt t="155169" x="5702300" y="3886200"/>
          <p14:tracePt t="155186" x="5727700" y="3898900"/>
          <p14:tracePt t="155203" x="5746750" y="3905250"/>
          <p14:tracePt t="155219" x="5753100" y="3905250"/>
          <p14:tracePt t="155498" x="5759450" y="3905250"/>
          <p14:tracePt t="155514" x="5765800" y="3886200"/>
          <p14:tracePt t="155514" x="5778500" y="3841750"/>
          <p14:tracePt t="155536" x="5778500" y="3771900"/>
          <p14:tracePt t="155553" x="5778500" y="3695700"/>
          <p14:tracePt t="155570" x="5791200" y="3587750"/>
          <p14:tracePt t="155586" x="5791200" y="3524250"/>
          <p14:tracePt t="155603" x="5772150" y="3454400"/>
          <p14:tracePt t="155619" x="5759450" y="3448050"/>
          <p14:tracePt t="155636" x="5753100" y="3416300"/>
          <p14:tracePt t="155653" x="5759450" y="3397250"/>
          <p14:tracePt t="155754" x="5765800" y="3390900"/>
          <p14:tracePt t="155770" x="5765800" y="3378200"/>
          <p14:tracePt t="155772" x="5778500" y="3359150"/>
          <p14:tracePt t="155786" x="5784850" y="3346450"/>
          <p14:tracePt t="155803" x="5791200" y="3340100"/>
          <p14:tracePt t="155819" x="5791200" y="3327400"/>
          <p14:tracePt t="155836" x="5797550" y="3321050"/>
          <p14:tracePt t="156162" x="5797550" y="3314700"/>
          <p14:tracePt t="156506" x="5797550" y="3321050"/>
          <p14:tracePt t="156522" x="5797550" y="3327400"/>
          <p14:tracePt t="156530" x="5797550" y="3340100"/>
          <p14:tracePt t="156538" x="5797550" y="3352800"/>
          <p14:tracePt t="156553" x="5797550" y="3378200"/>
          <p14:tracePt t="156570" x="5797550" y="3422650"/>
          <p14:tracePt t="156586" x="5797550" y="3460750"/>
          <p14:tracePt t="156603" x="5797550" y="3505200"/>
          <p14:tracePt t="156620" x="5797550" y="3524250"/>
          <p14:tracePt t="156636" x="5797550" y="3543300"/>
          <p14:tracePt t="156653" x="5797550" y="3549650"/>
          <p14:tracePt t="156802" x="5797550" y="3562350"/>
          <p14:tracePt t="156802" x="5797550" y="3575050"/>
          <p14:tracePt t="156812" x="5816600" y="3625850"/>
          <p14:tracePt t="156836" x="5822950" y="3676650"/>
          <p14:tracePt t="156853" x="5835650" y="3727450"/>
          <p14:tracePt t="156869" x="5848350" y="3771900"/>
          <p14:tracePt t="156886" x="5854700" y="3797300"/>
          <p14:tracePt t="156903" x="5854700" y="3810000"/>
          <p14:tracePt t="157010" x="5854700" y="3816350"/>
          <p14:tracePt t="157018" x="5854700" y="3822700"/>
          <p14:tracePt t="157029" x="5861050" y="3829050"/>
          <p14:tracePt t="157058" x="5861050" y="3835400"/>
          <p14:tracePt t="157842" x="5867400" y="3835400"/>
          <p14:tracePt t="157866" x="5873750" y="3835400"/>
          <p14:tracePt t="157878" x="5873750" y="3829050"/>
          <p14:tracePt t="157882" x="5886450" y="3822700"/>
          <p14:tracePt t="157903" x="5899150" y="3810000"/>
          <p14:tracePt t="157920" x="5918200" y="3797300"/>
          <p14:tracePt t="157936" x="5930900" y="3797300"/>
          <p14:tracePt t="157953" x="5975350" y="3784600"/>
          <p14:tracePt t="157970" x="5994400" y="3778250"/>
          <p14:tracePt t="157986" x="6000750" y="3778250"/>
          <p14:tracePt t="158003" x="6013450" y="3771900"/>
          <p14:tracePt t="158050" x="6019800" y="3771900"/>
          <p14:tracePt t="158106" x="6019800" y="3765550"/>
          <p14:tracePt t="158570" x="6013450" y="3765550"/>
          <p14:tracePt t="158578" x="6007100" y="3765550"/>
          <p14:tracePt t="158579" x="5994400" y="3765550"/>
          <p14:tracePt t="158603" x="5981700" y="3771900"/>
          <p14:tracePt t="158620" x="5969000" y="3771900"/>
          <p14:tracePt t="158636" x="5956300" y="3771900"/>
          <p14:tracePt t="158653" x="5956300" y="3797300"/>
          <p14:tracePt t="158670" x="5956300" y="3803650"/>
          <p14:tracePt t="158686" x="5943600" y="3803650"/>
          <p14:tracePt t="158703" x="5911850" y="3771900"/>
          <p14:tracePt t="158720" x="5905500" y="3771900"/>
          <p14:tracePt t="158754" x="5899150" y="3771900"/>
          <p14:tracePt t="158778" x="5892800" y="3771900"/>
          <p14:tracePt t="158802" x="5886450" y="3771900"/>
          <p14:tracePt t="158807" x="5880100" y="3771900"/>
          <p14:tracePt t="158819" x="5873750" y="3771900"/>
          <p14:tracePt t="159042" x="5867400" y="3765550"/>
          <p14:tracePt t="159050" x="5861050" y="3759200"/>
          <p14:tracePt t="159058" x="5848350" y="3727450"/>
          <p14:tracePt t="159070" x="5835650" y="3702050"/>
          <p14:tracePt t="159087" x="5829300" y="3689350"/>
          <p14:tracePt t="159103" x="5822950" y="3676650"/>
          <p14:tracePt t="159120" x="5816600" y="3670300"/>
          <p14:tracePt t="159136" x="5803900" y="3651250"/>
          <p14:tracePt t="159153" x="5791200" y="3638550"/>
          <p14:tracePt t="159171" x="5772150" y="3625850"/>
          <p14:tracePt t="159188" x="5740400" y="3625850"/>
          <p14:tracePt t="159204" x="5702300" y="3625850"/>
          <p14:tracePt t="159219" x="5664200" y="3613150"/>
          <p14:tracePt t="159236" x="5613400" y="3600450"/>
          <p14:tracePt t="159253" x="5607050" y="3600450"/>
          <p14:tracePt t="159269" x="5588000" y="3587750"/>
          <p14:tracePt t="159286" x="5575300" y="3581400"/>
          <p14:tracePt t="159322" x="5568950" y="3581400"/>
          <p14:tracePt t="159338" x="5562600" y="3581400"/>
          <p14:tracePt t="159426" x="5556250" y="3587750"/>
          <p14:tracePt t="159434" x="5549900" y="3587750"/>
          <p14:tracePt t="159442" x="5537200" y="3594100"/>
          <p14:tracePt t="159453" x="5530850" y="3600450"/>
          <p14:tracePt t="159469" x="5524500" y="3606800"/>
          <p14:tracePt t="159486" x="5518150" y="3625850"/>
          <p14:tracePt t="159503" x="5505450" y="3638550"/>
          <p14:tracePt t="159520" x="5499100" y="3651250"/>
          <p14:tracePt t="159536" x="5492750" y="3663950"/>
          <p14:tracePt t="159553" x="5492750" y="3670300"/>
          <p14:tracePt t="159570" x="5492750" y="3676650"/>
          <p14:tracePt t="159586" x="5492750" y="3683000"/>
          <p14:tracePt t="159603" x="5492750" y="3689350"/>
          <p14:tracePt t="159642" x="5492750" y="3695700"/>
          <p14:tracePt t="159653" x="5492750" y="3702050"/>
          <p14:tracePt t="159714" x="5492750" y="3708400"/>
          <p14:tracePt t="159746" x="5492750" y="3714750"/>
          <p14:tracePt t="159754" x="5505450" y="3740150"/>
          <p14:tracePt t="159762" x="5530850" y="3784600"/>
          <p14:tracePt t="159786" x="5549900" y="3816350"/>
          <p14:tracePt t="159803" x="5562600" y="3835400"/>
          <p14:tracePt t="159820" x="5568950" y="3841750"/>
          <p14:tracePt t="159858" x="5575300" y="3848100"/>
          <p14:tracePt t="159898" x="5581650" y="3848100"/>
          <p14:tracePt t="159914" x="5594350" y="3848100"/>
          <p14:tracePt t="159918" x="5607050" y="3848100"/>
          <p14:tracePt t="159936" x="5613400" y="3848100"/>
          <p14:tracePt t="159953" x="5619750" y="3848100"/>
          <p14:tracePt t="159969" x="5632450" y="3848100"/>
          <p14:tracePt t="160034" x="5638800" y="3848100"/>
          <p14:tracePt t="160042" x="5651500" y="3848100"/>
          <p14:tracePt t="160047" x="5695950" y="3854450"/>
          <p14:tracePt t="160069" x="5721350" y="3860800"/>
          <p14:tracePt t="160086" x="5740400" y="3860800"/>
          <p14:tracePt t="160103" x="5759450" y="3860800"/>
          <p14:tracePt t="160119" x="5765800" y="3860800"/>
          <p14:tracePt t="160170" x="5772150" y="3860800"/>
          <p14:tracePt t="160178" x="5778500" y="3860800"/>
          <p14:tracePt t="160179" x="5797550" y="3860800"/>
          <p14:tracePt t="160203" x="5803900" y="3860800"/>
          <p14:tracePt t="160219" x="5810250" y="3854450"/>
          <p14:tracePt t="160236" x="5829300" y="3854450"/>
          <p14:tracePt t="160253" x="5835650" y="3841750"/>
          <p14:tracePt t="160269" x="5842000" y="3829050"/>
          <p14:tracePt t="160286" x="5848350" y="3816350"/>
          <p14:tracePt t="160303" x="5854700" y="3803650"/>
          <p14:tracePt t="160320" x="5854700" y="3790950"/>
          <p14:tracePt t="160336" x="5861050" y="3778250"/>
          <p14:tracePt t="160353" x="5861050" y="3759200"/>
          <p14:tracePt t="160353" x="5861050" y="3752850"/>
          <p14:tracePt t="160370" x="5861050" y="3740150"/>
          <p14:tracePt t="160434" x="5861050" y="3733800"/>
          <p14:tracePt t="160466" x="5854700" y="3727450"/>
          <p14:tracePt t="160478" x="5848350" y="3721100"/>
          <p14:tracePt t="160485" x="5835650" y="3721100"/>
          <p14:tracePt t="160503" x="5829300" y="3721100"/>
          <p14:tracePt t="160520" x="5822950" y="3721100"/>
          <p14:tracePt t="160536" x="5816600" y="3721100"/>
          <p14:tracePt t="160553" x="5810250" y="3721100"/>
          <p14:tracePt t="160610" x="5803900" y="3727450"/>
          <p14:tracePt t="160626" x="5797550" y="3733800"/>
          <p14:tracePt t="160636" x="5791200" y="3733800"/>
          <p14:tracePt t="160641" x="5784850" y="3740150"/>
          <p14:tracePt t="160653" x="5772150" y="3752850"/>
          <p14:tracePt t="160669" x="5765800" y="3752850"/>
          <p14:tracePt t="161042" x="5765800" y="3759200"/>
          <p14:tracePt t="161062" x="5765800" y="3771900"/>
          <p14:tracePt t="161063" x="5759450" y="3778250"/>
          <p14:tracePt t="161086" x="5759450" y="3790950"/>
          <p14:tracePt t="161354" x="5753100" y="3803650"/>
          <p14:tracePt t="161362" x="5746750" y="3803650"/>
          <p14:tracePt t="161363" x="5746750" y="3816350"/>
          <p14:tracePt t="161386" x="5740400" y="3841750"/>
          <p14:tracePt t="161403" x="5734050" y="3841750"/>
          <p14:tracePt t="161514" x="5734050" y="3854450"/>
          <p14:tracePt t="161530" x="5727700" y="3867150"/>
          <p14:tracePt t="161538" x="5721350" y="3867150"/>
          <p14:tracePt t="161545" x="5721350" y="3879850"/>
          <p14:tracePt t="161569" x="5715000" y="3898900"/>
          <p14:tracePt t="161690" x="5715000" y="3905250"/>
          <p14:tracePt t="161706" x="5708650" y="3911600"/>
          <p14:tracePt t="161722" x="5702300" y="3917950"/>
          <p14:tracePt t="161728" x="5695950" y="3924300"/>
          <p14:tracePt t="161753" x="5689600" y="3930650"/>
          <p14:tracePt t="161922" x="5683250" y="3937000"/>
          <p14:tracePt t="162018" x="5676900" y="3943350"/>
          <p14:tracePt t="162266" x="5683250" y="3943350"/>
          <p14:tracePt t="162322" x="5683250" y="3937000"/>
          <p14:tracePt t="162330" x="5689600" y="3937000"/>
          <p14:tracePt t="162354" x="5695950" y="3930650"/>
          <p14:tracePt t="162370" x="5695950" y="3924300"/>
          <p14:tracePt t="162370" x="5702300" y="3917950"/>
          <p14:tracePt t="162594" x="5708650" y="3917950"/>
          <p14:tracePt t="162602" x="5708650" y="3911600"/>
          <p14:tracePt t="162619" x="5715000" y="3905250"/>
          <p14:tracePt t="162636" x="5721350" y="3905250"/>
          <p14:tracePt t="162666" x="5727700" y="3898900"/>
          <p14:tracePt t="162690" x="5740400" y="3898900"/>
          <p14:tracePt t="162702" x="5746750" y="3898900"/>
          <p14:tracePt t="162712" x="5753100" y="3892550"/>
          <p14:tracePt t="162802" x="5759450" y="3892550"/>
          <p14:tracePt t="162818" x="5772150" y="3886200"/>
          <p14:tracePt t="162826" x="5803900" y="3879850"/>
          <p14:tracePt t="162836" x="5829300" y="3867150"/>
          <p14:tracePt t="162853" x="5861050" y="3854450"/>
          <p14:tracePt t="162869" x="5880100" y="3848100"/>
          <p14:tracePt t="162886" x="5892800" y="3848100"/>
          <p14:tracePt t="162903" x="5899150" y="3848100"/>
          <p14:tracePt t="162920" x="5905500" y="3848100"/>
          <p14:tracePt t="162986" x="5911850" y="3841750"/>
          <p14:tracePt t="162995" x="5911850" y="3835400"/>
          <p14:tracePt t="163026" x="5918200" y="3835400"/>
          <p14:tracePt t="163090" x="5924550" y="3835400"/>
          <p14:tracePt t="163242" x="5930900" y="3835400"/>
          <p14:tracePt t="163250" x="5937250" y="3829050"/>
          <p14:tracePt t="163258" x="5949950" y="3829050"/>
          <p14:tracePt t="163270" x="5969000" y="3822700"/>
          <p14:tracePt t="163286" x="5981700" y="3822700"/>
          <p14:tracePt t="163303" x="6000750" y="3816350"/>
          <p14:tracePt t="163319" x="6007100" y="3816350"/>
          <p14:tracePt t="163336" x="6019800" y="3816350"/>
          <p14:tracePt t="163353" x="6032500" y="3810000"/>
          <p14:tracePt t="163369" x="6038850" y="3810000"/>
          <p14:tracePt t="163386" x="6045200" y="3803650"/>
          <p14:tracePt t="163450" x="6045200" y="3790950"/>
          <p14:tracePt t="163562" x="6064250" y="3790950"/>
          <p14:tracePt t="163570" x="6089650" y="3797300"/>
          <p14:tracePt t="163580" x="6140450" y="3797300"/>
          <p14:tracePt t="163603" x="6159500" y="3797300"/>
          <p14:tracePt t="163619" x="6178550" y="3797300"/>
          <p14:tracePt t="163636" x="6184900" y="3797300"/>
          <p14:tracePt t="163674" x="6191250" y="3797300"/>
          <p14:tracePt t="163706" x="6197600" y="3797300"/>
          <p14:tracePt t="163714" x="6216650" y="3797300"/>
          <p14:tracePt t="163714" x="6242050" y="3797300"/>
          <p14:tracePt t="163736" x="6273800" y="3790950"/>
          <p14:tracePt t="163753" x="6305550" y="3784600"/>
          <p14:tracePt t="163769" x="6324600" y="3784600"/>
          <p14:tracePt t="163786" x="6343650" y="3778250"/>
          <p14:tracePt t="163803" x="6362700" y="3778250"/>
          <p14:tracePt t="163819" x="6369050" y="3771900"/>
          <p14:tracePt t="163836" x="6388100" y="3771900"/>
          <p14:tracePt t="164114" x="6381750" y="3771900"/>
          <p14:tracePt t="164138" x="6375400" y="3771900"/>
          <p14:tracePt t="164154" x="6375400" y="3778250"/>
          <p14:tracePt t="164170" x="6362700" y="3778250"/>
          <p14:tracePt t="164174" x="6350000" y="3784600"/>
          <p14:tracePt t="164186" x="6337300" y="3784600"/>
          <p14:tracePt t="164203" x="6311900" y="3784600"/>
          <p14:tracePt t="164219" x="6286500" y="3790950"/>
          <p14:tracePt t="164236" x="6261100" y="3790950"/>
          <p14:tracePt t="164253" x="6229350" y="3790950"/>
          <p14:tracePt t="164269" x="6203950" y="3790950"/>
          <p14:tracePt t="164286" x="6165850" y="3797300"/>
          <p14:tracePt t="164303" x="6127750" y="3797300"/>
          <p14:tracePt t="164319" x="6076950" y="3797300"/>
          <p14:tracePt t="164336" x="5988050" y="3790950"/>
          <p14:tracePt t="164353" x="5899150" y="3778250"/>
          <p14:tracePt t="164369" x="5727700" y="3727450"/>
          <p14:tracePt t="164386" x="5594350" y="3702050"/>
          <p14:tracePt t="164403" x="5454650" y="3683000"/>
          <p14:tracePt t="164420" x="5308600" y="3644900"/>
          <p14:tracePt t="164436" x="5181600" y="3619500"/>
          <p14:tracePt t="164453" x="5080000" y="3600450"/>
          <p14:tracePt t="164469" x="4978400" y="3575050"/>
          <p14:tracePt t="164486" x="4914900" y="3568700"/>
          <p14:tracePt t="164503" x="4864100" y="3549650"/>
          <p14:tracePt t="164520" x="4800600" y="3524250"/>
          <p14:tracePt t="164536" x="4711700" y="3505200"/>
          <p14:tracePt t="164553" x="4584700" y="3473450"/>
          <p14:tracePt t="164553" x="4495800" y="3454400"/>
          <p14:tracePt t="164570" x="4311650" y="3416300"/>
          <p14:tracePt t="164586" x="4102100" y="3397250"/>
          <p14:tracePt t="164603" x="3892550" y="3359150"/>
          <p14:tracePt t="164620" x="3714750" y="3359150"/>
          <p14:tracePt t="164636" x="3562350" y="3340100"/>
          <p14:tracePt t="164653" x="3448050" y="3333750"/>
          <p14:tracePt t="164670" x="3352800" y="3333750"/>
          <p14:tracePt t="164686" x="3289300" y="3333750"/>
          <p14:tracePt t="164703" x="3257550" y="3333750"/>
          <p14:tracePt t="164720" x="3244850" y="3327400"/>
          <p14:tracePt t="164770" x="3238500" y="3321050"/>
          <p14:tracePt t="164778" x="3232150" y="3308350"/>
          <p14:tracePt t="164786" x="3111500" y="3251200"/>
          <p14:tracePt t="164803" x="2978150" y="3219450"/>
          <p14:tracePt t="164820" x="2825750" y="3162300"/>
          <p14:tracePt t="164836" x="2692400" y="3117850"/>
          <p14:tracePt t="164853" x="2622550" y="3086100"/>
          <p14:tracePt t="164870" x="2609850" y="3079750"/>
          <p14:tracePt t="164946" x="2603500" y="3079750"/>
          <p14:tracePt t="165018" x="2609850" y="3079750"/>
          <p14:tracePt t="165024" x="2616200" y="3079750"/>
          <p14:tracePt t="165028" x="2647950" y="3079750"/>
          <p14:tracePt t="165053" x="2686050" y="3086100"/>
          <p14:tracePt t="165069" x="2724150" y="3098800"/>
          <p14:tracePt t="165087" x="2781300" y="3105150"/>
          <p14:tracePt t="165103" x="2844800" y="3117850"/>
          <p14:tracePt t="165120" x="2933700" y="3143250"/>
          <p14:tracePt t="165137" x="3035300" y="3194050"/>
          <p14:tracePt t="165153" x="3136900" y="3232150"/>
          <p14:tracePt t="165169" x="3295650" y="3295650"/>
          <p14:tracePt t="165186" x="3409950" y="3321050"/>
          <p14:tracePt t="165203" x="3517900" y="3352800"/>
          <p14:tracePt t="165219" x="3600450" y="3378200"/>
          <p14:tracePt t="165236" x="3695700" y="3416300"/>
          <p14:tracePt t="165253" x="3784600" y="3448050"/>
          <p14:tracePt t="165269" x="3886200" y="3505200"/>
          <p14:tracePt t="165286" x="3981450" y="3549650"/>
          <p14:tracePt t="165303" x="4064000" y="3594100"/>
          <p14:tracePt t="165320" x="4121150" y="3632200"/>
          <p14:tracePt t="165336" x="4165600" y="3644900"/>
          <p14:tracePt t="165353" x="4191000" y="3657600"/>
          <p14:tracePt t="165410" x="4197350" y="3657600"/>
          <p14:tracePt t="165418" x="4203700" y="3657600"/>
          <p14:tracePt t="165419" x="4343400" y="3683000"/>
          <p14:tracePt t="165476" x="4400550" y="3695700"/>
          <p14:tracePt t="165503" x="4451350" y="3702050"/>
          <p14:tracePt t="165520" x="4597400" y="3721100"/>
          <p14:tracePt t="165551" x="4705350" y="3721100"/>
          <p14:tracePt t="165570" x="4756150" y="3721100"/>
          <p14:tracePt t="165586" x="4787900" y="3721100"/>
          <p14:tracePt t="165603" x="4800600" y="3727450"/>
          <p14:tracePt t="166338" x="4806950" y="3727450"/>
          <p14:tracePt t="167754" x="4813300" y="3727450"/>
          <p14:tracePt t="167754" x="4819650" y="3733800"/>
          <p14:tracePt t="167763" x="4826000" y="3733800"/>
          <p14:tracePt t="167818" x="4832350" y="3733800"/>
          <p14:tracePt t="167828" x="4838700" y="3733800"/>
          <p14:tracePt t="167962" x="4845050" y="3733800"/>
          <p14:tracePt t="167978" x="4857750" y="3733800"/>
          <p14:tracePt t="167978" x="4864100" y="3733800"/>
          <p14:tracePt t="167986" x="4870450" y="3733800"/>
          <p14:tracePt t="167995" x="4921250" y="3733800"/>
          <p14:tracePt t="168019" x="4965700" y="3740150"/>
          <p14:tracePt t="168036" x="5016500" y="3752850"/>
          <p14:tracePt t="168053" x="5054600" y="3752850"/>
          <p14:tracePt t="168070" x="5105400" y="3752850"/>
          <p14:tracePt t="168086" x="5162550" y="3752850"/>
          <p14:tracePt t="168103" x="5194300" y="3752850"/>
          <p14:tracePt t="168120" x="5219700" y="3752850"/>
          <p14:tracePt t="168136" x="5226050" y="3752850"/>
          <p14:tracePt t="168218" x="5232400" y="3752850"/>
          <p14:tracePt t="168219" x="5238750" y="3752850"/>
          <p14:tracePt t="168228" x="5257800" y="3759200"/>
          <p14:tracePt t="168253" x="5276850" y="3759200"/>
          <p14:tracePt t="168269" x="5295900" y="3771900"/>
          <p14:tracePt t="168286" x="5314950" y="3778250"/>
          <p14:tracePt t="168303" x="5321300" y="3784600"/>
          <p14:tracePt t="168370" x="5327650" y="3784600"/>
          <p14:tracePt t="168386" x="5334000" y="3784600"/>
          <p14:tracePt t="168394" x="5372100" y="3790950"/>
          <p14:tracePt t="168403" x="5403850" y="3797300"/>
          <p14:tracePt t="168420" x="5448300" y="3810000"/>
          <p14:tracePt t="168436" x="5461000" y="3810000"/>
          <p14:tracePt t="168453" x="5467350" y="3810000"/>
          <p14:tracePt t="168469" x="5473700" y="3810000"/>
          <p14:tracePt t="168486" x="5480050" y="3810000"/>
          <p14:tracePt t="168503" x="5486400" y="3810000"/>
          <p14:tracePt t="168520" x="5499100" y="3810000"/>
          <p14:tracePt t="168536" x="5511800" y="3810000"/>
          <p14:tracePt t="168553" x="5537200" y="3810000"/>
          <p14:tracePt t="168569" x="5575300" y="3810000"/>
          <p14:tracePt t="168586" x="5594350" y="3810000"/>
          <p14:tracePt t="168603" x="5613400" y="3810000"/>
          <p14:tracePt t="168620" x="5632450" y="3810000"/>
          <p14:tracePt t="168636" x="5645150" y="3810000"/>
          <p14:tracePt t="168653" x="5657850" y="3803650"/>
          <p14:tracePt t="168669" x="5670550" y="3803650"/>
          <p14:tracePt t="168686" x="5676900" y="3803650"/>
          <p14:tracePt t="168703" x="5689600" y="3803650"/>
          <p14:tracePt t="168738" x="5695950" y="3803650"/>
          <p14:tracePt t="168770" x="5708650" y="3803650"/>
          <p14:tracePt t="168786" x="5715000" y="3803650"/>
          <p14:tracePt t="168787" x="5721350" y="3803650"/>
          <p14:tracePt t="168803" x="5734050" y="3803650"/>
          <p14:tracePt t="168820" x="5797550" y="3797300"/>
          <p14:tracePt t="168876" x="5848350" y="3797300"/>
          <p14:tracePt t="168919" x="5867400" y="3797300"/>
          <p14:tracePt t="168947" x="5880100" y="3797300"/>
          <p14:tracePt t="168970" x="5886450" y="3797300"/>
          <p14:tracePt t="169066" x="5892800" y="3797300"/>
          <p14:tracePt t="169074" x="5899150" y="3797300"/>
          <p14:tracePt t="169098" x="5911850" y="3797300"/>
          <p14:tracePt t="169101" x="5911850" y="3790950"/>
          <p14:tracePt t="169138" x="5918200" y="3790950"/>
          <p14:tracePt t="169154" x="5924550" y="3790950"/>
          <p14:tracePt t="169154" x="5930900" y="3790950"/>
          <p14:tracePt t="169234" x="5937250" y="3784600"/>
          <p14:tracePt t="169245" x="5943600" y="3784600"/>
          <p14:tracePt t="169250" x="5949950" y="3778250"/>
          <p14:tracePt t="169378" x="5956300" y="3771900"/>
          <p14:tracePt t="169386" x="5969000" y="3771900"/>
          <p14:tracePt t="169394" x="5981700" y="3765550"/>
          <p14:tracePt t="169404" x="6013450" y="3752850"/>
          <p14:tracePt t="169420" x="6032500" y="3746500"/>
          <p14:tracePt t="169436" x="6045200" y="3740150"/>
          <p14:tracePt t="169453" x="6064250" y="3740150"/>
          <p14:tracePt t="169626" x="6070600" y="3740150"/>
          <p14:tracePt t="169635" x="6076950" y="3740150"/>
          <p14:tracePt t="169645" x="6083300" y="3740150"/>
          <p14:tracePt t="169670" x="6089650" y="3740150"/>
          <p14:tracePt t="169686" x="6096000" y="3733800"/>
          <p14:tracePt t="169738" x="6096000" y="3727450"/>
          <p14:tracePt t="170170" x="6102350" y="3727450"/>
          <p14:tracePt t="170176" x="6108700" y="3727450"/>
          <p14:tracePt t="170179" x="6134100" y="3721100"/>
          <p14:tracePt t="170250" x="6140450" y="3721100"/>
          <p14:tracePt t="170722" x="6134100" y="3721100"/>
          <p14:tracePt t="170745" x="6121400" y="3721100"/>
          <p14:tracePt t="170746" x="6115050" y="3721100"/>
          <p14:tracePt t="170769" x="6076950" y="3733800"/>
          <p14:tracePt t="170786" x="6057900" y="3746500"/>
          <p14:tracePt t="170803" x="6045200" y="3759200"/>
          <p14:tracePt t="170819" x="6038850" y="3759200"/>
          <p14:tracePt t="170836" x="6026150" y="3759200"/>
          <p14:tracePt t="170853" x="6019800" y="3759200"/>
          <p14:tracePt t="170890" x="6013450" y="3759200"/>
          <p14:tracePt t="170898" x="6007100" y="3759200"/>
          <p14:tracePt t="170903" x="6007100" y="3765550"/>
          <p14:tracePt t="170954" x="6000750" y="3765550"/>
          <p14:tracePt t="170978" x="5994400" y="3765550"/>
          <p14:tracePt t="170994" x="5988050" y="3765550"/>
          <p14:tracePt t="171012" x="5981700" y="3765550"/>
          <p14:tracePt t="171013" x="5962650" y="3765550"/>
          <p14:tracePt t="171058" x="5956300" y="3771900"/>
          <p14:tracePt t="171074" x="5949950" y="3771900"/>
          <p14:tracePt t="171079" x="5943600" y="3771900"/>
          <p14:tracePt t="171086" x="5937250" y="3771900"/>
          <p14:tracePt t="171103" x="5930900" y="3771900"/>
          <p14:tracePt t="171119" x="5924550" y="3771900"/>
          <p14:tracePt t="171136" x="5918200" y="3771900"/>
          <p14:tracePt t="171153" x="5905500" y="3771900"/>
          <p14:tracePt t="171170" x="5899150" y="3771900"/>
          <p14:tracePt t="171186" x="5886450" y="3771900"/>
          <p14:tracePt t="171203" x="5873750" y="3771900"/>
          <p14:tracePt t="171220" x="5848350" y="3765550"/>
          <p14:tracePt t="171236" x="5835650" y="3765550"/>
          <p14:tracePt t="171253" x="5829300" y="3765550"/>
          <p14:tracePt t="171270" x="5822950" y="3765550"/>
          <p14:tracePt t="171286" x="5816600" y="3759200"/>
          <p14:tracePt t="171303" x="5810250" y="3752850"/>
          <p14:tracePt t="171320" x="5797550" y="3746500"/>
          <p14:tracePt t="171336" x="5778500" y="3740150"/>
          <p14:tracePt t="171353" x="5746750" y="3721100"/>
          <p14:tracePt t="171353" x="5727700" y="3708400"/>
          <p14:tracePt t="171370" x="5683250" y="3683000"/>
          <p14:tracePt t="171386" x="5645150" y="3651250"/>
          <p14:tracePt t="171403" x="5613400" y="3625850"/>
          <p14:tracePt t="171420" x="5594350" y="3613150"/>
          <p14:tracePt t="171436" x="5588000" y="3613150"/>
          <p14:tracePt t="171706" x="5581650" y="3613150"/>
          <p14:tracePt t="172066" x="5588000" y="3613150"/>
          <p14:tracePt t="172082" x="5594350" y="3613150"/>
          <p14:tracePt t="172084" x="5600700" y="3613150"/>
          <p14:tracePt t="172130" x="5607050" y="3613150"/>
          <p14:tracePt t="172135" x="5619750" y="3619500"/>
          <p14:tracePt t="172170" x="5626100" y="3625850"/>
          <p14:tracePt t="172170" x="5638800" y="3632200"/>
          <p14:tracePt t="172186" x="5645150" y="3638550"/>
          <p14:tracePt t="172242" x="5657850" y="3638550"/>
          <p14:tracePt t="172250" x="5657850" y="3644900"/>
          <p14:tracePt t="172264" x="5664200" y="3644900"/>
          <p14:tracePt t="172269" x="5670550" y="3651250"/>
          <p14:tracePt t="172286" x="5676900" y="3663950"/>
          <p14:tracePt t="172303" x="5689600" y="3676650"/>
          <p14:tracePt t="172320" x="5702300" y="3689350"/>
          <p14:tracePt t="172336" x="5708650" y="3702050"/>
          <p14:tracePt t="172353" x="5715000" y="3714750"/>
          <p14:tracePt t="172658" x="5715000" y="3721100"/>
          <p14:tracePt t="172666" x="5721350" y="3733800"/>
          <p14:tracePt t="172686" x="5721350" y="3752850"/>
          <p14:tracePt t="172687" x="5702300" y="3797300"/>
          <p14:tracePt t="172703" x="5695950" y="3810000"/>
          <p14:tracePt t="172720" x="5695950" y="3816350"/>
          <p14:tracePt t="172737" x="5695950" y="3822700"/>
          <p14:tracePt t="172753" x="5695950" y="3829050"/>
          <p14:tracePt t="172826" x="5695950" y="3835400"/>
          <p14:tracePt t="172914" x="5689600" y="3841750"/>
          <p14:tracePt t="172928" x="5689600" y="3848100"/>
          <p14:tracePt t="172933" x="5683250" y="3848100"/>
          <p14:tracePt t="172953" x="5683250" y="3854450"/>
          <p14:tracePt t="172970" x="5676900" y="3854450"/>
          <p14:tracePt t="173066" x="5676900" y="3860800"/>
          <p14:tracePt t="173594" x="5683250" y="3860800"/>
          <p14:tracePt t="173674" x="5689600" y="3860800"/>
          <p14:tracePt t="173714" x="5689600" y="3848100"/>
          <p14:tracePt t="173730" x="5695950" y="3841750"/>
          <p14:tracePt t="173732" x="5708650" y="3816350"/>
          <p14:tracePt t="173753" x="5727700" y="3790950"/>
          <p14:tracePt t="173770" x="5753100" y="3740150"/>
          <p14:tracePt t="173786" x="5765800" y="3714750"/>
          <p14:tracePt t="173803" x="5765800" y="3708400"/>
          <p14:tracePt t="173850" x="5772150" y="3702050"/>
          <p14:tracePt t="174178" x="5772150" y="3708400"/>
          <p14:tracePt t="174186" x="5772150" y="3714750"/>
          <p14:tracePt t="174195" x="5765800" y="3714750"/>
          <p14:tracePt t="174220" x="5759450" y="3721100"/>
          <p14:tracePt t="174236" x="5753100" y="3727450"/>
          <p14:tracePt t="174253" x="5746750" y="3740150"/>
          <p14:tracePt t="174269" x="5740400" y="3752850"/>
          <p14:tracePt t="174330" x="5740400" y="3759200"/>
          <p14:tracePt t="174538" x="5734050" y="3765550"/>
          <p14:tracePt t="174562" x="5727700" y="3778250"/>
          <p14:tracePt t="174578" x="5740400" y="3803650"/>
          <p14:tracePt t="174581" x="5746750" y="3816350"/>
          <p14:tracePt t="174738" x="5753100" y="3816350"/>
          <p14:tracePt t="174834" x="5753100" y="3829050"/>
          <p14:tracePt t="174838" x="5753100" y="3835400"/>
          <p14:tracePt t="174845" x="5746750" y="3848100"/>
          <p14:tracePt t="174869" x="5746750" y="3860800"/>
          <p14:tracePt t="174886" x="5740400" y="3860800"/>
          <p14:tracePt t="174962" x="5727700" y="3860800"/>
          <p14:tracePt t="175002" x="5721350" y="3860800"/>
          <p14:tracePt t="175018" x="5715000" y="3860800"/>
          <p14:tracePt t="175019" x="5702300" y="3860800"/>
          <p14:tracePt t="175036" x="5670550" y="3848100"/>
          <p14:tracePt t="175053" x="5657850" y="3841750"/>
          <p14:tracePt t="175090" x="5657850" y="3835400"/>
          <p14:tracePt t="175114" x="5651500" y="3835400"/>
          <p14:tracePt t="175138" x="5645150" y="3835400"/>
          <p14:tracePt t="175146" x="5632450" y="3829050"/>
          <p14:tracePt t="175178" x="5619750" y="3816350"/>
          <p14:tracePt t="175186" x="5607050" y="3810000"/>
          <p14:tracePt t="175250" x="5607050" y="3803650"/>
          <p14:tracePt t="175290" x="5600700" y="3790950"/>
          <p14:tracePt t="175306" x="5600700" y="3784600"/>
          <p14:tracePt t="175322" x="5600700" y="3778250"/>
          <p14:tracePt t="175336" x="5600700" y="3771900"/>
          <p14:tracePt t="175336" x="5600700" y="3765550"/>
          <p14:tracePt t="175353" x="5613400" y="3752850"/>
          <p14:tracePt t="175369" x="5613400" y="3746500"/>
          <p14:tracePt t="175386" x="5619750" y="3733800"/>
          <p14:tracePt t="175403" x="5626100" y="3727450"/>
          <p14:tracePt t="175419" x="5626100" y="3714750"/>
          <p14:tracePt t="175436" x="5632450" y="3708400"/>
          <p14:tracePt t="175474" x="5638800" y="3708400"/>
          <p14:tracePt t="175490" x="5638800" y="3702050"/>
          <p14:tracePt t="175498" x="5638800" y="3695700"/>
          <p14:tracePt t="175538" x="5638800" y="3683000"/>
          <p14:tracePt t="175674" x="5638800" y="3676650"/>
          <p14:tracePt t="175682" x="5645150" y="3676650"/>
          <p14:tracePt t="175688" x="5657850" y="3638550"/>
          <p14:tracePt t="175733" x="5664200" y="3632200"/>
          <p14:tracePt t="175753" x="5664200" y="3625850"/>
          <p14:tracePt t="175770" x="5676900" y="3625850"/>
          <p14:tracePt t="175786" x="5676900" y="3619500"/>
          <p14:tracePt t="175803" x="5683250" y="3600450"/>
          <p14:tracePt t="175820" x="5689600" y="3600450"/>
          <p14:tracePt t="175837" x="5695950" y="3594100"/>
          <p14:tracePt t="175853" x="5702300" y="3587750"/>
          <p14:tracePt t="175870" x="5708650" y="3587750"/>
          <p14:tracePt t="175906" x="5708650" y="3581400"/>
          <p14:tracePt t="176002" x="5721350" y="3581400"/>
          <p14:tracePt t="176010" x="5721350" y="3575050"/>
          <p14:tracePt t="176023" x="5727700" y="3568700"/>
          <p14:tracePt t="176036" x="5734050" y="3562350"/>
          <p14:tracePt t="176642" x="5740400" y="3556000"/>
          <p14:tracePt t="176650" x="5740400" y="3549650"/>
          <p14:tracePt t="176658" x="5746750" y="3549650"/>
          <p14:tracePt t="176669" x="5759450" y="3543300"/>
          <p14:tracePt t="176706" x="5759450" y="3530600"/>
          <p14:tracePt t="176714" x="5765800" y="3530600"/>
          <p14:tracePt t="176826" x="5765800" y="3524250"/>
          <p14:tracePt t="176834" x="5765800" y="3517900"/>
          <p14:tracePt t="176843" x="5772150" y="3505200"/>
          <p14:tracePt t="176853" x="5778500" y="3498850"/>
          <p14:tracePt t="176869" x="5784850" y="3486150"/>
          <p14:tracePt t="176886" x="5791200" y="3486150"/>
          <p14:tracePt t="176903" x="5791200" y="3473450"/>
          <p14:tracePt t="177026" x="5797550" y="3467100"/>
          <p14:tracePt t="177034" x="5803900" y="3460750"/>
          <p14:tracePt t="177053" x="5803900" y="3454400"/>
          <p14:tracePt t="177218" x="5810250" y="3448050"/>
          <p14:tracePt t="177226" x="5816600" y="3441700"/>
          <p14:tracePt t="177232" x="5822950" y="3429000"/>
          <p14:tracePt t="177253" x="5829300" y="3416300"/>
          <p14:tracePt t="177298" x="5835650" y="3409950"/>
          <p14:tracePt t="177442" x="5842000" y="3397250"/>
          <p14:tracePt t="177594" x="5842000" y="3384550"/>
          <p14:tracePt t="177602" x="5848350" y="3384550"/>
          <p14:tracePt t="177628" x="5854700" y="3378200"/>
          <p14:tracePt t="177674" x="5854700" y="3371850"/>
          <p14:tracePt t="177690" x="5861050" y="3365500"/>
          <p14:tracePt t="177809" x="5861050" y="3359150"/>
          <p14:tracePt t="177834" x="5861050" y="3352800"/>
          <p14:tracePt t="177841" x="5867400" y="3340100"/>
          <p14:tracePt t="177853" x="5873750" y="3340100"/>
          <p14:tracePt t="177853" x="0" y="0"/>
        </p14:tracePtLst>
        <p14:tracePtLst>
          <p14:tracePt t="181046" x="4629150" y="4032250"/>
          <p14:tracePt t="181099" x="4635500" y="4032250"/>
          <p14:tracePt t="181107" x="4641850" y="4025900"/>
          <p14:tracePt t="181131" x="4641850" y="4019550"/>
          <p14:tracePt t="181147" x="4641850" y="4013200"/>
          <p14:tracePt t="181179" x="4641850" y="4006850"/>
          <p14:tracePt t="181211" x="4648200" y="4006850"/>
          <p14:tracePt t="181243" x="4654550" y="4006850"/>
          <p14:tracePt t="181254" x="4660900" y="4006850"/>
          <p14:tracePt t="181259" x="4667250" y="4006850"/>
          <p14:tracePt t="181295" x="4673600" y="4006850"/>
          <p14:tracePt t="181312" x="4679950" y="4006850"/>
          <p14:tracePt t="181331" x="4686300" y="4006850"/>
          <p14:tracePt t="181347" x="4711700" y="4000500"/>
          <p14:tracePt t="181361" x="4737100" y="3994150"/>
          <p14:tracePt t="181378" x="4781550" y="3981450"/>
          <p14:tracePt t="181395" x="4806950" y="3975100"/>
          <p14:tracePt t="181419" x="4819650" y="3975100"/>
          <p14:tracePt t="181435" x="4845050" y="3975100"/>
          <p14:tracePt t="181451" x="4870450" y="3975100"/>
          <p14:tracePt t="181467" x="4933950" y="3968750"/>
          <p14:tracePt t="181478" x="5022850" y="3949700"/>
          <p14:tracePt t="181495" x="5118100" y="3924300"/>
          <p14:tracePt t="181511" x="5245100" y="3905250"/>
          <p14:tracePt t="181528" x="5403850" y="3867150"/>
          <p14:tracePt t="181545" x="5543550" y="3860800"/>
          <p14:tracePt t="181562" x="5702300" y="3860800"/>
          <p14:tracePt t="181578" x="6026150" y="3860800"/>
          <p14:tracePt t="181595" x="6350000" y="3860800"/>
          <p14:tracePt t="181611" x="6788150" y="3898900"/>
          <p14:tracePt t="181628" x="7245350" y="3956050"/>
          <p14:tracePt t="181645" x="7702550" y="4025900"/>
          <p14:tracePt t="181661" x="8121650" y="4064000"/>
          <p14:tracePt t="181678" x="8559800" y="4102100"/>
          <p14:tracePt t="181695" x="8864600" y="4108450"/>
          <p14:tracePt t="181712" x="9093200" y="4108450"/>
          <p14:tracePt t="181728" x="9137650" y="4076700"/>
          <p14:tracePt t="181745" x="9137650" y="4044950"/>
          <p14:tracePt t="181762" x="9137650" y="4025900"/>
          <p14:tracePt t="181778" x="9137650" y="4013200"/>
          <p14:tracePt t="181795" x="9137650" y="4006850"/>
          <p14:tracePt t="181811" x="9137650" y="4000500"/>
          <p14:tracePt t="181828" x="9137650" y="3994150"/>
          <p14:tracePt t="182011" x="9131300" y="3994150"/>
          <p14:tracePt t="182011" x="9112250" y="4000500"/>
          <p14:tracePt t="182020" x="9036050" y="4089400"/>
          <p14:tracePt t="182045" x="8959850" y="4203700"/>
          <p14:tracePt t="182061" x="8858250" y="4324350"/>
          <p14:tracePt t="182078" x="8756650" y="4438650"/>
          <p14:tracePt t="182096" x="8686800" y="4508500"/>
          <p14:tracePt t="182111" x="8642350" y="4540250"/>
          <p14:tracePt t="182128" x="8616950" y="4552950"/>
          <p14:tracePt t="182145" x="8616950" y="4559300"/>
          <p14:tracePt t="182161" x="8591550" y="4559300"/>
          <p14:tracePt t="182178" x="8547100" y="4559300"/>
          <p14:tracePt t="182178" x="8509000" y="4559300"/>
          <p14:tracePt t="182195" x="8401050" y="4559300"/>
          <p14:tracePt t="182212" x="8261350" y="4552950"/>
          <p14:tracePt t="182228" x="8108950" y="4533900"/>
          <p14:tracePt t="182245" x="7943850" y="4495800"/>
          <p14:tracePt t="182261" x="7785100" y="4464050"/>
          <p14:tracePt t="182278" x="7651750" y="4438650"/>
          <p14:tracePt t="182295" x="7556500" y="4413250"/>
          <p14:tracePt t="182311" x="7473950" y="4387850"/>
          <p14:tracePt t="182328" x="7410450" y="4362450"/>
          <p14:tracePt t="182345" x="7378700" y="4349750"/>
          <p14:tracePt t="182361" x="7340600" y="4337050"/>
          <p14:tracePt t="182378" x="7277100" y="4318000"/>
          <p14:tracePt t="182395" x="7245350" y="4318000"/>
          <p14:tracePt t="182412" x="7200900" y="4305300"/>
          <p14:tracePt t="182428" x="7156450" y="4298950"/>
          <p14:tracePt t="182445" x="7092950" y="4305300"/>
          <p14:tracePt t="182461" x="7035800" y="4324350"/>
          <p14:tracePt t="182478" x="6991350" y="4324350"/>
          <p14:tracePt t="182495" x="6927850" y="4330700"/>
          <p14:tracePt t="182511" x="6870700" y="4337050"/>
          <p14:tracePt t="182528" x="6800850" y="4356100"/>
          <p14:tracePt t="182545" x="6731000" y="4368800"/>
          <p14:tracePt t="182561" x="6654800" y="4375150"/>
          <p14:tracePt t="182578" x="6527800" y="4400550"/>
          <p14:tracePt t="182595" x="6426200" y="4419600"/>
          <p14:tracePt t="182611" x="6311900" y="4438650"/>
          <p14:tracePt t="182628" x="6210300" y="4470400"/>
          <p14:tracePt t="182645" x="6102350" y="4489450"/>
          <p14:tracePt t="182661" x="6000750" y="4508500"/>
          <p14:tracePt t="182678" x="5930900" y="4533900"/>
          <p14:tracePt t="182695" x="5861050" y="4546600"/>
          <p14:tracePt t="182711" x="5822950" y="4565650"/>
          <p14:tracePt t="182728" x="5784850" y="4572000"/>
          <p14:tracePt t="182745" x="5765800" y="4578350"/>
          <p14:tracePt t="182761" x="5746750" y="4584700"/>
          <p14:tracePt t="182778" x="5734050" y="4584700"/>
          <p14:tracePt t="182955" x="5734050" y="4591050"/>
          <p14:tracePt t="183683" x="5740400" y="4584700"/>
          <p14:tracePt t="183691" x="5740400" y="4578350"/>
          <p14:tracePt t="183699" x="5765800" y="4565650"/>
          <p14:tracePt t="183711" x="5797550" y="4552950"/>
          <p14:tracePt t="183728" x="5842000" y="4533900"/>
          <p14:tracePt t="183745" x="5880100" y="4527550"/>
          <p14:tracePt t="183762" x="5899150" y="4495800"/>
          <p14:tracePt t="183778" x="5930900" y="4470400"/>
          <p14:tracePt t="183778" x="5943600" y="4464050"/>
          <p14:tracePt t="183795" x="5981700" y="4457700"/>
          <p14:tracePt t="183811" x="6007100" y="4451350"/>
          <p14:tracePt t="183828" x="6032500" y="4445000"/>
          <p14:tracePt t="183845" x="6045200" y="4445000"/>
          <p14:tracePt t="183891" x="6051550" y="4445000"/>
          <p14:tracePt t="183907" x="6057900" y="4445000"/>
          <p14:tracePt t="183915" x="6064250" y="4438650"/>
          <p14:tracePt t="183921" x="6076950" y="4432300"/>
          <p14:tracePt t="183945" x="6083300" y="4432300"/>
          <p14:tracePt t="183961" x="6096000" y="4438650"/>
          <p14:tracePt t="183978" x="6108700" y="4464050"/>
          <p14:tracePt t="184019" x="6108700" y="4470400"/>
          <p14:tracePt t="184035" x="6108700" y="4483100"/>
          <p14:tracePt t="184039" x="6121400" y="4483100"/>
          <p14:tracePt t="184045" x="6134100" y="4483100"/>
          <p14:tracePt t="184062" x="6153150" y="4483100"/>
          <p14:tracePt t="184078" x="6172200" y="4483100"/>
          <p14:tracePt t="184096" x="6184900" y="4483100"/>
          <p14:tracePt t="184111" x="6191250" y="4483100"/>
          <p14:tracePt t="184563" x="6184900" y="4489450"/>
          <p14:tracePt t="184580" x="6178550" y="4489450"/>
          <p14:tracePt t="184585" x="6165850" y="4495800"/>
          <p14:tracePt t="184595" x="6153150" y="4502150"/>
          <p14:tracePt t="184612" x="6146800" y="4502150"/>
          <p14:tracePt t="184628" x="6134100" y="4502150"/>
          <p14:tracePt t="184645" x="6121400" y="4508500"/>
          <p14:tracePt t="184662" x="6108700" y="4508500"/>
          <p14:tracePt t="184678" x="6076950" y="4514850"/>
          <p14:tracePt t="184696" x="6038850" y="4514850"/>
          <p14:tracePt t="184712" x="6000750" y="4514850"/>
          <p14:tracePt t="184728" x="5949950" y="4514850"/>
          <p14:tracePt t="184745" x="5867400" y="4514850"/>
          <p14:tracePt t="184761" x="5778500" y="4514850"/>
          <p14:tracePt t="184778" x="5651500" y="4521200"/>
          <p14:tracePt t="184795" x="5594350" y="4533900"/>
          <p14:tracePt t="184812" x="5575300" y="4533900"/>
          <p14:tracePt t="184828" x="5568950" y="4533900"/>
          <p14:tracePt t="184899" x="5562600" y="4533900"/>
          <p14:tracePt t="184947" x="5556250" y="4533900"/>
          <p14:tracePt t="184955" x="5549900" y="4533900"/>
          <p14:tracePt t="184963" x="5511800" y="4533900"/>
          <p14:tracePt t="184978" x="5473700" y="4533900"/>
          <p14:tracePt t="184995" x="5397500" y="4533900"/>
          <p14:tracePt t="185011" x="5340350" y="4533900"/>
          <p14:tracePt t="185028" x="5289550" y="4533900"/>
          <p14:tracePt t="185045" x="5207000" y="4514850"/>
          <p14:tracePt t="185062" x="5143500" y="4502150"/>
          <p14:tracePt t="185078" x="5092700" y="4502150"/>
          <p14:tracePt t="185095" x="5060950" y="4502150"/>
          <p14:tracePt t="185112" x="5022850" y="4502150"/>
          <p14:tracePt t="185128" x="4997450" y="4508500"/>
          <p14:tracePt t="185145" x="4965700" y="4508500"/>
          <p14:tracePt t="185162" x="4933950" y="4508500"/>
          <p14:tracePt t="185178" x="4876800" y="4508500"/>
          <p14:tracePt t="185195" x="4845050" y="4521200"/>
          <p14:tracePt t="185211" x="4832350" y="4527550"/>
          <p14:tracePt t="185228" x="4832350" y="4533900"/>
          <p14:tracePt t="185363" x="4826000" y="4533900"/>
          <p14:tracePt t="185371" x="4819650" y="4533900"/>
          <p14:tracePt t="185395" x="4813300" y="4533900"/>
          <p14:tracePt t="185395" x="4787900" y="4533900"/>
          <p14:tracePt t="185412" x="4762500" y="4533900"/>
          <p14:tracePt t="185428" x="4730750" y="4540250"/>
          <p14:tracePt t="185445" x="4673600" y="4533900"/>
          <p14:tracePt t="185461" x="4635500" y="4533900"/>
          <p14:tracePt t="185478" x="4597400" y="4533900"/>
          <p14:tracePt t="185495" x="4540250" y="4533900"/>
          <p14:tracePt t="185511" x="4508500" y="4533900"/>
          <p14:tracePt t="185528" x="4464050" y="4527550"/>
          <p14:tracePt t="185545" x="4432300" y="4521200"/>
          <p14:tracePt t="185611" x="4432300" y="4527550"/>
          <p14:tracePt t="185615" x="4445000" y="4540250"/>
          <p14:tracePt t="185620" x="4451350" y="4572000"/>
          <p14:tracePt t="185645" x="4457700" y="4591050"/>
          <p14:tracePt t="185661" x="4457700" y="4597400"/>
          <p14:tracePt t="185678" x="4445000" y="4616450"/>
          <p14:tracePt t="185695" x="4419600" y="4629150"/>
          <p14:tracePt t="185712" x="4387850" y="4629150"/>
          <p14:tracePt t="185728" x="4362450" y="4635500"/>
          <p14:tracePt t="185745" x="4356100" y="4635500"/>
          <p14:tracePt t="185761" x="4343400" y="4635500"/>
          <p14:tracePt t="185778" x="4318000" y="4635500"/>
          <p14:tracePt t="185795" x="4292600" y="4635500"/>
          <p14:tracePt t="185811" x="4260850" y="4635500"/>
          <p14:tracePt t="185828" x="4222750" y="4635500"/>
          <p14:tracePt t="185845" x="4152900" y="4622800"/>
          <p14:tracePt t="185862" x="4076700" y="4603750"/>
          <p14:tracePt t="185878" x="3994150" y="4584700"/>
          <p14:tracePt t="185895" x="3905250" y="4578350"/>
          <p14:tracePt t="185912" x="3816350" y="4565650"/>
          <p14:tracePt t="185928" x="3759200" y="4552950"/>
          <p14:tracePt t="185945" x="3721100" y="4546600"/>
          <p14:tracePt t="185962" x="3714750" y="4546600"/>
          <p14:tracePt t="186027" x="3708400" y="4540250"/>
          <p14:tracePt t="186195" x="3708400" y="4533900"/>
          <p14:tracePt t="186211" x="3708400" y="4527550"/>
          <p14:tracePt t="186211" x="3708400" y="4508500"/>
          <p14:tracePt t="186228" x="3714750" y="4483100"/>
          <p14:tracePt t="186245" x="3721100" y="4451350"/>
          <p14:tracePt t="186262" x="3733800" y="4413250"/>
          <p14:tracePt t="186278" x="3740150" y="4381500"/>
          <p14:tracePt t="186295" x="3752850" y="4349750"/>
          <p14:tracePt t="186311" x="3765550" y="4337050"/>
          <p14:tracePt t="186328" x="3771900" y="4324350"/>
          <p14:tracePt t="186345" x="3778250" y="4311650"/>
          <p14:tracePt t="186379" x="3790950" y="4298950"/>
          <p14:tracePt t="186379" x="3803650" y="4286250"/>
          <p14:tracePt t="186395" x="3810000" y="4279900"/>
          <p14:tracePt t="186411" x="3835400" y="4267200"/>
          <p14:tracePt t="186428" x="3867150" y="4254500"/>
          <p14:tracePt t="186445" x="3892550" y="4235450"/>
          <p14:tracePt t="186462" x="3924300" y="4216400"/>
          <p14:tracePt t="186478" x="3956050" y="4203700"/>
          <p14:tracePt t="186495" x="3987800" y="4197350"/>
          <p14:tracePt t="186511" x="4032250" y="4191000"/>
          <p14:tracePt t="186528" x="4083050" y="4184650"/>
          <p14:tracePt t="186545" x="4133850" y="4184650"/>
          <p14:tracePt t="186561" x="4203700" y="4184650"/>
          <p14:tracePt t="186578" x="4273550" y="4184650"/>
          <p14:tracePt t="186578" x="4311650" y="4184650"/>
          <p14:tracePt t="186595" x="4381500" y="4184650"/>
          <p14:tracePt t="186611" x="4451350" y="4184650"/>
          <p14:tracePt t="186628" x="4527550" y="4184650"/>
          <p14:tracePt t="186645" x="4622800" y="4197350"/>
          <p14:tracePt t="186661" x="4718050" y="4216400"/>
          <p14:tracePt t="186678" x="4826000" y="4235450"/>
          <p14:tracePt t="186695" x="4933950" y="4248150"/>
          <p14:tracePt t="186711" x="5016500" y="4260850"/>
          <p14:tracePt t="186728" x="5099050" y="4273550"/>
          <p14:tracePt t="186745" x="5187950" y="4292600"/>
          <p14:tracePt t="186762" x="5251450" y="4305300"/>
          <p14:tracePt t="186778" x="5372100" y="4324350"/>
          <p14:tracePt t="186795" x="5441950" y="4343400"/>
          <p14:tracePt t="186811" x="5518150" y="4381500"/>
          <p14:tracePt t="186828" x="5619750" y="4419600"/>
          <p14:tracePt t="186845" x="5689600" y="4438650"/>
          <p14:tracePt t="186862" x="5734050" y="4451350"/>
          <p14:tracePt t="186878" x="5746750" y="4451350"/>
          <p14:tracePt t="186895" x="5753100" y="4451350"/>
          <p14:tracePt t="186963" x="5753100" y="4457700"/>
          <p14:tracePt t="186971" x="5759450" y="4464050"/>
          <p14:tracePt t="186979" x="5778500" y="4495800"/>
          <p14:tracePt t="186995" x="5778500" y="4521200"/>
          <p14:tracePt t="187012" x="5791200" y="4559300"/>
          <p14:tracePt t="187028" x="5791200" y="4603750"/>
          <p14:tracePt t="187066" x="5689600" y="4692650"/>
          <p14:tracePt t="187132" x="5467350" y="4787900"/>
          <p14:tracePt t="187172" x="5270500" y="4864100"/>
          <p14:tracePt t="187195" x="5143500" y="4914900"/>
          <p14:tracePt t="187211" x="5029200" y="4946650"/>
          <p14:tracePt t="187228" x="4921250" y="4965700"/>
          <p14:tracePt t="187245" x="4813300" y="4965700"/>
          <p14:tracePt t="187262" x="4667250" y="4946650"/>
          <p14:tracePt t="187278" x="4476750" y="4908550"/>
          <p14:tracePt t="187295" x="4165600" y="4838700"/>
          <p14:tracePt t="187311" x="3873500" y="4781550"/>
          <p14:tracePt t="187328" x="3549650" y="4724400"/>
          <p14:tracePt t="187345" x="3244850" y="4667250"/>
          <p14:tracePt t="187361" x="2971800" y="4610100"/>
          <p14:tracePt t="187378" x="2717800" y="4578350"/>
          <p14:tracePt t="187395" x="2552700" y="4552950"/>
          <p14:tracePt t="187411" x="2393950" y="4540250"/>
          <p14:tracePt t="187428" x="2254250" y="4527550"/>
          <p14:tracePt t="187445" x="2108200" y="4514850"/>
          <p14:tracePt t="187462" x="1968500" y="4508500"/>
          <p14:tracePt t="187478" x="1822450" y="4508500"/>
          <p14:tracePt t="187495" x="1651000" y="4508500"/>
          <p14:tracePt t="187511" x="1454150" y="4489450"/>
          <p14:tracePt t="187528" x="1295400" y="4489450"/>
          <p14:tracePt t="187545" x="1123950" y="4489450"/>
          <p14:tracePt t="187561" x="952500" y="4489450"/>
          <p14:tracePt t="187578" x="723900" y="4489450"/>
          <p14:tracePt t="187595" x="596900" y="4489450"/>
          <p14:tracePt t="187612" x="501650" y="4489450"/>
          <p14:tracePt t="187628" x="412750" y="4495800"/>
          <p14:tracePt t="187645" x="342900" y="4502150"/>
          <p14:tracePt t="187661" x="304800" y="4514850"/>
          <p14:tracePt t="187678" x="279400" y="4527550"/>
          <p14:tracePt t="187695" x="260350" y="4540250"/>
          <p14:tracePt t="187711" x="247650" y="4552950"/>
          <p14:tracePt t="187728" x="234950" y="4559300"/>
          <p14:tracePt t="187745" x="228600" y="4565650"/>
          <p14:tracePt t="187761" x="228600" y="4572000"/>
          <p14:tracePt t="187778" x="228600" y="4578350"/>
          <p14:tracePt t="187891" x="228600" y="4584700"/>
          <p14:tracePt t="187923" x="228600" y="4597400"/>
          <p14:tracePt t="187931" x="234950" y="4610100"/>
          <p14:tracePt t="187935" x="247650" y="4629150"/>
          <p14:tracePt t="187945" x="254000" y="4667250"/>
          <p14:tracePt t="187962" x="260350" y="4699000"/>
          <p14:tracePt t="187978" x="273050" y="4743450"/>
          <p14:tracePt t="187995" x="273050" y="4775200"/>
          <p14:tracePt t="188011" x="273050" y="4800600"/>
          <p14:tracePt t="188028" x="279400" y="4813300"/>
          <p14:tracePt t="188045" x="285750" y="4826000"/>
          <p14:tracePt t="188163" x="285750" y="4832350"/>
          <p14:tracePt t="188299" x="292100" y="4838700"/>
          <p14:tracePt t="188307" x="304800" y="4845050"/>
          <p14:tracePt t="188315" x="342900" y="4883150"/>
          <p14:tracePt t="188328" x="393700" y="4927600"/>
          <p14:tracePt t="188345" x="457200" y="4965700"/>
          <p14:tracePt t="188362" x="514350" y="4984750"/>
          <p14:tracePt t="188378" x="565150" y="4997450"/>
          <p14:tracePt t="188395" x="584200" y="4997450"/>
          <p14:tracePt t="188411" x="603250" y="4997450"/>
          <p14:tracePt t="188428" x="622300" y="4997450"/>
          <p14:tracePt t="188445" x="635000" y="4991100"/>
          <p14:tracePt t="188461" x="647700" y="4984750"/>
          <p14:tracePt t="188478" x="660400" y="4978400"/>
          <p14:tracePt t="188495" x="673100" y="4965700"/>
          <p14:tracePt t="188512" x="679450" y="4965700"/>
          <p14:tracePt t="188528" x="698500" y="4959350"/>
          <p14:tracePt t="188545" x="717550" y="4953000"/>
          <p14:tracePt t="188561" x="742950" y="4946650"/>
          <p14:tracePt t="188578" x="793750" y="4927600"/>
          <p14:tracePt t="188595" x="825500" y="4921250"/>
          <p14:tracePt t="188612" x="876300" y="4902200"/>
          <p14:tracePt t="188628" x="939800" y="4889500"/>
          <p14:tracePt t="188645" x="990600" y="4883150"/>
          <p14:tracePt t="188662" x="1016000" y="4876800"/>
          <p14:tracePt t="188678" x="1041400" y="4864100"/>
          <p14:tracePt t="188695" x="1060450" y="4864100"/>
          <p14:tracePt t="188711" x="1073150" y="4864100"/>
          <p14:tracePt t="188728" x="1092200" y="4864100"/>
          <p14:tracePt t="188745" x="1123950" y="4857750"/>
          <p14:tracePt t="188761" x="1155700" y="4851400"/>
          <p14:tracePt t="188778" x="1168400" y="4851400"/>
          <p14:tracePt t="188939" x="1174750" y="4851400"/>
          <p14:tracePt t="189347" x="1181100" y="4851400"/>
          <p14:tracePt t="189364" x="1200150" y="4857750"/>
          <p14:tracePt t="189371" x="1219200" y="4864100"/>
          <p14:tracePt t="189378" x="1263650" y="4883150"/>
          <p14:tracePt t="189378" x="1289050" y="4889500"/>
          <p14:tracePt t="189395" x="1358900" y="4908550"/>
          <p14:tracePt t="189411" x="1435100" y="4933950"/>
          <p14:tracePt t="189428" x="1504950" y="4953000"/>
          <p14:tracePt t="189445" x="1600200" y="4978400"/>
          <p14:tracePt t="189462" x="1733550" y="5010150"/>
          <p14:tracePt t="189478" x="1873250" y="5054600"/>
          <p14:tracePt t="189495" x="2044700" y="5105400"/>
          <p14:tracePt t="189512" x="2228850" y="5149850"/>
          <p14:tracePt t="189528" x="2419350" y="5194300"/>
          <p14:tracePt t="189545" x="2578100" y="5219700"/>
          <p14:tracePt t="189561" x="2711450" y="5245100"/>
          <p14:tracePt t="189578" x="2870200" y="5251450"/>
          <p14:tracePt t="189595" x="2965450" y="5270500"/>
          <p14:tracePt t="189612" x="3003550" y="5270500"/>
          <p14:tracePt t="189628" x="3028950" y="5270500"/>
          <p14:tracePt t="189645" x="3035300" y="5270500"/>
          <p14:tracePt t="189699" x="3041650" y="5270500"/>
          <p14:tracePt t="189739" x="3048000" y="5270500"/>
          <p14:tracePt t="189771" x="3060700" y="5270500"/>
          <p14:tracePt t="189788" x="3060700" y="5257800"/>
          <p14:tracePt t="189790" x="3079750" y="5251450"/>
          <p14:tracePt t="189812" x="3092450" y="5238750"/>
          <p14:tracePt t="189828" x="3111500" y="5232400"/>
          <p14:tracePt t="189845" x="3117850" y="5213350"/>
          <p14:tracePt t="189861" x="3130550" y="5200650"/>
          <p14:tracePt t="189878" x="3136900" y="5168900"/>
          <p14:tracePt t="189895" x="3143250" y="5130800"/>
          <p14:tracePt t="189911" x="3143250" y="5118100"/>
          <p14:tracePt t="189928" x="3143250" y="5092700"/>
          <p14:tracePt t="189945" x="3149600" y="5092700"/>
          <p14:tracePt t="190011" x="3149600" y="5086350"/>
          <p14:tracePt t="190019" x="3149600" y="5080000"/>
          <p14:tracePt t="190022" x="3124200" y="5067300"/>
          <p14:tracePt t="190045" x="3086100" y="5054600"/>
          <p14:tracePt t="190061" x="3041650" y="5041900"/>
          <p14:tracePt t="190078" x="2984500" y="5041900"/>
          <p14:tracePt t="190095" x="2908300" y="5041900"/>
          <p14:tracePt t="190112" x="2844800" y="5041900"/>
          <p14:tracePt t="190129" x="2800350" y="5041900"/>
          <p14:tracePt t="190145" x="2762250" y="5041900"/>
          <p14:tracePt t="190162" x="2730500" y="5041900"/>
          <p14:tracePt t="190179" x="2686050" y="5048250"/>
          <p14:tracePt t="190195" x="2679700" y="5054600"/>
          <p14:tracePt t="190211" x="2660650" y="5054600"/>
          <p14:tracePt t="190228" x="2647950" y="5067300"/>
          <p14:tracePt t="190245" x="2622550" y="5067300"/>
          <p14:tracePt t="190262" x="2584450" y="5067300"/>
          <p14:tracePt t="190278" x="2559050" y="5067300"/>
          <p14:tracePt t="190295" x="2527300" y="5073650"/>
          <p14:tracePt t="190312" x="2501900" y="5073650"/>
          <p14:tracePt t="190328" x="2470150" y="5080000"/>
          <p14:tracePt t="190345" x="2451100" y="5086350"/>
          <p14:tracePt t="190379" x="2444750" y="5086350"/>
          <p14:tracePt t="190555" x="2438400" y="5086350"/>
          <p14:tracePt t="190571" x="2432050" y="5086350"/>
          <p14:tracePt t="190571" x="2419350" y="5086350"/>
          <p14:tracePt t="190595" x="2406650" y="5086350"/>
          <p14:tracePt t="190612" x="2393950" y="5086350"/>
          <p14:tracePt t="190628" x="2368550" y="5086350"/>
          <p14:tracePt t="190666" x="2298700" y="5080000"/>
          <p14:tracePt t="190704" x="2089150" y="5092700"/>
          <p14:tracePt t="190762" x="2051050" y="5105400"/>
          <p14:tracePt t="190778" x="2019300" y="5105400"/>
          <p14:tracePt t="190795" x="2000250" y="5111750"/>
          <p14:tracePt t="190835" x="1993900" y="5111750"/>
          <p14:tracePt t="190939" x="1987550" y="5111750"/>
          <p14:tracePt t="190947" x="1981200" y="5105400"/>
          <p14:tracePt t="190954" x="1968500" y="5080000"/>
          <p14:tracePt t="190978" x="1943100" y="5041900"/>
          <p14:tracePt t="190995" x="1930400" y="5016500"/>
          <p14:tracePt t="191012" x="1911350" y="4991100"/>
          <p14:tracePt t="191028" x="1905000" y="4972050"/>
          <p14:tracePt t="191045" x="1905000" y="4959350"/>
          <p14:tracePt t="191062" x="1898650" y="4940300"/>
          <p14:tracePt t="191123" x="1898650" y="4933950"/>
          <p14:tracePt t="191147" x="1892300" y="4933950"/>
          <p14:tracePt t="191154" x="1885950" y="4933950"/>
          <p14:tracePt t="191162" x="1866900" y="4914900"/>
          <p14:tracePt t="191178" x="1822450" y="4895850"/>
          <p14:tracePt t="191195" x="1797050" y="4870450"/>
          <p14:tracePt t="191212" x="1771650" y="4857750"/>
          <p14:tracePt t="191228" x="1758950" y="4851400"/>
          <p14:tracePt t="191245" x="1752600" y="4851400"/>
          <p14:tracePt t="191307" x="1746250" y="4851400"/>
          <p14:tracePt t="191331" x="1739900" y="4851400"/>
          <p14:tracePt t="191347" x="1733550" y="4851400"/>
          <p14:tracePt t="191355" x="1720850" y="4851400"/>
          <p14:tracePt t="191387" x="1714500" y="4864100"/>
          <p14:tracePt t="191403" x="1708150" y="4864100"/>
          <p14:tracePt t="191427" x="1701800" y="4870450"/>
          <p14:tracePt t="191435" x="1689100" y="4870450"/>
          <p14:tracePt t="191445" x="1676400" y="4870450"/>
          <p14:tracePt t="191461" x="1663700" y="4870450"/>
          <p14:tracePt t="191478" x="1651000" y="4857750"/>
          <p14:tracePt t="191495" x="1651000" y="4845050"/>
          <p14:tracePt t="191511" x="1638300" y="4826000"/>
          <p14:tracePt t="191547" x="1631950" y="4826000"/>
          <p14:tracePt t="191555" x="1625600" y="4826000"/>
          <p14:tracePt t="191568" x="1619250" y="4826000"/>
          <p14:tracePt t="191603" x="1619250" y="4832350"/>
          <p14:tracePt t="191611" x="1625600" y="4838700"/>
          <p14:tracePt t="191619" x="1625600" y="4819650"/>
          <p14:tracePt t="191628" x="1644650" y="4819650"/>
          <p14:tracePt t="191645" x="1651000" y="4819650"/>
          <p14:tracePt t="191662" x="1651000" y="4813300"/>
          <p14:tracePt t="191678" x="1651000" y="4819650"/>
          <p14:tracePt t="191695" x="1663700" y="4832350"/>
          <p14:tracePt t="191711" x="1676400" y="4857750"/>
          <p14:tracePt t="191728" x="1682750" y="4864100"/>
          <p14:tracePt t="191745" x="1682750" y="4870450"/>
          <p14:tracePt t="191835" x="1682750" y="4876800"/>
          <p14:tracePt t="191843" x="1682750" y="4889500"/>
          <p14:tracePt t="191851" x="1695450" y="4902200"/>
          <p14:tracePt t="191861" x="1695450" y="4914900"/>
          <p14:tracePt t="191878" x="1701800" y="4933950"/>
          <p14:tracePt t="191895" x="1701800" y="4940300"/>
          <p14:tracePt t="191911" x="1701800" y="4953000"/>
          <p14:tracePt t="191928" x="1701800" y="4965700"/>
          <p14:tracePt t="191945" x="1708150" y="4972050"/>
          <p14:tracePt t="192115" x="1708150" y="4978400"/>
          <p14:tracePt t="192139" x="1708150" y="4984750"/>
          <p14:tracePt t="192139" x="1708150" y="4991100"/>
          <p14:tracePt t="192363" x="1708150" y="4997450"/>
          <p14:tracePt t="192379" x="1708150" y="5010150"/>
          <p14:tracePt t="192747" x="1708150" y="5016500"/>
          <p14:tracePt t="192763" x="1708150" y="5022850"/>
          <p14:tracePt t="192771" x="1708150" y="5029200"/>
          <p14:tracePt t="192779" x="1714500" y="5029200"/>
          <p14:tracePt t="193083" x="1720850" y="5029200"/>
          <p14:tracePt t="193131" x="1727200" y="5029200"/>
          <p14:tracePt t="193483" x="1727200" y="5035550"/>
          <p14:tracePt t="193507" x="1733550" y="5048250"/>
          <p14:tracePt t="193547" x="1739900" y="5054600"/>
          <p14:tracePt t="193555" x="1752600" y="5054600"/>
          <p14:tracePt t="193555" x="1841500" y="5073650"/>
          <p14:tracePt t="193578" x="2057400" y="5092700"/>
          <p14:tracePt t="193595" x="2266950" y="5092700"/>
          <p14:tracePt t="193612" x="2571750" y="5111750"/>
          <p14:tracePt t="193628" x="2851150" y="5130800"/>
          <p14:tracePt t="193645" x="3067050" y="5130800"/>
          <p14:tracePt t="193662" x="3251200" y="5130800"/>
          <p14:tracePt t="193678" x="3384550" y="5105400"/>
          <p14:tracePt t="193695" x="3460750" y="5099050"/>
          <p14:tracePt t="193712" x="3479800" y="5092700"/>
          <p14:tracePt t="193728" x="3492500" y="5086350"/>
          <p14:tracePt t="193779" x="3498850" y="5080000"/>
          <p14:tracePt t="193787" x="3498850" y="5073650"/>
          <p14:tracePt t="193788" x="3511550" y="5067300"/>
          <p14:tracePt t="193811" x="3517900" y="5067300"/>
          <p14:tracePt t="193907" x="3524250" y="5054600"/>
          <p14:tracePt t="193923" x="3530600" y="5048250"/>
          <p14:tracePt t="193923" x="3530600" y="5041900"/>
          <p14:tracePt t="193945" x="3530600" y="5035550"/>
          <p14:tracePt t="194035" x="3524250" y="5035550"/>
          <p14:tracePt t="194035" x="3378200" y="5016500"/>
          <p14:tracePt t="194091" x="3295650" y="5010150"/>
          <p14:tracePt t="194122" x="3244850" y="5003800"/>
          <p14:tracePt t="194145" x="3225800" y="5003800"/>
          <p14:tracePt t="194161" x="3219450" y="4997450"/>
          <p14:tracePt t="194178" x="3213100" y="4997450"/>
          <p14:tracePt t="194235" x="3206750" y="4997450"/>
          <p14:tracePt t="194243" x="3200400" y="4997450"/>
          <p14:tracePt t="194249" x="3194050" y="4997450"/>
          <p14:tracePt t="194261" x="3155950" y="4997450"/>
          <p14:tracePt t="194278" x="3124200" y="5003800"/>
          <p14:tracePt t="194295" x="3098800" y="5003800"/>
          <p14:tracePt t="194312" x="3079750" y="5003800"/>
          <p14:tracePt t="194328" x="3073400" y="5003800"/>
          <p14:tracePt t="194555" x="3079750" y="5003800"/>
          <p14:tracePt t="194571" x="3086100" y="4997450"/>
          <p14:tracePt t="194580" x="3092450" y="4997450"/>
          <p14:tracePt t="194779" x="3098800" y="4984750"/>
          <p14:tracePt t="194811" x="3105150" y="4984750"/>
          <p14:tracePt t="194820" x="3111500" y="4978400"/>
          <p14:tracePt t="194821" x="3117850" y="4978400"/>
          <p14:tracePt t="194845" x="3124200" y="4978400"/>
          <p14:tracePt t="195083" x="3124200" y="4984750"/>
          <p14:tracePt t="195091" x="3124200" y="4991100"/>
          <p14:tracePt t="195099" x="3124200" y="5016500"/>
          <p14:tracePt t="195111" x="3124200" y="5035550"/>
          <p14:tracePt t="195128" x="3124200" y="5041900"/>
          <p14:tracePt t="195145" x="3130550" y="5048250"/>
          <p14:tracePt t="195161" x="3136900" y="5054600"/>
          <p14:tracePt t="195211" x="3136900" y="5060950"/>
          <p14:tracePt t="195227" x="3136900" y="5067300"/>
          <p14:tracePt t="195229" x="3136900" y="5073650"/>
          <p14:tracePt t="195267" x="3136900" y="5080000"/>
          <p14:tracePt t="195278" x="3136900" y="5086350"/>
          <p14:tracePt t="195280" x="3136900" y="5099050"/>
          <p14:tracePt t="195315" x="3136900" y="5111750"/>
          <p14:tracePt t="195715" x="3124200" y="5111750"/>
          <p14:tracePt t="195723" x="3105150" y="5111750"/>
          <p14:tracePt t="195727" x="3022600" y="5111750"/>
          <p14:tracePt t="195745" x="2921000" y="5124450"/>
          <p14:tracePt t="195762" x="2813050" y="5137150"/>
          <p14:tracePt t="195778" x="2692400" y="5143500"/>
          <p14:tracePt t="195795" x="2628900" y="5143500"/>
          <p14:tracePt t="195811" x="2571750" y="5143500"/>
          <p14:tracePt t="195828" x="2514600" y="5130800"/>
          <p14:tracePt t="195845" x="2438400" y="5099050"/>
          <p14:tracePt t="195861" x="2355850" y="5067300"/>
          <p14:tracePt t="195878" x="2279650" y="5041900"/>
          <p14:tracePt t="195895" x="2216150" y="5022850"/>
          <p14:tracePt t="195911" x="2165350" y="5010150"/>
          <p14:tracePt t="195928" x="2139950" y="5010150"/>
          <p14:tracePt t="195945" x="2120900" y="5010150"/>
          <p14:tracePt t="195962" x="2108200" y="5010150"/>
          <p14:tracePt t="195978" x="2095500" y="5010150"/>
          <p14:tracePt t="196051" x="2089150" y="5010150"/>
          <p14:tracePt t="196075" x="2082800" y="5010150"/>
          <p14:tracePt t="196078" x="2076450" y="5010150"/>
          <p14:tracePt t="196087" x="2057400" y="5010150"/>
          <p14:tracePt t="196111" x="2044700" y="5010150"/>
          <p14:tracePt t="196128" x="2032000" y="5010150"/>
          <p14:tracePt t="196145" x="2019300" y="5010150"/>
          <p14:tracePt t="196162" x="1993900" y="5022850"/>
          <p14:tracePt t="196178" x="1968500" y="5035550"/>
          <p14:tracePt t="196195" x="1955800" y="5048250"/>
          <p14:tracePt t="196212" x="1949450" y="5060950"/>
          <p14:tracePt t="196339" x="1962150" y="5067300"/>
          <p14:tracePt t="196347" x="1968500" y="5067300"/>
          <p14:tracePt t="196355" x="2012950" y="5086350"/>
          <p14:tracePt t="196378" x="2082800" y="5118100"/>
          <p14:tracePt t="196395" x="2171700" y="5162550"/>
          <p14:tracePt t="196411" x="2266950" y="5194300"/>
          <p14:tracePt t="196428" x="2406650" y="5238750"/>
          <p14:tracePt t="196445" x="2546350" y="5264150"/>
          <p14:tracePt t="196461" x="2673350" y="5270500"/>
          <p14:tracePt t="196478" x="2819400" y="5270500"/>
          <p14:tracePt t="196495" x="2965450" y="5270500"/>
          <p14:tracePt t="196511" x="3098800" y="5270500"/>
          <p14:tracePt t="196528" x="3200400" y="5270500"/>
          <p14:tracePt t="196545" x="3308350" y="5264150"/>
          <p14:tracePt t="196561" x="3384550" y="5245100"/>
          <p14:tracePt t="196561" x="3409950" y="5238750"/>
          <p14:tracePt t="196579" x="3467100" y="5232400"/>
          <p14:tracePt t="196595" x="3517900" y="5226050"/>
          <p14:tracePt t="196612" x="3562350" y="5213350"/>
          <p14:tracePt t="196628" x="3619500" y="5194300"/>
          <p14:tracePt t="196645" x="3695700" y="5168900"/>
          <p14:tracePt t="196661" x="3771900" y="5143500"/>
          <p14:tracePt t="196678" x="3829050" y="5130800"/>
          <p14:tracePt t="196695" x="3867150" y="5130800"/>
          <p14:tracePt t="196711" x="3898900" y="5118100"/>
          <p14:tracePt t="196728" x="3937000" y="5105400"/>
          <p14:tracePt t="196745" x="3962400" y="5092700"/>
          <p14:tracePt t="196762" x="4025900" y="5080000"/>
          <p14:tracePt t="196779" x="4051300" y="5060950"/>
          <p14:tracePt t="196795" x="4083050" y="5041900"/>
          <p14:tracePt t="196812" x="4108450" y="5029200"/>
          <p14:tracePt t="196828" x="4133850" y="5010150"/>
          <p14:tracePt t="196845" x="4152900" y="4984750"/>
          <p14:tracePt t="196862" x="4171950" y="4953000"/>
          <p14:tracePt t="196878" x="4184650" y="4927600"/>
          <p14:tracePt t="196895" x="4203700" y="4902200"/>
          <p14:tracePt t="196912" x="4203700" y="4876800"/>
          <p14:tracePt t="196928" x="4210050" y="4851400"/>
          <p14:tracePt t="196945" x="4210050" y="4819650"/>
          <p14:tracePt t="196962" x="4210050" y="4787900"/>
          <p14:tracePt t="196978" x="4210050" y="4743450"/>
          <p14:tracePt t="196995" x="4203700" y="4711700"/>
          <p14:tracePt t="197012" x="4178300" y="4667250"/>
          <p14:tracePt t="197028" x="4133850" y="4629150"/>
          <p14:tracePt t="197045" x="4057650" y="4584700"/>
          <p14:tracePt t="197062" x="3911600" y="4521200"/>
          <p14:tracePt t="197078" x="3714750" y="4457700"/>
          <p14:tracePt t="197095" x="3473450" y="4368800"/>
          <p14:tracePt t="197111" x="3244850" y="4298950"/>
          <p14:tracePt t="197128" x="3086100" y="4248150"/>
          <p14:tracePt t="197145" x="2965450" y="4216400"/>
          <p14:tracePt t="197162" x="2870200" y="4197350"/>
          <p14:tracePt t="197178" x="2762250" y="4197350"/>
          <p14:tracePt t="197195" x="2654300" y="4203700"/>
          <p14:tracePt t="197211" x="2533650" y="4229100"/>
          <p14:tracePt t="197228" x="2393950" y="4267200"/>
          <p14:tracePt t="197245" x="2247900" y="4311650"/>
          <p14:tracePt t="197261" x="2114550" y="4356100"/>
          <p14:tracePt t="197278" x="2006600" y="4400550"/>
          <p14:tracePt t="197295" x="1911350" y="4438650"/>
          <p14:tracePt t="197311" x="1847850" y="4457700"/>
          <p14:tracePt t="197328" x="1803400" y="4483100"/>
          <p14:tracePt t="197345" x="1771650" y="4508500"/>
          <p14:tracePt t="197361" x="1752600" y="4527550"/>
          <p14:tracePt t="197378" x="1714500" y="4584700"/>
          <p14:tracePt t="197395" x="1695450" y="4622800"/>
          <p14:tracePt t="197412" x="1676400" y="4667250"/>
          <p14:tracePt t="197428" x="1663700" y="4705350"/>
          <p14:tracePt t="197445" x="1663700" y="4730750"/>
          <p14:tracePt t="197461" x="1663700" y="4756150"/>
          <p14:tracePt t="197478" x="1663700" y="4781550"/>
          <p14:tracePt t="197495" x="1663700" y="4813300"/>
          <p14:tracePt t="197511" x="1676400" y="4838700"/>
          <p14:tracePt t="197528" x="1676400" y="4851400"/>
          <p14:tracePt t="197545" x="1682750" y="4857750"/>
          <p14:tracePt t="197561" x="1695450" y="4864100"/>
          <p14:tracePt t="197578" x="1733550" y="4889500"/>
          <p14:tracePt t="197595" x="1758950" y="4908550"/>
          <p14:tracePt t="197611" x="1816100" y="4933950"/>
          <p14:tracePt t="197628" x="1898650" y="4959350"/>
          <p14:tracePt t="197645" x="1993900" y="4991100"/>
          <p14:tracePt t="197661" x="2152650" y="5029200"/>
          <p14:tracePt t="197689" x="2432050" y="5124450"/>
          <p14:tracePt t="197723" x="2844800" y="5187950"/>
          <p14:tracePt t="197791" x="2965450" y="5187950"/>
          <p14:tracePt t="197812" x="3048000" y="5194300"/>
          <p14:tracePt t="197829" x="3130550" y="5181600"/>
          <p14:tracePt t="197845" x="3200400" y="5168900"/>
          <p14:tracePt t="197862" x="3251200" y="5162550"/>
          <p14:tracePt t="197878" x="3270250" y="5156200"/>
          <p14:tracePt t="197895" x="3289300" y="5143500"/>
          <p14:tracePt t="197931" x="3295650" y="5143500"/>
          <p14:tracePt t="197933" x="3302000" y="5143500"/>
          <p14:tracePt t="197945" x="3321050" y="5130800"/>
          <p14:tracePt t="197962" x="3333750" y="5130800"/>
          <p14:tracePt t="197978" x="3352800" y="5118100"/>
          <p14:tracePt t="197995" x="3359150" y="5118100"/>
          <p14:tracePt t="198012" x="3359150" y="5111750"/>
          <p14:tracePt t="198028" x="3359150" y="5105400"/>
          <p14:tracePt t="198091" x="3359150" y="5099050"/>
          <p14:tracePt t="198403" x="3352800" y="5099050"/>
          <p14:tracePt t="198427" x="3346450" y="5099050"/>
          <p14:tracePt t="198435" x="3340100" y="5099050"/>
          <p14:tracePt t="198475" x="3333750" y="5099050"/>
          <p14:tracePt t="198491" x="3321050" y="5099050"/>
          <p14:tracePt t="198499" x="3314700" y="5099050"/>
          <p14:tracePt t="198504" x="3282950" y="5099050"/>
          <p14:tracePt t="198528" x="3244850" y="5105400"/>
          <p14:tracePt t="198545" x="3219450" y="5105400"/>
          <p14:tracePt t="198562" x="3175000" y="5111750"/>
          <p14:tracePt t="198578" x="3105150" y="5111750"/>
          <p14:tracePt t="198595" x="3041650" y="5111750"/>
          <p14:tracePt t="198612" x="2990850" y="5111750"/>
          <p14:tracePt t="198628" x="2946400" y="5111750"/>
          <p14:tracePt t="198645" x="2921000" y="5111750"/>
          <p14:tracePt t="198662" x="2901950" y="5105400"/>
          <p14:tracePt t="198678" x="2895600" y="5105400"/>
          <p14:tracePt t="198715" x="2889250" y="5099050"/>
          <p14:tracePt t="198731" x="2876550" y="5099050"/>
          <p14:tracePt t="198747" x="2863850" y="5099050"/>
          <p14:tracePt t="198755" x="2851150" y="5099050"/>
          <p14:tracePt t="198762" x="2813050" y="5092700"/>
          <p14:tracePt t="198778" x="2749550" y="5092700"/>
          <p14:tracePt t="198795" x="2705100" y="5092700"/>
          <p14:tracePt t="198812" x="2679700" y="5092700"/>
          <p14:tracePt t="198828" x="2654300" y="5092700"/>
          <p14:tracePt t="198845" x="2647950" y="5092700"/>
          <p14:tracePt t="198979" x="2641600" y="5086350"/>
          <p14:tracePt t="199043" x="2641600" y="5080000"/>
          <p14:tracePt t="199067" x="2641600" y="5073650"/>
          <p14:tracePt t="199078" x="2641600" y="5067300"/>
          <p14:tracePt t="199078" x="2647950" y="5060950"/>
          <p14:tracePt t="199095" x="2654300" y="5048250"/>
          <p14:tracePt t="199163" x="2667000" y="5041900"/>
          <p14:tracePt t="199180" x="2679700" y="5035550"/>
          <p14:tracePt t="199187" x="2711450" y="5022850"/>
          <p14:tracePt t="199195" x="2749550" y="5010150"/>
          <p14:tracePt t="199211" x="2774950" y="5003800"/>
          <p14:tracePt t="199228" x="2806700" y="4991100"/>
          <p14:tracePt t="199245" x="2832100" y="4978400"/>
          <p14:tracePt t="199261" x="2851150" y="4972050"/>
          <p14:tracePt t="199278" x="2870200" y="4965700"/>
          <p14:tracePt t="199295" x="2882900" y="4953000"/>
          <p14:tracePt t="199312" x="2901950" y="4946650"/>
          <p14:tracePt t="199328" x="2927350" y="4933950"/>
          <p14:tracePt t="199345" x="2946400" y="4927600"/>
          <p14:tracePt t="199361" x="2971800" y="4914900"/>
          <p14:tracePt t="199378" x="3016250" y="4908550"/>
          <p14:tracePt t="199395" x="3035300" y="4908550"/>
          <p14:tracePt t="199412" x="3041650" y="4908550"/>
          <p14:tracePt t="199651" x="3048000" y="4908550"/>
          <p14:tracePt t="199659" x="3054350" y="4902200"/>
          <p14:tracePt t="199660" x="3073400" y="4895850"/>
          <p14:tracePt t="199678" x="3079750" y="4889500"/>
          <p14:tracePt t="199695" x="3086100" y="4889500"/>
          <p14:tracePt t="201827" x="3092450" y="4889500"/>
          <p14:tracePt t="201837" x="3105150" y="4889500"/>
          <p14:tracePt t="201838" x="3117850" y="4889500"/>
          <p14:tracePt t="201862" x="3124200" y="4895850"/>
          <p14:tracePt t="201899" x="3130550" y="4895850"/>
          <p14:tracePt t="201939" x="3105150" y="4876800"/>
          <p14:tracePt t="201947" x="3092450" y="4864100"/>
          <p14:tracePt t="201955" x="3054350" y="4826000"/>
          <p14:tracePt t="201978" x="3054350" y="4806950"/>
          <p14:tracePt t="202067" x="3060700" y="4806950"/>
          <p14:tracePt t="202075" x="3067050" y="4800600"/>
          <p14:tracePt t="202083" x="3092450" y="4800600"/>
          <p14:tracePt t="202095" x="3124200" y="4800600"/>
          <p14:tracePt t="202111" x="3155950" y="4806950"/>
          <p14:tracePt t="202128" x="3194050" y="4813300"/>
          <p14:tracePt t="202145" x="3213100" y="4813300"/>
          <p14:tracePt t="202162" x="3232150" y="4813300"/>
          <p14:tracePt t="202178" x="3238500" y="4813300"/>
          <p14:tracePt t="202299" x="3244850" y="4813300"/>
          <p14:tracePt t="202355" x="3251200" y="4813300"/>
          <p14:tracePt t="202370" x="3257550" y="4813300"/>
          <p14:tracePt t="202371" x="3270250" y="4813300"/>
          <p14:tracePt t="202419" x="3276600" y="4813300"/>
          <p14:tracePt t="202435" x="3282950" y="4813300"/>
          <p14:tracePt t="202619" x="3289300" y="4813300"/>
          <p14:tracePt t="202627" x="3295650" y="4813300"/>
          <p14:tracePt t="202627" x="3333750" y="4826000"/>
          <p14:tracePt t="202645" x="3378200" y="4832350"/>
          <p14:tracePt t="202661" x="3429000" y="4845050"/>
          <p14:tracePt t="202678" x="3460750" y="4857750"/>
          <p14:tracePt t="202695" x="3486150" y="4857750"/>
          <p14:tracePt t="202711" x="3498850" y="4857750"/>
          <p14:tracePt t="202728" x="3505200" y="4857750"/>
          <p14:tracePt t="202803" x="3511550" y="4857750"/>
          <p14:tracePt t="202811" x="3517900" y="4857750"/>
          <p14:tracePt t="202835" x="3524250" y="4864100"/>
          <p14:tracePt t="202947" x="3524250" y="4876800"/>
          <p14:tracePt t="202955" x="3530600" y="4876800"/>
          <p14:tracePt t="202961" x="3530600" y="4883150"/>
          <p14:tracePt t="203043" x="3530600" y="4889500"/>
          <p14:tracePt t="203051" x="3530600" y="4895850"/>
          <p14:tracePt t="203058" x="3530600" y="4902200"/>
          <p14:tracePt t="203078" x="3524250" y="4902200"/>
          <p14:tracePt t="203095" x="3517900" y="4902200"/>
          <p14:tracePt t="203111" x="3511550" y="4902200"/>
          <p14:tracePt t="203128" x="3498850" y="4902200"/>
          <p14:tracePt t="203145" x="3486150" y="4902200"/>
          <p14:tracePt t="203161" x="3473450" y="4902200"/>
          <p14:tracePt t="203203" x="3467100" y="4902200"/>
          <p14:tracePt t="203214" x="3460750" y="4902200"/>
          <p14:tracePt t="203220" x="3454400" y="4908550"/>
          <p14:tracePt t="203245" x="3448050" y="4908550"/>
          <p14:tracePt t="203261" x="3441700" y="4908550"/>
          <p14:tracePt t="203278" x="3435350" y="4908550"/>
          <p14:tracePt t="203315" x="3435350" y="4914900"/>
          <p14:tracePt t="203523" x="3429000" y="4914900"/>
          <p14:tracePt t="203579" x="3422650" y="4914900"/>
          <p14:tracePt t="203587" x="3422650" y="4921250"/>
          <p14:tracePt t="203588" x="3409950" y="4933950"/>
          <p14:tracePt t="203612" x="3403600" y="4946650"/>
          <p14:tracePt t="203628" x="3390900" y="4959350"/>
          <p14:tracePt t="203645" x="3384550" y="4965700"/>
          <p14:tracePt t="203661" x="3378200" y="4972050"/>
          <p14:tracePt t="204019" x="3371850" y="4972050"/>
          <p14:tracePt t="204035" x="3359150" y="4972050"/>
          <p14:tracePt t="204045" x="3346450" y="4972050"/>
          <p14:tracePt t="204045" x="3333750" y="4959350"/>
          <p14:tracePt t="204062" x="3321050" y="4946650"/>
          <p14:tracePt t="204078" x="3302000" y="4933950"/>
          <p14:tracePt t="204095" x="3282950" y="4927600"/>
          <p14:tracePt t="204111" x="3270250" y="4921250"/>
          <p14:tracePt t="204128" x="3251200" y="4921250"/>
          <p14:tracePt t="204145" x="3238500" y="4927600"/>
          <p14:tracePt t="204161" x="3225800" y="4933950"/>
          <p14:tracePt t="204178" x="3232150" y="4965700"/>
          <p14:tracePt t="204195" x="3238500" y="4991100"/>
          <p14:tracePt t="204211" x="3276600" y="5041900"/>
          <p14:tracePt t="204228" x="3282950" y="5054600"/>
          <p14:tracePt t="204267" x="3282950" y="5060950"/>
          <p14:tracePt t="204274" x="3276600" y="5067300"/>
          <p14:tracePt t="204278" x="3251200" y="5067300"/>
          <p14:tracePt t="204295" x="3225800" y="5067300"/>
          <p14:tracePt t="204312" x="3206750" y="5073650"/>
          <p14:tracePt t="204328" x="3200400" y="5073650"/>
          <p14:tracePt t="204345" x="3194050" y="5080000"/>
          <p14:tracePt t="204691" x="3187700" y="5080000"/>
          <p14:tracePt t="204699" x="3181350" y="5060950"/>
          <p14:tracePt t="204707" x="3162300" y="5022850"/>
          <p14:tracePt t="204728" x="3143250" y="5010150"/>
          <p14:tracePt t="204745" x="3130550" y="4991100"/>
          <p14:tracePt t="204761" x="3117850" y="4978400"/>
          <p14:tracePt t="204778" x="3105150" y="4965700"/>
          <p14:tracePt t="204955" x="3105150" y="4953000"/>
          <p14:tracePt t="204970" x="3092450" y="4946650"/>
          <p14:tracePt t="204971" x="3060700" y="4914900"/>
          <p14:tracePt t="204995" x="3048000" y="4902200"/>
          <p14:tracePt t="205011" x="3048000" y="4895850"/>
          <p14:tracePt t="205059" x="3035300" y="4895850"/>
          <p14:tracePt t="205067" x="3028950" y="4895850"/>
          <p14:tracePt t="205073" x="2978150" y="4883150"/>
          <p14:tracePt t="205095" x="2952750" y="4883150"/>
          <p14:tracePt t="205111" x="2933700" y="4883150"/>
          <p14:tracePt t="205128" x="2908300" y="4883150"/>
          <p14:tracePt t="205145" x="2895600" y="4883150"/>
          <p14:tracePt t="205162" x="2882900" y="4889500"/>
          <p14:tracePt t="205178" x="2870200" y="4902200"/>
          <p14:tracePt t="205195" x="2863850" y="4908550"/>
          <p14:tracePt t="205212" x="2844800" y="4921250"/>
          <p14:tracePt t="205228" x="2838450" y="4927600"/>
          <p14:tracePt t="205245" x="2825750" y="4933950"/>
          <p14:tracePt t="205262" x="2819400" y="4940300"/>
          <p14:tracePt t="205339" x="2800350" y="4946650"/>
          <p14:tracePt t="205347" x="2787650" y="4946650"/>
          <p14:tracePt t="205355" x="2698750" y="4946650"/>
          <p14:tracePt t="205378" x="2559050" y="4946650"/>
          <p14:tracePt t="205395" x="2444750" y="4940300"/>
          <p14:tracePt t="205412" x="2349500" y="4927600"/>
          <p14:tracePt t="205428" x="2266950" y="4921250"/>
          <p14:tracePt t="205445" x="2178050" y="4908550"/>
          <p14:tracePt t="205462" x="2095500" y="4889500"/>
          <p14:tracePt t="205478" x="2057400" y="4883150"/>
          <p14:tracePt t="205495" x="2006600" y="4870450"/>
          <p14:tracePt t="205512" x="1968500" y="4857750"/>
          <p14:tracePt t="205528" x="1898650" y="4832350"/>
          <p14:tracePt t="205545" x="1841500" y="4806950"/>
          <p14:tracePt t="205562" x="1778000" y="4787900"/>
          <p14:tracePt t="205578" x="1651000" y="4762500"/>
          <p14:tracePt t="205595" x="1568450" y="4743450"/>
          <p14:tracePt t="205612" x="1498600" y="4730750"/>
          <p14:tracePt t="205628" x="1460500" y="4724400"/>
          <p14:tracePt t="205645" x="1435100" y="4724400"/>
          <p14:tracePt t="205661" x="1428750" y="4724400"/>
          <p14:tracePt t="205779" x="1422400" y="4724400"/>
          <p14:tracePt t="205979" x="1416050" y="4724400"/>
          <p14:tracePt t="205987" x="1409700" y="4724400"/>
          <p14:tracePt t="205995" x="1384300" y="4724400"/>
          <p14:tracePt t="206012" x="1358900" y="4724400"/>
          <p14:tracePt t="206029" x="1333500" y="4724400"/>
          <p14:tracePt t="206045" x="1301750" y="4724400"/>
          <p14:tracePt t="206062" x="1270000" y="4730750"/>
          <p14:tracePt t="206078" x="1250950" y="4730750"/>
          <p14:tracePt t="206095" x="1225550" y="4737100"/>
          <p14:tracePt t="206112" x="1200150" y="4737100"/>
          <p14:tracePt t="206129" x="1187450" y="4743450"/>
          <p14:tracePt t="206145" x="1162050" y="4749800"/>
          <p14:tracePt t="206161" x="1155700" y="4749800"/>
          <p14:tracePt t="206178" x="1123950" y="4756150"/>
          <p14:tracePt t="206195" x="1117600" y="4756150"/>
          <p14:tracePt t="206212" x="1111250" y="4756150"/>
          <p14:tracePt t="206259" x="1104900" y="4756150"/>
          <p14:tracePt t="206267" x="1098550" y="4756150"/>
          <p14:tracePt t="206547" x="1092200" y="4762500"/>
          <p14:tracePt t="206561" x="1079500" y="4762500"/>
          <p14:tracePt t="206570" x="1003300" y="4775200"/>
          <p14:tracePt t="206595" x="952500" y="4781550"/>
          <p14:tracePt t="206611" x="908050" y="4794250"/>
          <p14:tracePt t="206628" x="876300" y="4794250"/>
          <p14:tracePt t="206645" x="863600" y="4794250"/>
          <p14:tracePt t="206819" x="850900" y="4794250"/>
          <p14:tracePt t="206827" x="844550" y="4787900"/>
          <p14:tracePt t="206827" x="825500" y="4775200"/>
          <p14:tracePt t="206845" x="800100" y="4756150"/>
          <p14:tracePt t="206862" x="774700" y="4724400"/>
          <p14:tracePt t="206878" x="762000" y="4692650"/>
          <p14:tracePt t="206895" x="742950" y="4673600"/>
          <p14:tracePt t="206911" x="736600" y="4667250"/>
          <p14:tracePt t="206928" x="730250" y="4660900"/>
          <p14:tracePt t="207019" x="730250" y="4654550"/>
          <p14:tracePt t="207035" x="730250" y="4648200"/>
          <p14:tracePt t="207035" x="730250" y="4641850"/>
          <p14:tracePt t="207045" x="730250" y="4622800"/>
          <p14:tracePt t="207062" x="730250" y="4584700"/>
          <p14:tracePt t="207078" x="742950" y="4552950"/>
          <p14:tracePt t="207095" x="762000" y="4483100"/>
          <p14:tracePt t="207112" x="806450" y="4419600"/>
          <p14:tracePt t="207128" x="844550" y="4337050"/>
          <p14:tracePt t="207145" x="889000" y="4292600"/>
          <p14:tracePt t="207162" x="927100" y="4229100"/>
          <p14:tracePt t="207178" x="990600" y="4133850"/>
          <p14:tracePt t="207195" x="1047750" y="4070350"/>
          <p14:tracePt t="207212" x="1098550" y="4013200"/>
          <p14:tracePt t="207228" x="1143000" y="3968750"/>
          <p14:tracePt t="207245" x="1162050" y="3949700"/>
          <p14:tracePt t="207261" x="1181100" y="3930650"/>
          <p14:tracePt t="207278" x="1212850" y="3905250"/>
          <p14:tracePt t="207295" x="1257300" y="3879850"/>
          <p14:tracePt t="207311" x="1320800" y="3829050"/>
          <p14:tracePt t="207328" x="1377950" y="3759200"/>
          <p14:tracePt t="207345" x="1435100" y="3670300"/>
          <p14:tracePt t="207361" x="1511300" y="3581400"/>
          <p14:tracePt t="207378" x="1600200" y="3441700"/>
          <p14:tracePt t="207395" x="1644650" y="3346450"/>
          <p14:tracePt t="207412" x="1670050" y="3282950"/>
          <p14:tracePt t="207428" x="1689100" y="3213100"/>
          <p14:tracePt t="207445" x="1689100" y="3162300"/>
          <p14:tracePt t="207461" x="1689100" y="3105150"/>
          <p14:tracePt t="207478" x="1682750" y="3073400"/>
          <p14:tracePt t="207495" x="1663700" y="3028950"/>
          <p14:tracePt t="207512" x="1631950" y="2971800"/>
          <p14:tracePt t="207528" x="1606550" y="2908300"/>
          <p14:tracePt t="207545" x="1574800" y="2844800"/>
          <p14:tracePt t="207561" x="1549400" y="2781300"/>
          <p14:tracePt t="207578" x="1524000" y="2717800"/>
          <p14:tracePt t="207595" x="1517650" y="2711450"/>
          <p14:tracePt t="207611" x="1517650" y="2705100"/>
          <p14:tracePt t="207715" x="1517650" y="2698750"/>
          <p14:tracePt t="207723" x="1511300" y="2686050"/>
          <p14:tracePt t="207724" x="1498600" y="2654300"/>
          <p14:tracePt t="207745" x="1466850" y="2616200"/>
          <p14:tracePt t="207762" x="1416050" y="2552700"/>
          <p14:tracePt t="207778" x="1358900" y="2476500"/>
          <p14:tracePt t="207795" x="1301750" y="2432050"/>
          <p14:tracePt t="207812" x="1250950" y="2406650"/>
          <p14:tracePt t="207828" x="1206500" y="2387600"/>
          <p14:tracePt t="207845" x="1174750" y="2374900"/>
          <p14:tracePt t="207862" x="1136650" y="2362200"/>
          <p14:tracePt t="207878" x="1098550" y="2355850"/>
          <p14:tracePt t="207895" x="1085850" y="2355850"/>
          <p14:tracePt t="207912" x="1060450" y="2349500"/>
          <p14:tracePt t="207928" x="1035050" y="2349500"/>
          <p14:tracePt t="207945" x="1016000" y="2349500"/>
          <p14:tracePt t="207961" x="990600" y="2349500"/>
          <p14:tracePt t="207978" x="933450" y="2349500"/>
          <p14:tracePt t="207995" x="889000" y="2362200"/>
          <p14:tracePt t="208012" x="838200" y="2387600"/>
          <p14:tracePt t="208028" x="793750" y="2400300"/>
          <p14:tracePt t="208045" x="749300" y="2444750"/>
          <p14:tracePt t="208061" x="698500" y="2495550"/>
          <p14:tracePt t="208078" x="514350" y="2736850"/>
          <p14:tracePt t="208078" x="495300" y="2774950"/>
          <p14:tracePt t="208131" x="476250" y="2813050"/>
          <p14:tracePt t="208145" x="438150" y="2952750"/>
          <p14:tracePt t="208173" x="425450" y="3054350"/>
          <p14:tracePt t="208198" x="425450" y="3149600"/>
          <p14:tracePt t="208225" x="425450" y="3213100"/>
          <p14:tracePt t="208245" x="431800" y="3244850"/>
          <p14:tracePt t="208261" x="450850" y="3270250"/>
          <p14:tracePt t="208278" x="463550" y="3270250"/>
          <p14:tracePt t="208315" x="482600" y="3276600"/>
          <p14:tracePt t="208328" x="488950" y="3282950"/>
          <p14:tracePt t="208328" x="520700" y="3295650"/>
          <p14:tracePt t="208345" x="558800" y="3314700"/>
          <p14:tracePt t="208362" x="615950" y="3333750"/>
          <p14:tracePt t="208378" x="704850" y="3359150"/>
          <p14:tracePt t="208395" x="749300" y="3365500"/>
          <p14:tracePt t="208412" x="793750" y="3365500"/>
          <p14:tracePt t="208428" x="844550" y="3365500"/>
          <p14:tracePt t="208445" x="889000" y="3365500"/>
          <p14:tracePt t="208461" x="958850" y="3365500"/>
          <p14:tracePt t="208478" x="1016000" y="3352800"/>
          <p14:tracePt t="208495" x="1054100" y="3327400"/>
          <p14:tracePt t="208512" x="1073150" y="3327400"/>
          <p14:tracePt t="208528" x="1079500" y="3327400"/>
          <p14:tracePt t="208545" x="1085850" y="3327400"/>
          <p14:tracePt t="208643" x="1092200" y="3321050"/>
          <p14:tracePt t="208651" x="1104900" y="3314700"/>
          <p14:tracePt t="208654" x="1143000" y="3302000"/>
          <p14:tracePt t="208678" x="1162050" y="3295650"/>
          <p14:tracePt t="208695" x="1181100" y="3282950"/>
          <p14:tracePt t="208712" x="1200150" y="3282950"/>
          <p14:tracePt t="208728" x="1212850" y="3282950"/>
          <p14:tracePt t="208745" x="1238250" y="3282950"/>
          <p14:tracePt t="208762" x="1263650" y="3282950"/>
          <p14:tracePt t="208778" x="1314450" y="3289300"/>
          <p14:tracePt t="208795" x="1352550" y="3295650"/>
          <p14:tracePt t="208812" x="1377950" y="3295650"/>
          <p14:tracePt t="208828" x="1428750" y="3308350"/>
          <p14:tracePt t="208845" x="1447800" y="3314700"/>
          <p14:tracePt t="208861" x="1473200" y="3321050"/>
          <p14:tracePt t="208878" x="1485900" y="3321050"/>
          <p14:tracePt t="208895" x="1492250" y="3321050"/>
          <p14:tracePt t="209179" x="1485900" y="3327400"/>
          <p14:tracePt t="209203" x="1479550" y="3327400"/>
          <p14:tracePt t="209211" x="1473200" y="3327400"/>
          <p14:tracePt t="209219" x="1466850" y="3327400"/>
          <p14:tracePt t="209228" x="1460500" y="3327400"/>
          <p14:tracePt t="209245" x="1447800" y="3327400"/>
          <p14:tracePt t="209261" x="1428750" y="3333750"/>
          <p14:tracePt t="209278" x="1416050" y="3333750"/>
          <p14:tracePt t="209295" x="1403350" y="3340100"/>
          <p14:tracePt t="209311" x="1390650" y="3340100"/>
          <p14:tracePt t="209328" x="1384300" y="3340100"/>
          <p14:tracePt t="209345" x="1371600" y="3340100"/>
          <p14:tracePt t="209361" x="1365250" y="3340100"/>
          <p14:tracePt t="209378" x="1339850" y="3340100"/>
          <p14:tracePt t="209395" x="1327150" y="3333750"/>
          <p14:tracePt t="209412" x="1308100" y="3327400"/>
          <p14:tracePt t="209428" x="1289050" y="3321050"/>
          <p14:tracePt t="209445" x="1276350" y="3321050"/>
          <p14:tracePt t="209462" x="1250950" y="3314700"/>
          <p14:tracePt t="209478" x="1219200" y="3314700"/>
          <p14:tracePt t="209495" x="1174750" y="3308350"/>
          <p14:tracePt t="209512" x="1123950" y="3295650"/>
          <p14:tracePt t="209528" x="1079500" y="3289300"/>
          <p14:tracePt t="209545" x="1022350" y="3282950"/>
          <p14:tracePt t="209561" x="933450" y="3263900"/>
          <p14:tracePt t="209578" x="812800" y="3238500"/>
          <p14:tracePt t="209595" x="749300" y="3225800"/>
          <p14:tracePt t="209612" x="711200" y="3225800"/>
          <p14:tracePt t="209628" x="679450" y="3225800"/>
          <p14:tracePt t="209645" x="673100" y="3225800"/>
          <p14:tracePt t="209662" x="660400" y="3225800"/>
          <p14:tracePt t="209699" x="654050" y="3225800"/>
          <p14:tracePt t="209711" x="647700" y="3225800"/>
          <p14:tracePt t="209739" x="641350" y="3225800"/>
          <p14:tracePt t="210259" x="647700" y="3225800"/>
          <p14:tracePt t="210270" x="654050" y="3225800"/>
          <p14:tracePt t="210270" x="666750" y="3225800"/>
          <p14:tracePt t="210295" x="679450" y="3225800"/>
          <p14:tracePt t="210331" x="685800" y="3225800"/>
          <p14:tracePt t="210347" x="692150" y="3225800"/>
          <p14:tracePt t="210363" x="698500" y="3225800"/>
          <p14:tracePt t="210363" x="704850" y="3225800"/>
          <p14:tracePt t="210378" x="717550" y="3225800"/>
          <p14:tracePt t="210395" x="730250" y="3225800"/>
          <p14:tracePt t="210412" x="742950" y="3225800"/>
          <p14:tracePt t="210451" x="749300" y="3225800"/>
          <p14:tracePt t="210453" x="755650" y="3225800"/>
          <p14:tracePt t="210483" x="762000" y="3225800"/>
          <p14:tracePt t="210495" x="768350" y="3225800"/>
          <p14:tracePt t="210495" x="774700" y="3225800"/>
          <p14:tracePt t="210511" x="793750" y="3219450"/>
          <p14:tracePt t="210528" x="800100" y="3219450"/>
          <p14:tracePt t="210545" x="812800" y="3219450"/>
          <p14:tracePt t="210562" x="812800" y="3213100"/>
          <p14:tracePt t="210578" x="819150" y="3213100"/>
          <p14:tracePt t="210595" x="831850" y="3213100"/>
          <p14:tracePt t="210611" x="844550" y="3213100"/>
          <p14:tracePt t="210628" x="863600" y="3213100"/>
          <p14:tracePt t="210645" x="895350" y="3213100"/>
          <p14:tracePt t="210661" x="933450" y="3219450"/>
          <p14:tracePt t="210678" x="977900" y="3232150"/>
          <p14:tracePt t="210695" x="1047750" y="3251200"/>
          <p14:tracePt t="210712" x="1111250" y="3270250"/>
          <p14:tracePt t="210728" x="1219200" y="3308350"/>
          <p14:tracePt t="210745" x="1346200" y="3365500"/>
          <p14:tracePt t="210762" x="1485900" y="3409950"/>
          <p14:tracePt t="210778" x="1689100" y="3486150"/>
          <p14:tracePt t="210795" x="1771650" y="3517900"/>
          <p14:tracePt t="210811" x="1797050" y="3530600"/>
          <p14:tracePt t="210828" x="1803400" y="3530600"/>
          <p14:tracePt t="210845" x="1809750" y="3530600"/>
          <p14:tracePt t="210995" x="1816100" y="3530600"/>
          <p14:tracePt t="211004" x="1816100" y="3536950"/>
          <p14:tracePt t="211004" x="1803400" y="3536950"/>
          <p14:tracePt t="211028" x="1778000" y="3549650"/>
          <p14:tracePt t="211045" x="1739900" y="3556000"/>
          <p14:tracePt t="211062" x="1701800" y="3562350"/>
          <p14:tracePt t="211078" x="1663700" y="3562350"/>
          <p14:tracePt t="211095" x="1619250" y="3568700"/>
          <p14:tracePt t="211112" x="1574800" y="3581400"/>
          <p14:tracePt t="211128" x="1549400" y="3581400"/>
          <p14:tracePt t="211145" x="1517650" y="3581400"/>
          <p14:tracePt t="211162" x="1498600" y="3581400"/>
          <p14:tracePt t="211178" x="1466850" y="3581400"/>
          <p14:tracePt t="211195" x="1441450" y="3581400"/>
          <p14:tracePt t="211211" x="1409700" y="3581400"/>
          <p14:tracePt t="211228" x="1371600" y="3581400"/>
          <p14:tracePt t="211245" x="1314450" y="3575050"/>
          <p14:tracePt t="211262" x="1263650" y="3556000"/>
          <p14:tracePt t="211278" x="1219200" y="3556000"/>
          <p14:tracePt t="211295" x="1168400" y="3543300"/>
          <p14:tracePt t="211311" x="1149350" y="3543300"/>
          <p14:tracePt t="211328" x="1104900" y="3530600"/>
          <p14:tracePt t="211345" x="1098550" y="3530600"/>
          <p14:tracePt t="211361" x="1060450" y="3530600"/>
          <p14:tracePt t="211378" x="1022350" y="3517900"/>
          <p14:tracePt t="211395" x="996950" y="3517900"/>
          <p14:tracePt t="211411" x="965200" y="3511550"/>
          <p14:tracePt t="211428" x="933450" y="3498850"/>
          <p14:tracePt t="211445" x="914400" y="3486150"/>
          <p14:tracePt t="211461" x="863600" y="3460750"/>
          <p14:tracePt t="211478" x="806450" y="3409950"/>
          <p14:tracePt t="211495" x="774700" y="3390900"/>
          <p14:tracePt t="211511" x="730250" y="3371850"/>
          <p14:tracePt t="211528" x="698500" y="3352800"/>
          <p14:tracePt t="211545" x="685800" y="3346450"/>
          <p14:tracePt t="211562" x="666750" y="3340100"/>
          <p14:tracePt t="211579" x="660400" y="3340100"/>
          <p14:tracePt t="211995" x="660400" y="3346450"/>
          <p14:tracePt t="212011" x="666750" y="3346450"/>
          <p14:tracePt t="212019" x="679450" y="3352800"/>
          <p14:tracePt t="212032" x="679450" y="3359150"/>
          <p14:tracePt t="212045" x="685800" y="3378200"/>
          <p14:tracePt t="212062" x="698500" y="3384550"/>
          <p14:tracePt t="212078" x="704850" y="3397250"/>
          <p14:tracePt t="212095" x="717550" y="3397250"/>
          <p14:tracePt t="212112" x="723900" y="3409950"/>
          <p14:tracePt t="212128" x="742950" y="3416300"/>
          <p14:tracePt t="212145" x="768350" y="3422650"/>
          <p14:tracePt t="212162" x="781050" y="3422650"/>
          <p14:tracePt t="212178" x="812800" y="3429000"/>
          <p14:tracePt t="212195" x="889000" y="3454400"/>
          <p14:tracePt t="212211" x="977900" y="3473450"/>
          <p14:tracePt t="212228" x="1066800" y="3498850"/>
          <p14:tracePt t="212245" x="1149350" y="3530600"/>
          <p14:tracePt t="212262" x="1219200" y="3543300"/>
          <p14:tracePt t="212278" x="1257300" y="3543300"/>
          <p14:tracePt t="212295" x="1320800" y="3543300"/>
          <p14:tracePt t="212311" x="1384300" y="3517900"/>
          <p14:tracePt t="212328" x="1441450" y="3498850"/>
          <p14:tracePt t="212345" x="1473200" y="3486150"/>
          <p14:tracePt t="212361" x="1473200" y="3479800"/>
          <p14:tracePt t="212427" x="1479550" y="3473450"/>
          <p14:tracePt t="212435" x="1479550" y="3467100"/>
          <p14:tracePt t="212443" x="1466850" y="3448050"/>
          <p14:tracePt t="212461" x="1447800" y="3429000"/>
          <p14:tracePt t="212478" x="1416050" y="3409950"/>
          <p14:tracePt t="212495" x="1390650" y="3403600"/>
          <p14:tracePt t="212511" x="1377950" y="3403600"/>
          <p14:tracePt t="212528" x="1346200" y="3403600"/>
          <p14:tracePt t="212545" x="1320800" y="3416300"/>
          <p14:tracePt t="212562" x="1295400" y="3422650"/>
          <p14:tracePt t="212578" x="1276350" y="3441700"/>
          <p14:tracePt t="212683" x="1276350" y="3448050"/>
          <p14:tracePt t="212691" x="1276350" y="3454400"/>
          <p14:tracePt t="212711" x="1276350" y="3460750"/>
          <p14:tracePt t="212739" x="1282700" y="3460750"/>
          <p14:tracePt t="212795" x="1289050" y="3460750"/>
          <p14:tracePt t="212804" x="1295400" y="3454400"/>
          <p14:tracePt t="212806" x="1301750" y="3422650"/>
          <p14:tracePt t="212828" x="1301750" y="3409950"/>
          <p14:tracePt t="212845" x="1301750" y="3403600"/>
          <p14:tracePt t="212915" x="1295400" y="3403600"/>
          <p14:tracePt t="212931" x="1282700" y="3403600"/>
          <p14:tracePt t="212945" x="1276350" y="3403600"/>
          <p14:tracePt t="212945" x="1270000" y="3416300"/>
          <p14:tracePt t="212962" x="1263650" y="3429000"/>
          <p14:tracePt t="212978" x="1263650" y="3448050"/>
          <p14:tracePt t="212995" x="1263650" y="3460750"/>
          <p14:tracePt t="213012" x="1263650" y="3473450"/>
          <p14:tracePt t="213028" x="1263650" y="3492500"/>
          <p14:tracePt t="213163" x="1270000" y="3492500"/>
          <p14:tracePt t="213403" x="1270000" y="3498850"/>
          <p14:tracePt t="213411" x="1276350" y="3505200"/>
          <p14:tracePt t="213424" x="1276350" y="3511550"/>
          <p14:tracePt t="213467" x="1276350" y="3517900"/>
          <p14:tracePt t="213475" x="1276350" y="3524250"/>
          <p14:tracePt t="213478" x="1276350" y="3530600"/>
          <p14:tracePt t="213495" x="1276350" y="3536950"/>
          <p14:tracePt t="213511" x="1276350" y="3549650"/>
          <p14:tracePt t="213528" x="1270000" y="3556000"/>
          <p14:tracePt t="213545" x="1250950" y="3562350"/>
          <p14:tracePt t="213562" x="1225550" y="3562350"/>
          <p14:tracePt t="213578" x="1193800" y="3556000"/>
          <p14:tracePt t="213595" x="1181100" y="3556000"/>
          <p14:tracePt t="213612" x="1168400" y="3549650"/>
          <p14:tracePt t="213651" x="1162050" y="3549650"/>
          <p14:tracePt t="213661" x="1155700" y="3549650"/>
          <p14:tracePt t="213662" x="1143000" y="3543300"/>
          <p14:tracePt t="213678" x="1130300" y="3530600"/>
          <p14:tracePt t="213695" x="1117600" y="3524250"/>
          <p14:tracePt t="213711" x="1098550" y="3511550"/>
          <p14:tracePt t="213728" x="1079500" y="3492500"/>
          <p14:tracePt t="213745" x="1060450" y="3479800"/>
          <p14:tracePt t="213761" x="1054100" y="3473450"/>
          <p14:tracePt t="213778" x="1028700" y="3448050"/>
          <p14:tracePt t="213795" x="1022350" y="3441700"/>
          <p14:tracePt t="214075" x="1022350" y="3454400"/>
          <p14:tracePt t="214083" x="1022350" y="3460750"/>
          <p14:tracePt t="214091" x="1022350" y="3479800"/>
          <p14:tracePt t="214111" x="1022350" y="3498850"/>
          <p14:tracePt t="214147" x="1022350" y="3505200"/>
          <p14:tracePt t="214267" x="1022350" y="3517900"/>
          <p14:tracePt t="214274" x="1022350" y="3524250"/>
          <p14:tracePt t="214275" x="1028700" y="3556000"/>
          <p14:tracePt t="214295" x="1041400" y="3568700"/>
          <p14:tracePt t="214312" x="1041400" y="3581400"/>
          <p14:tracePt t="214328" x="1047750" y="3606800"/>
          <p14:tracePt t="214345" x="1054100" y="3606800"/>
          <p14:tracePt t="214361" x="1054100" y="3613150"/>
          <p14:tracePt t="214491" x="1054100" y="3619500"/>
          <p14:tracePt t="214504" x="1060450" y="3632200"/>
          <p14:tracePt t="214505" x="1073150" y="3644900"/>
          <p14:tracePt t="214528" x="1092200" y="3663950"/>
          <p14:tracePt t="214545" x="1123950" y="3683000"/>
          <p14:tracePt t="214562" x="1143000" y="3702050"/>
          <p14:tracePt t="214578" x="1155700" y="3721100"/>
          <p14:tracePt t="214595" x="1162050" y="3727450"/>
          <p14:tracePt t="214643" x="1168400" y="3733800"/>
          <p14:tracePt t="214659" x="1174750" y="3740150"/>
          <p14:tracePt t="214660" x="1187450" y="3752850"/>
          <p14:tracePt t="214678" x="1206500" y="3765550"/>
          <p14:tracePt t="214695" x="1238250" y="3784600"/>
          <p14:tracePt t="214712" x="1257300" y="3797300"/>
          <p14:tracePt t="214728" x="1282700" y="3816350"/>
          <p14:tracePt t="214745" x="1301750" y="3829050"/>
          <p14:tracePt t="214761" x="1320800" y="3841750"/>
          <p14:tracePt t="214778" x="1358900" y="3867150"/>
          <p14:tracePt t="214795" x="1377950" y="3886200"/>
          <p14:tracePt t="214812" x="1397000" y="3905250"/>
          <p14:tracePt t="214828" x="1428750" y="3924300"/>
          <p14:tracePt t="214845" x="1460500" y="3949700"/>
          <p14:tracePt t="214861" x="1485900" y="3968750"/>
          <p14:tracePt t="214878" x="1504950" y="3987800"/>
          <p14:tracePt t="214895" x="1530350" y="4006850"/>
          <p14:tracePt t="214911" x="1549400" y="4025900"/>
          <p14:tracePt t="214928" x="1555750" y="4044950"/>
          <p14:tracePt t="214963" x="1562100" y="4051300"/>
          <p14:tracePt t="214963" x="1562100" y="4057650"/>
          <p14:tracePt t="214979" x="1568450" y="4064000"/>
          <p14:tracePt t="214995" x="1568450" y="4070350"/>
          <p14:tracePt t="215012" x="1568450" y="4076700"/>
          <p14:tracePt t="215059" x="1568450" y="4083050"/>
          <p14:tracePt t="215083" x="1568450" y="4089400"/>
          <p14:tracePt t="215091" x="1568450" y="4095750"/>
          <p14:tracePt t="215099" x="1568450" y="4108450"/>
          <p14:tracePt t="215111" x="1568450" y="4121150"/>
          <p14:tracePt t="215128" x="1568450" y="4127500"/>
          <p14:tracePt t="215145" x="1568450" y="4140200"/>
          <p14:tracePt t="215162" x="1568450" y="4152900"/>
          <p14:tracePt t="215178" x="1568450" y="4165600"/>
          <p14:tracePt t="215195" x="1568450" y="4171950"/>
          <p14:tracePt t="215212" x="1562100" y="4178300"/>
          <p14:tracePt t="215387" x="1555750" y="4178300"/>
          <p14:tracePt t="215403" x="1549400" y="4178300"/>
          <p14:tracePt t="215408" x="1536700" y="4178300"/>
          <p14:tracePt t="215428" x="1530350" y="4178300"/>
          <p14:tracePt t="215467" x="1524000" y="4178300"/>
          <p14:tracePt t="215531" x="1517650" y="4178300"/>
          <p14:tracePt t="215539" x="1511300" y="4171950"/>
          <p14:tracePt t="215563" x="1504950" y="4165600"/>
          <p14:tracePt t="215563" x="1498600" y="4159250"/>
          <p14:tracePt t="215578" x="1492250" y="4159250"/>
          <p14:tracePt t="215707" x="1485900" y="4159250"/>
          <p14:tracePt t="215720" x="1473200" y="4159250"/>
          <p14:tracePt t="215721" x="1454150" y="4146550"/>
          <p14:tracePt t="215745" x="1447800" y="4146550"/>
          <p14:tracePt t="215762" x="1435100" y="4133850"/>
          <p14:tracePt t="215778" x="1416050" y="4133850"/>
          <p14:tracePt t="215795" x="1409700" y="4133850"/>
          <p14:tracePt t="215812" x="1403350" y="4133850"/>
          <p14:tracePt t="215828" x="1397000" y="4133850"/>
          <p14:tracePt t="215845" x="1390650" y="4133850"/>
          <p14:tracePt t="216051" x="1384300" y="4127500"/>
          <p14:tracePt t="216083" x="1384300" y="4121150"/>
          <p14:tracePt t="216092" x="1384300" y="4114800"/>
          <p14:tracePt t="216101" x="1384300" y="4108450"/>
          <p14:tracePt t="216112" x="1384300" y="4095750"/>
          <p14:tracePt t="216128" x="1384300" y="4089400"/>
          <p14:tracePt t="216145" x="1384300" y="4070350"/>
          <p14:tracePt t="216162" x="1384300" y="4057650"/>
          <p14:tracePt t="216178" x="1384300" y="4051300"/>
          <p14:tracePt t="216195" x="1384300" y="4038600"/>
          <p14:tracePt t="216212" x="1384300" y="4032250"/>
          <p14:tracePt t="216267" x="1384300" y="4025900"/>
          <p14:tracePt t="216278" x="1384300" y="4019550"/>
          <p14:tracePt t="216287" x="1384300" y="3987800"/>
          <p14:tracePt t="216312" x="1403350" y="3956050"/>
          <p14:tracePt t="216328" x="1428750" y="3917950"/>
          <p14:tracePt t="216345" x="1454150" y="3873500"/>
          <p14:tracePt t="216362" x="1473200" y="3841750"/>
          <p14:tracePt t="216378" x="1498600" y="3790950"/>
          <p14:tracePt t="216395" x="1511300" y="3771900"/>
          <p14:tracePt t="216411" x="1517650" y="3765550"/>
          <p14:tracePt t="216523" x="1524000" y="3765550"/>
          <p14:tracePt t="216547" x="1530350" y="3765550"/>
          <p14:tracePt t="216561" x="1536700" y="3765550"/>
          <p14:tracePt t="216563" x="1543050" y="3765550"/>
          <p14:tracePt t="216578" x="1549400" y="3765550"/>
          <p14:tracePt t="216619" x="1549400" y="3771900"/>
          <p14:tracePt t="216651" x="1549400" y="3778250"/>
          <p14:tracePt t="216659" x="1549400" y="3797300"/>
          <p14:tracePt t="216667" x="1536700" y="3822700"/>
          <p14:tracePt t="216678" x="1498600" y="3848100"/>
          <p14:tracePt t="216695" x="1428750" y="3886200"/>
          <p14:tracePt t="216712" x="1346200" y="3917950"/>
          <p14:tracePt t="216728" x="1276350" y="3949700"/>
          <p14:tracePt t="216745" x="1238250" y="3968750"/>
          <p14:tracePt t="216762" x="1225550" y="3968750"/>
          <p14:tracePt t="216827" x="1219200" y="3962400"/>
          <p14:tracePt t="216835" x="1219200" y="3956050"/>
          <p14:tracePt t="216843" x="1212850" y="3917950"/>
          <p14:tracePt t="216861" x="1212850" y="3905250"/>
          <p14:tracePt t="216878" x="1212850" y="3879850"/>
          <p14:tracePt t="216895" x="1231900" y="3860800"/>
          <p14:tracePt t="216912" x="1244600" y="3841750"/>
          <p14:tracePt t="216928" x="1289050" y="3810000"/>
          <p14:tracePt t="216945" x="1314450" y="3797300"/>
          <p14:tracePt t="216962" x="1346200" y="3784600"/>
          <p14:tracePt t="216978" x="1352550" y="3778250"/>
          <p14:tracePt t="217027" x="1358900" y="3778250"/>
          <p14:tracePt t="217131" x="1358900" y="3790950"/>
          <p14:tracePt t="217139" x="1358900" y="3797300"/>
          <p14:tracePt t="217147" x="1358900" y="3810000"/>
          <p14:tracePt t="217161" x="1358900" y="3848100"/>
          <p14:tracePt t="217178" x="1333500" y="3886200"/>
          <p14:tracePt t="217195" x="1314450" y="3905250"/>
          <p14:tracePt t="217212" x="1308100" y="3917950"/>
          <p14:tracePt t="217228" x="1301750" y="3924300"/>
          <p14:tracePt t="217339" x="1295400" y="3924300"/>
          <p14:tracePt t="217459" x="1289050" y="3924300"/>
          <p14:tracePt t="217475" x="1282700" y="3924300"/>
          <p14:tracePt t="217491" x="1276350" y="3930650"/>
          <p14:tracePt t="217495" x="1270000" y="3930650"/>
          <p14:tracePt t="217511" x="1257300" y="3937000"/>
          <p14:tracePt t="217528" x="1238250" y="3943350"/>
          <p14:tracePt t="217545" x="1231900" y="3943350"/>
          <p14:tracePt t="217562" x="1225550" y="3949700"/>
          <p14:tracePt t="217578" x="1212850" y="3949700"/>
          <p14:tracePt t="217659" x="1206500" y="3956050"/>
          <p14:tracePt t="217675" x="1206500" y="3962400"/>
          <p14:tracePt t="217675" x="1200150" y="3962400"/>
          <p14:tracePt t="217695" x="1193800" y="3968750"/>
          <p14:tracePt t="217711" x="1187450" y="3968750"/>
          <p14:tracePt t="217728" x="1181100" y="3975100"/>
          <p14:tracePt t="217745" x="1181100" y="3981450"/>
          <p14:tracePt t="217779" x="1168400" y="3981450"/>
          <p14:tracePt t="217867" x="1162050" y="3987800"/>
          <p14:tracePt t="218211" x="1155700" y="3981450"/>
          <p14:tracePt t="218220" x="1155700" y="3975100"/>
          <p14:tracePt t="218221" x="1130300" y="3943350"/>
          <p14:tracePt t="218245" x="1117600" y="3924300"/>
          <p14:tracePt t="218261" x="1111250" y="3924300"/>
          <p14:tracePt t="218278" x="1111250" y="3911600"/>
          <p14:tracePt t="218459" x="1111250" y="3905250"/>
          <p14:tracePt t="218475" x="1104900" y="3892550"/>
          <p14:tracePt t="218475" x="1098550" y="3886200"/>
          <p14:tracePt t="218495" x="1098550" y="3873500"/>
          <p14:tracePt t="218511" x="1098550" y="3867150"/>
          <p14:tracePt t="218528" x="1098550" y="3854450"/>
          <p14:tracePt t="218571" x="1092200" y="3848100"/>
          <p14:tracePt t="218635" x="1085850" y="3848100"/>
          <p14:tracePt t="218659" x="1073150" y="3841750"/>
          <p14:tracePt t="218667" x="1054100" y="3816350"/>
          <p14:tracePt t="218680" x="1035050" y="3797300"/>
          <p14:tracePt t="218695" x="1022350" y="3790950"/>
          <p14:tracePt t="218712" x="1022350" y="3784600"/>
          <p14:tracePt t="218728" x="1016000" y="3784600"/>
          <p14:tracePt t="218771" x="1009650" y="3784600"/>
          <p14:tracePt t="218782" x="1003300" y="3784600"/>
          <p14:tracePt t="218787" x="990600" y="3778250"/>
          <p14:tracePt t="218812" x="977900" y="3771900"/>
          <p14:tracePt t="218839" x="952500" y="3771900"/>
          <p14:tracePt t="218878" x="914400" y="3752850"/>
          <p14:tracePt t="218914" x="901700" y="3752850"/>
          <p14:tracePt t="218938" x="863600" y="3752850"/>
          <p14:tracePt t="218961" x="850900" y="3752850"/>
          <p14:tracePt t="218978" x="806450" y="3752850"/>
          <p14:tracePt t="218995" x="781050" y="3752850"/>
          <p14:tracePt t="219012" x="774700" y="3752850"/>
          <p14:tracePt t="219028" x="762000" y="3752850"/>
          <p14:tracePt t="219045" x="755650" y="3752850"/>
          <p14:tracePt t="219062" x="742950" y="3752850"/>
          <p14:tracePt t="219078" x="730250" y="3752850"/>
          <p14:tracePt t="219095" x="717550" y="3752850"/>
          <p14:tracePt t="219112" x="698500" y="3752850"/>
          <p14:tracePt t="219128" x="673100" y="3752850"/>
          <p14:tracePt t="219145" x="654050" y="3752850"/>
          <p14:tracePt t="219162" x="628650" y="3759200"/>
          <p14:tracePt t="219178" x="615950" y="3759200"/>
          <p14:tracePt t="219219" x="609600" y="3759200"/>
          <p14:tracePt t="219275" x="603250" y="3759200"/>
          <p14:tracePt t="219291" x="609600" y="3759200"/>
          <p14:tracePt t="219297" x="609600" y="3765550"/>
          <p14:tracePt t="219311" x="609600" y="3771900"/>
          <p14:tracePt t="219328" x="609600" y="3784600"/>
          <p14:tracePt t="219345" x="603250" y="3803650"/>
          <p14:tracePt t="219362" x="596900" y="3822700"/>
          <p14:tracePt t="219378" x="584200" y="3835400"/>
          <p14:tracePt t="219395" x="584200" y="3848100"/>
          <p14:tracePt t="219435" x="584200" y="3854450"/>
          <p14:tracePt t="219459" x="584200" y="3860800"/>
          <p14:tracePt t="219475" x="584200" y="3867150"/>
          <p14:tracePt t="219477" x="584200" y="3873500"/>
          <p14:tracePt t="219495" x="584200" y="3879850"/>
          <p14:tracePt t="219512" x="584200" y="3892550"/>
          <p14:tracePt t="219528" x="584200" y="3905250"/>
          <p14:tracePt t="219545" x="596900" y="3924300"/>
          <p14:tracePt t="219562" x="609600" y="3943350"/>
          <p14:tracePt t="219578" x="641350" y="3968750"/>
          <p14:tracePt t="219595" x="679450" y="3994150"/>
          <p14:tracePt t="219611" x="762000" y="4032250"/>
          <p14:tracePt t="219628" x="869950" y="4083050"/>
          <p14:tracePt t="219645" x="984250" y="4133850"/>
          <p14:tracePt t="219661" x="1098550" y="4165600"/>
          <p14:tracePt t="219678" x="1206500" y="4191000"/>
          <p14:tracePt t="219695" x="1289050" y="4203700"/>
          <p14:tracePt t="219712" x="1333500" y="4216400"/>
          <p14:tracePt t="219728" x="1377950" y="4216400"/>
          <p14:tracePt t="219745" x="1435100" y="4210050"/>
          <p14:tracePt t="219761" x="1504950" y="4191000"/>
          <p14:tracePt t="219778" x="1581150" y="4159250"/>
          <p14:tracePt t="219795" x="1619250" y="4152900"/>
          <p14:tracePt t="219812" x="1631950" y="4140200"/>
          <p14:tracePt t="219828" x="1651000" y="4133850"/>
          <p14:tracePt t="219845" x="1670050" y="4114800"/>
          <p14:tracePt t="219861" x="1701800" y="4114800"/>
          <p14:tracePt t="219878" x="1733550" y="4108450"/>
          <p14:tracePt t="219895" x="1752600" y="4102100"/>
          <p14:tracePt t="219911" x="1765300" y="4089400"/>
          <p14:tracePt t="219928" x="1778000" y="4076700"/>
          <p14:tracePt t="219945" x="1784350" y="4070350"/>
          <p14:tracePt t="219979" x="1790700" y="4064000"/>
          <p14:tracePt t="220099" x="1790700" y="4057650"/>
          <p14:tracePt t="220120" x="1790700" y="4044950"/>
          <p14:tracePt t="220122" x="1797050" y="4025900"/>
          <p14:tracePt t="220145" x="1803400" y="4013200"/>
          <p14:tracePt t="220162" x="1803400" y="4006850"/>
          <p14:tracePt t="220178" x="1803400" y="3994150"/>
          <p14:tracePt t="220291" x="1803400" y="3987800"/>
          <p14:tracePt t="220304" x="1803400" y="3981450"/>
          <p14:tracePt t="220305" x="1803400" y="3962400"/>
          <p14:tracePt t="220328" x="1803400" y="3949700"/>
          <p14:tracePt t="220345" x="1803400" y="3943350"/>
          <p14:tracePt t="220362" x="1803400" y="3924300"/>
          <p14:tracePt t="220378" x="1803400" y="3898900"/>
          <p14:tracePt t="220395" x="1803400" y="3879850"/>
          <p14:tracePt t="220412" x="1797050" y="3860800"/>
          <p14:tracePt t="220428" x="1797050" y="3841750"/>
          <p14:tracePt t="220445" x="1790700" y="3822700"/>
          <p14:tracePt t="220462" x="1790700" y="3816350"/>
          <p14:tracePt t="220478" x="1784350" y="3810000"/>
          <p14:tracePt t="220495" x="1784350" y="3803650"/>
          <p14:tracePt t="220531" x="1778000" y="3797300"/>
          <p14:tracePt t="220547" x="1765300" y="3790950"/>
          <p14:tracePt t="220555" x="1752600" y="3778250"/>
          <p14:tracePt t="220561" x="1733550" y="3765550"/>
          <p14:tracePt t="220578" x="1689100" y="3740150"/>
          <p14:tracePt t="220595" x="1657350" y="3702050"/>
          <p14:tracePt t="220612" x="1619250" y="3670300"/>
          <p14:tracePt t="220628" x="1581150" y="3644900"/>
          <p14:tracePt t="220645" x="1543050" y="3625850"/>
          <p14:tracePt t="220661" x="1511300" y="3619500"/>
          <p14:tracePt t="220678" x="1466850" y="3606800"/>
          <p14:tracePt t="220695" x="1416050" y="3600450"/>
          <p14:tracePt t="220712" x="1365250" y="3594100"/>
          <p14:tracePt t="220728" x="1308100" y="3587750"/>
          <p14:tracePt t="220745" x="1238250" y="3575050"/>
          <p14:tracePt t="220761" x="1155700" y="3562350"/>
          <p14:tracePt t="220778" x="1047750" y="3562350"/>
          <p14:tracePt t="220795" x="984250" y="3562350"/>
          <p14:tracePt t="220811" x="933450" y="3562350"/>
          <p14:tracePt t="220828" x="889000" y="3562350"/>
          <p14:tracePt t="220845" x="850900" y="3562350"/>
          <p14:tracePt t="220861" x="812800" y="3562350"/>
          <p14:tracePt t="220878" x="787400" y="3562350"/>
          <p14:tracePt t="220895" x="755650" y="3562350"/>
          <p14:tracePt t="220912" x="717550" y="3562350"/>
          <p14:tracePt t="220928" x="698500" y="3562350"/>
          <p14:tracePt t="220945" x="660400" y="3575050"/>
          <p14:tracePt t="220961" x="647700" y="3575050"/>
          <p14:tracePt t="220978" x="615950" y="3587750"/>
          <p14:tracePt t="220995" x="603250" y="3587750"/>
          <p14:tracePt t="221012" x="590550" y="3587750"/>
          <p14:tracePt t="221051" x="584200" y="3594100"/>
          <p14:tracePt t="221051" x="571500" y="3613150"/>
          <p14:tracePt t="221061" x="558800" y="3625850"/>
          <p14:tracePt t="221147" x="558800" y="3632200"/>
          <p14:tracePt t="221179" x="558800" y="3638550"/>
          <p14:tracePt t="221179" x="558800" y="3644900"/>
          <p14:tracePt t="221187" x="558800" y="3657600"/>
          <p14:tracePt t="221212" x="558800" y="3670300"/>
          <p14:tracePt t="221228" x="558800" y="3683000"/>
          <p14:tracePt t="221245" x="558800" y="3689350"/>
          <p14:tracePt t="221262" x="558800" y="3708400"/>
          <p14:tracePt t="221278" x="558800" y="3721100"/>
          <p14:tracePt t="221295" x="571500" y="3733800"/>
          <p14:tracePt t="221312" x="584200" y="3752850"/>
          <p14:tracePt t="221328" x="590550" y="3765550"/>
          <p14:tracePt t="221345" x="609600" y="3778250"/>
          <p14:tracePt t="221361" x="628650" y="3797300"/>
          <p14:tracePt t="221378" x="666750" y="3829050"/>
          <p14:tracePt t="221395" x="685800" y="3841750"/>
          <p14:tracePt t="221412" x="704850" y="3854450"/>
          <p14:tracePt t="221428" x="730250" y="3867150"/>
          <p14:tracePt t="221445" x="749300" y="3886200"/>
          <p14:tracePt t="221461" x="774700" y="3898900"/>
          <p14:tracePt t="221478" x="781050" y="3898900"/>
          <p14:tracePt t="221495" x="793750" y="3905250"/>
          <p14:tracePt t="221511" x="812800" y="3905250"/>
          <p14:tracePt t="221528" x="831850" y="3911600"/>
          <p14:tracePt t="221545" x="844550" y="3917950"/>
          <p14:tracePt t="221561" x="863600" y="3917950"/>
          <p14:tracePt t="221578" x="908050" y="3917950"/>
          <p14:tracePt t="221595" x="952500" y="3917950"/>
          <p14:tracePt t="221612" x="1016000" y="3917950"/>
          <p14:tracePt t="221628" x="1073150" y="3917950"/>
          <p14:tracePt t="221645" x="1117600" y="3917950"/>
          <p14:tracePt t="221661" x="1136650" y="3917950"/>
          <p14:tracePt t="221678" x="1149350" y="3917950"/>
          <p14:tracePt t="221747" x="1155700" y="3917950"/>
          <p14:tracePt t="221899" x="1168400" y="3924300"/>
          <p14:tracePt t="221915" x="1168400" y="3930650"/>
          <p14:tracePt t="221923" x="1174750" y="3937000"/>
          <p14:tracePt t="221928" x="1181100" y="3943350"/>
          <p14:tracePt t="221945" x="1193800" y="3956050"/>
          <p14:tracePt t="221962" x="1231900" y="3975100"/>
          <p14:tracePt t="221978" x="1314450" y="4013200"/>
          <p14:tracePt t="221995" x="1409700" y="4044950"/>
          <p14:tracePt t="222011" x="1536700" y="4102100"/>
          <p14:tracePt t="222028" x="1708150" y="4140200"/>
          <p14:tracePt t="222045" x="1892300" y="4178300"/>
          <p14:tracePt t="222062" x="2070100" y="4210050"/>
          <p14:tracePt t="222078" x="2235200" y="4216400"/>
          <p14:tracePt t="222095" x="2406650" y="4216400"/>
          <p14:tracePt t="222112" x="2552700" y="4216400"/>
          <p14:tracePt t="222128" x="2705100" y="4216400"/>
          <p14:tracePt t="222145" x="2813050" y="4216400"/>
          <p14:tracePt t="222161" x="2914650" y="4216400"/>
          <p14:tracePt t="222178" x="3041650" y="4216400"/>
          <p14:tracePt t="222195" x="3098800" y="4216400"/>
          <p14:tracePt t="222212" x="3168650" y="4216400"/>
          <p14:tracePt t="222228" x="3263900" y="4229100"/>
          <p14:tracePt t="222245" x="3352800" y="4241800"/>
          <p14:tracePt t="222262" x="3479800" y="4254500"/>
          <p14:tracePt t="222278" x="3619500" y="4260850"/>
          <p14:tracePt t="222295" x="3790950" y="4279900"/>
          <p14:tracePt t="222311" x="3975100" y="4298950"/>
          <p14:tracePt t="222328" x="4121150" y="4311650"/>
          <p14:tracePt t="222345" x="4286250" y="4330700"/>
          <p14:tracePt t="222362" x="4425950" y="4356100"/>
          <p14:tracePt t="222378" x="4597400" y="4419600"/>
          <p14:tracePt t="222395" x="4692650" y="4457700"/>
          <p14:tracePt t="222411" x="4768850" y="4489450"/>
          <p14:tracePt t="222428" x="4826000" y="4514850"/>
          <p14:tracePt t="222445" x="4876800" y="4533900"/>
          <p14:tracePt t="222461" x="4959350" y="4591050"/>
          <p14:tracePt t="222494" x="5048250" y="4648200"/>
          <p14:tracePt t="222529" x="5162550" y="4724400"/>
          <p14:tracePt t="222564" x="5226050" y="4768850"/>
          <p14:tracePt t="222600" x="5232400" y="4781550"/>
          <p14:tracePt t="222612" x="5257800" y="4806950"/>
          <p14:tracePt t="222628" x="5321300" y="4851400"/>
          <p14:tracePt t="222645" x="5410200" y="4902200"/>
          <p14:tracePt t="222662" x="5511800" y="4965700"/>
          <p14:tracePt t="222678" x="5607050" y="5003800"/>
          <p14:tracePt t="222695" x="5670550" y="5035550"/>
          <p14:tracePt t="222712" x="5715000" y="5054600"/>
          <p14:tracePt t="222728" x="5721350" y="5054600"/>
          <p14:tracePt t="222779" x="5727700" y="5054600"/>
          <p14:tracePt t="222811" x="5740400" y="5054600"/>
          <p14:tracePt t="222819" x="5753100" y="5054600"/>
          <p14:tracePt t="222827" x="5778500" y="5029200"/>
          <p14:tracePt t="222845" x="5784850" y="5022850"/>
          <p14:tracePt t="222862" x="5797550" y="5016500"/>
          <p14:tracePt t="223011" x="5791200" y="5029200"/>
          <p14:tracePt t="223027" x="5784850" y="5041900"/>
          <p14:tracePt t="223034" x="5778500" y="5048250"/>
          <p14:tracePt t="223139" x="5778500" y="5054600"/>
          <p14:tracePt t="223475" x="5778500" y="5060950"/>
          <p14:tracePt t="223491" x="5803900" y="5067300"/>
          <p14:tracePt t="223496" x="5892800" y="5086350"/>
          <p14:tracePt t="223511" x="6070600" y="5111750"/>
          <p14:tracePt t="223528" x="6273800" y="5149850"/>
          <p14:tracePt t="223545" x="6477000" y="5187950"/>
          <p14:tracePt t="223562" x="6629400" y="5207000"/>
          <p14:tracePt t="223578" x="6807200" y="5238750"/>
          <p14:tracePt t="223595" x="6915150" y="5264150"/>
          <p14:tracePt t="223612" x="7042150" y="5283200"/>
          <p14:tracePt t="223628" x="7169150" y="5295900"/>
          <p14:tracePt t="223645" x="7283450" y="5295900"/>
          <p14:tracePt t="223662" x="7378700" y="5295900"/>
          <p14:tracePt t="223678" x="7442200" y="5295900"/>
          <p14:tracePt t="223695" x="7467600" y="5295900"/>
          <p14:tracePt t="223712" x="7480300" y="5295900"/>
          <p14:tracePt t="224171" x="7467600" y="5289550"/>
          <p14:tracePt t="224187" x="7454900" y="5289550"/>
          <p14:tracePt t="224193" x="7416800" y="5289550"/>
          <p14:tracePt t="224211" x="7385050" y="5289550"/>
          <p14:tracePt t="224228" x="7346950" y="5289550"/>
          <p14:tracePt t="224245" x="7315200" y="5289550"/>
          <p14:tracePt t="224262" x="7264400" y="5283200"/>
          <p14:tracePt t="224278" x="7207250" y="5276850"/>
          <p14:tracePt t="224295" x="7150100" y="5276850"/>
          <p14:tracePt t="224311" x="7124700" y="5283200"/>
          <p14:tracePt t="224328" x="7105650" y="5289550"/>
          <p14:tracePt t="224345" x="7086600" y="5289550"/>
          <p14:tracePt t="224362" x="7080250" y="5289550"/>
          <p14:tracePt t="224378" x="7035800" y="5302250"/>
          <p14:tracePt t="224395" x="6997700" y="5314950"/>
          <p14:tracePt t="224412" x="6953250" y="5321300"/>
          <p14:tracePt t="224428" x="6908800" y="5327650"/>
          <p14:tracePt t="224445" x="6889750" y="5327650"/>
          <p14:tracePt t="224461" x="6858000" y="5327650"/>
          <p14:tracePt t="224478" x="6826250" y="5327650"/>
          <p14:tracePt t="224495" x="6775450" y="5327650"/>
          <p14:tracePt t="224512" x="6724650" y="5314950"/>
          <p14:tracePt t="224528" x="6648450" y="5295900"/>
          <p14:tracePt t="224545" x="6578600" y="5276850"/>
          <p14:tracePt t="224562" x="6515100" y="5264150"/>
          <p14:tracePt t="224578" x="6451600" y="5251450"/>
          <p14:tracePt t="224595" x="6419850" y="5251450"/>
          <p14:tracePt t="224612" x="6388100" y="5245100"/>
          <p14:tracePt t="224628" x="6369050" y="5238750"/>
          <p14:tracePt t="224645" x="6330950" y="5238750"/>
          <p14:tracePt t="224662" x="6280150" y="5226050"/>
          <p14:tracePt t="224678" x="6184900" y="5207000"/>
          <p14:tracePt t="224695" x="6057900" y="5187950"/>
          <p14:tracePt t="224711" x="5886450" y="5156200"/>
          <p14:tracePt t="224728" x="5727700" y="5130800"/>
          <p14:tracePt t="224745" x="5619750" y="5105400"/>
          <p14:tracePt t="224762" x="5581650" y="5099050"/>
          <p14:tracePt t="224915" x="5575300" y="5092700"/>
          <p14:tracePt t="225115" x="5575300" y="5099050"/>
          <p14:tracePt t="225123" x="5581650" y="5105400"/>
          <p14:tracePt t="225131" x="5594350" y="5118100"/>
          <p14:tracePt t="225145" x="5600700" y="5137150"/>
          <p14:tracePt t="225163" x="5607050" y="5162550"/>
          <p14:tracePt t="225178" x="5632450" y="5219700"/>
          <p14:tracePt t="225195" x="5645150" y="5251450"/>
          <p14:tracePt t="225212" x="5657850" y="5270500"/>
          <p14:tracePt t="225228" x="5657850" y="5283200"/>
          <p14:tracePt t="225245" x="5664200" y="5289550"/>
          <p14:tracePt t="225339" x="5670550" y="5289550"/>
          <p14:tracePt t="225371" x="5676900" y="5289550"/>
          <p14:tracePt t="225395" x="5689600" y="5283200"/>
          <p14:tracePt t="225443" x="5695950" y="5276850"/>
          <p14:tracePt t="225459" x="5702300" y="5276850"/>
          <p14:tracePt t="225491" x="5708650" y="5270500"/>
          <p14:tracePt t="225515" x="5721350" y="5264150"/>
          <p14:tracePt t="225537" x="5734050" y="5257800"/>
          <p14:tracePt t="225538" x="5753100" y="5251450"/>
          <p14:tracePt t="225561" x="5772150" y="5226050"/>
          <p14:tracePt t="225578" x="5784850" y="5175250"/>
          <p14:tracePt t="225595" x="5791200" y="5162550"/>
          <p14:tracePt t="225643" x="5797550" y="5162550"/>
          <p14:tracePt t="225675" x="5803900" y="5156200"/>
          <p14:tracePt t="225739" x="5810250" y="5149850"/>
          <p14:tracePt t="225747" x="5816600" y="5143500"/>
          <p14:tracePt t="225755" x="5829300" y="5143500"/>
          <p14:tracePt t="225763" x="5861050" y="5124450"/>
          <p14:tracePt t="225778" x="5899150" y="5092700"/>
          <p14:tracePt t="225795" x="5905500" y="5086350"/>
          <p14:tracePt t="226123" x="5905500" y="5092700"/>
          <p14:tracePt t="226147" x="5905500" y="5099050"/>
          <p14:tracePt t="226155" x="5905500" y="5105400"/>
          <p14:tracePt t="226155" x="5905500" y="5137150"/>
          <p14:tracePt t="226178" x="5905500" y="5219700"/>
          <p14:tracePt t="226196" x="5905500" y="5245100"/>
          <p14:tracePt t="226211" x="5905500" y="5276850"/>
          <p14:tracePt t="226228" x="5905500" y="5308600"/>
          <p14:tracePt t="226245" x="5911850" y="5308600"/>
          <p14:tracePt t="226339" x="5911850" y="5314950"/>
          <p14:tracePt t="226355" x="5911850" y="5321300"/>
          <p14:tracePt t="226357" x="5911850" y="5327650"/>
          <p14:tracePt t="226411" x="5911850" y="5334000"/>
          <p14:tracePt t="226420" x="5911850" y="5340350"/>
          <p14:tracePt t="226667" x="5918200" y="5346700"/>
          <p14:tracePt t="226675" x="5924550" y="5346700"/>
          <p14:tracePt t="226679" x="5924550" y="5365750"/>
          <p14:tracePt t="226695" x="5937250" y="5378450"/>
          <p14:tracePt t="226787" x="5937250" y="5384800"/>
          <p14:tracePt t="226794" x="5943600" y="5397500"/>
          <p14:tracePt t="226804" x="5949950" y="5403850"/>
          <p14:tracePt t="226891" x="5949950" y="5410200"/>
          <p14:tracePt t="226904" x="5956300" y="5416550"/>
          <p14:tracePt t="226905" x="5962650" y="5429250"/>
          <p14:tracePt t="226928" x="5962650" y="5435600"/>
          <p14:tracePt t="226945" x="5962650" y="5441950"/>
          <p14:tracePt t="226962" x="5969000" y="5480050"/>
          <p14:tracePt t="226978" x="5975350" y="5511800"/>
          <p14:tracePt t="226995" x="5975350" y="5524500"/>
          <p14:tracePt t="227012" x="5975350" y="5530850"/>
          <p14:tracePt t="227379" x="5975350" y="5524500"/>
          <p14:tracePt t="227387" x="5975350" y="5511800"/>
          <p14:tracePt t="227389" x="5969000" y="5429250"/>
          <p14:tracePt t="227412" x="5962650" y="5384800"/>
          <p14:tracePt t="227429" x="5949950" y="5334000"/>
          <p14:tracePt t="227445" x="5949950" y="5321300"/>
          <p14:tracePt t="227462" x="5949950" y="5314950"/>
          <p14:tracePt t="231483" x="5956300" y="5314950"/>
          <p14:tracePt t="231491" x="5969000" y="5314950"/>
          <p14:tracePt t="231511" x="5975350" y="5314950"/>
          <p14:tracePt t="231513" x="6000750" y="5314950"/>
          <p14:tracePt t="231528" x="6013450" y="5314950"/>
          <p14:tracePt t="231545" x="6026150" y="5314950"/>
          <p14:tracePt t="231561" x="6038850" y="5308600"/>
          <p14:tracePt t="231578" x="6051550" y="5302250"/>
          <p14:tracePt t="231619" x="6057900" y="5302250"/>
          <p14:tracePt t="231659" x="6064250" y="5302250"/>
          <p14:tracePt t="232051" x="6070600" y="5302250"/>
          <p14:tracePt t="232083" x="6076950" y="5302250"/>
          <p14:tracePt t="232123" x="6083300" y="5302250"/>
          <p14:tracePt t="232131" x="6083300" y="5295900"/>
          <p14:tracePt t="232137" x="6089650" y="5289550"/>
          <p14:tracePt t="232459" x="6096000" y="5289550"/>
          <p14:tracePt t="232491" x="6102350" y="5289550"/>
          <p14:tracePt t="232499" x="6108700" y="5283200"/>
          <p14:tracePt t="232507" x="6197600" y="5245100"/>
          <p14:tracePt t="232569" x="6242050" y="5226050"/>
          <p14:tracePt t="232601" x="6261100" y="5219700"/>
          <p14:tracePt t="232637" x="6280150" y="5219700"/>
          <p14:tracePt t="232662" x="6292850" y="5213350"/>
          <p14:tracePt t="232678" x="6305550" y="5213350"/>
          <p14:tracePt t="232695" x="6324600" y="5207000"/>
          <p14:tracePt t="232712" x="6343650" y="5194300"/>
          <p14:tracePt t="232728" x="6350000" y="5194300"/>
          <p14:tracePt t="232763" x="6356350" y="5194300"/>
          <p14:tracePt t="232795" x="6369050" y="5194300"/>
          <p14:tracePt t="232804" x="6375400" y="5194300"/>
          <p14:tracePt t="232805" x="6388100" y="5194300"/>
          <p14:tracePt t="232963" x="6394450" y="5187950"/>
          <p14:tracePt t="233147" x="6394450" y="5200650"/>
          <p14:tracePt t="233155" x="6394450" y="5213350"/>
          <p14:tracePt t="233155" x="6394450" y="5226050"/>
          <p14:tracePt t="233163" x="6394450" y="5238750"/>
          <p14:tracePt t="233178" x="6394450" y="5302250"/>
          <p14:tracePt t="233195" x="6388100" y="5334000"/>
          <p14:tracePt t="233212" x="6375400" y="5365750"/>
          <p14:tracePt t="233228" x="6369050" y="5378450"/>
          <p14:tracePt t="233283" x="6369050" y="5384800"/>
          <p14:tracePt t="233291" x="6362700" y="5384800"/>
          <p14:tracePt t="233292" x="6343650" y="5391150"/>
          <p14:tracePt t="233311" x="6305550" y="5403850"/>
          <p14:tracePt t="233328" x="6261100" y="5410200"/>
          <p14:tracePt t="233345" x="6229350" y="5410200"/>
          <p14:tracePt t="233361" x="6210300" y="5410200"/>
          <p14:tracePt t="233811" x="6203950" y="5410200"/>
          <p14:tracePt t="233827" x="6197600" y="5391150"/>
          <p14:tracePt t="233833" x="6197600" y="5359400"/>
          <p14:tracePt t="233845" x="6191250" y="5340350"/>
          <p14:tracePt t="233862" x="6191250" y="5314950"/>
          <p14:tracePt t="233878" x="6191250" y="5295900"/>
          <p14:tracePt t="233895" x="6191250" y="5264150"/>
          <p14:tracePt t="233931" x="6191250" y="5257800"/>
          <p14:tracePt t="233945" x="6191250" y="5251450"/>
          <p14:tracePt t="233945" x="6197600" y="5245100"/>
          <p14:tracePt t="233987" x="6197600" y="5238750"/>
          <p14:tracePt t="233995" x="6203950" y="5226050"/>
          <p14:tracePt t="233995" x="6210300" y="5219700"/>
          <p14:tracePt t="234012" x="6216650" y="5200650"/>
          <p14:tracePt t="234028" x="6235700" y="5194300"/>
          <p14:tracePt t="234045" x="6254750" y="5187950"/>
          <p14:tracePt t="234083" x="6261100" y="5181600"/>
          <p14:tracePt t="234283" x="6267450" y="5181600"/>
          <p14:tracePt t="234300" x="6273800" y="5181600"/>
          <p14:tracePt t="234301" x="6280150" y="5181600"/>
          <p14:tracePt t="234311" x="6311900" y="5181600"/>
          <p14:tracePt t="234328" x="6343650" y="5213350"/>
          <p14:tracePt t="234345" x="6381750" y="5226050"/>
          <p14:tracePt t="234362" x="6432550" y="5251450"/>
          <p14:tracePt t="234379" x="6451600" y="5251450"/>
          <p14:tracePt t="234419" x="6457950" y="5251450"/>
          <p14:tracePt t="234459" x="6470650" y="5257800"/>
          <p14:tracePt t="234467" x="6489700" y="5264150"/>
          <p14:tracePt t="234475" x="6546850" y="5295900"/>
          <p14:tracePt t="234495" x="6584950" y="5302250"/>
          <p14:tracePt t="234512" x="6616700" y="5321300"/>
          <p14:tracePt t="234528" x="6635750" y="5327650"/>
          <p14:tracePt t="234545" x="6642100" y="5334000"/>
          <p14:tracePt t="234715" x="6654800" y="5334000"/>
          <p14:tracePt t="234723" x="6667500" y="5346700"/>
          <p14:tracePt t="234728" x="6711950" y="5378450"/>
          <p14:tracePt t="234745" x="6756400" y="5403850"/>
          <p14:tracePt t="234762" x="6807200" y="5422900"/>
          <p14:tracePt t="234778" x="6845300" y="5448300"/>
          <p14:tracePt t="234795" x="6858000" y="5454650"/>
          <p14:tracePt t="234812" x="6864350" y="5454650"/>
          <p14:tracePt t="234866" x="6870700" y="5454650"/>
          <p14:tracePt t="235115" x="6870700" y="5461000"/>
          <p14:tracePt t="235131" x="6870700" y="5467350"/>
          <p14:tracePt t="235147" x="6870700" y="5473700"/>
          <p14:tracePt t="235162" x="6870700" y="5480050"/>
          <p14:tracePt t="235195" x="6870700" y="5486400"/>
          <p14:tracePt t="235235" x="6877050" y="5492750"/>
          <p14:tracePt t="235403" x="6877050" y="5499100"/>
          <p14:tracePt t="235419" x="6877050" y="5505450"/>
          <p14:tracePt t="235437" x="6877050" y="5518150"/>
          <p14:tracePt t="235438" x="6870700" y="5530850"/>
          <p14:tracePt t="235462" x="6864350" y="5537200"/>
          <p14:tracePt t="235478" x="6858000" y="5543550"/>
          <p14:tracePt t="235523" x="6851650" y="5549900"/>
          <p14:tracePt t="235563" x="6845300" y="5549900"/>
          <p14:tracePt t="235571" x="6838950" y="5549900"/>
          <p14:tracePt t="235595" x="6826250" y="5568950"/>
          <p14:tracePt t="235595" x="6807200" y="5581650"/>
          <p14:tracePt t="235612" x="6775450" y="5594350"/>
          <p14:tracePt t="235628" x="6756400" y="5607050"/>
          <p14:tracePt t="235645" x="6737350" y="5619750"/>
          <p14:tracePt t="235661" x="6724650" y="5632450"/>
          <p14:tracePt t="235678" x="6711950" y="5645150"/>
          <p14:tracePt t="235695" x="6705600" y="5651500"/>
          <p14:tracePt t="235711" x="6699250" y="5657850"/>
          <p14:tracePt t="235728" x="6705600" y="5695950"/>
          <p14:tracePt t="235745" x="6711950" y="5708650"/>
          <p14:tracePt t="235795" x="6711950" y="5715000"/>
          <p14:tracePt t="235827" x="6718300" y="5715000"/>
          <p14:tracePt t="235843" x="6731000" y="5727700"/>
          <p14:tracePt t="235843" x="6743700" y="5740400"/>
          <p14:tracePt t="235907" x="6756400" y="5746750"/>
          <p14:tracePt t="235920" x="6756400" y="5753100"/>
          <p14:tracePt t="235921" x="6762750" y="5753100"/>
          <p14:tracePt t="235945" x="6769100" y="5753100"/>
          <p14:tracePt t="235962" x="6762750" y="5765800"/>
          <p14:tracePt t="236051" x="6762750" y="5759450"/>
          <p14:tracePt t="236107" x="6762750" y="5753100"/>
          <p14:tracePt t="236115" x="6737350" y="5708650"/>
          <p14:tracePt t="236133" x="6724650" y="5664200"/>
          <p14:tracePt t="236161" x="6724650" y="5632450"/>
          <p14:tracePt t="236178" x="6724650" y="5562600"/>
          <p14:tracePt t="236195" x="6731000" y="5530850"/>
          <p14:tracePt t="236211" x="6737350" y="5499100"/>
          <p14:tracePt t="236228" x="6743700" y="5467350"/>
          <p14:tracePt t="236245" x="6756400" y="5441950"/>
          <p14:tracePt t="236262" x="6762750" y="5429250"/>
          <p14:tracePt t="236278" x="6762750" y="5422900"/>
          <p14:tracePt t="236295" x="6769100" y="5410200"/>
          <p14:tracePt t="236312" x="6775450" y="5403850"/>
          <p14:tracePt t="236328" x="6781800" y="5391150"/>
          <p14:tracePt t="236345" x="6788150" y="5384800"/>
          <p14:tracePt t="236362" x="6794500" y="5378450"/>
          <p14:tracePt t="236459" x="6800850" y="5378450"/>
          <p14:tracePt t="236467" x="6807200" y="5378450"/>
          <p14:tracePt t="236478" x="6819900" y="5372100"/>
          <p14:tracePt t="236483" x="6838950" y="5365750"/>
          <p14:tracePt t="236495" x="6870700" y="5353050"/>
          <p14:tracePt t="236512" x="6896100" y="5346700"/>
          <p14:tracePt t="236528" x="6915150" y="5334000"/>
          <p14:tracePt t="236545" x="6927850" y="5327650"/>
          <p14:tracePt t="236627" x="6934200" y="5327650"/>
          <p14:tracePt t="236643" x="6940550" y="5327650"/>
          <p14:tracePt t="236647" x="6953250" y="5327650"/>
          <p14:tracePt t="236683" x="6959600" y="5327650"/>
          <p14:tracePt t="236691" x="6965950" y="5327650"/>
          <p14:tracePt t="236695" x="6985000" y="5321300"/>
          <p14:tracePt t="236712" x="6997700" y="5314950"/>
          <p14:tracePt t="236729" x="7010400" y="5314950"/>
          <p14:tracePt t="237059" x="7016750" y="5314950"/>
          <p14:tracePt t="237075" x="7023100" y="5314950"/>
          <p14:tracePt t="237107" x="7029450" y="5314950"/>
          <p14:tracePt t="237115" x="7035800" y="5314950"/>
          <p14:tracePt t="237130" x="7042150" y="5314950"/>
          <p14:tracePt t="237171" x="7048500" y="5314950"/>
          <p14:tracePt t="237179" x="7054850" y="5314950"/>
          <p14:tracePt t="237307" x="7061200" y="5314950"/>
          <p14:tracePt t="237315" x="7067550" y="5314950"/>
          <p14:tracePt t="237331" x="7073900" y="5314950"/>
          <p14:tracePt t="237332" x="7080250" y="5314950"/>
          <p14:tracePt t="237345" x="7092950" y="5314950"/>
          <p14:tracePt t="237361" x="7099300" y="5314950"/>
          <p14:tracePt t="237547" x="7112000" y="5314950"/>
          <p14:tracePt t="237555" x="7118350" y="5314950"/>
          <p14:tracePt t="237563" x="7124700" y="5308600"/>
          <p14:tracePt t="237578" x="7131050" y="5308600"/>
          <p14:tracePt t="237595" x="7143750" y="5302250"/>
          <p14:tracePt t="237612" x="7150100" y="5302250"/>
          <p14:tracePt t="237628" x="7162800" y="5302250"/>
          <p14:tracePt t="238587" x="7162800" y="5295900"/>
          <p14:tracePt t="238587" x="0" y="0"/>
        </p14:tracePtLst>
        <p14:tracePtLst>
          <p14:tracePt t="261956" x="3035300" y="3302000"/>
          <p14:tracePt t="262243" x="3035300" y="3308350"/>
          <p14:tracePt t="262251" x="3041650" y="3308350"/>
          <p14:tracePt t="262259" x="3048000" y="3321050"/>
          <p14:tracePt t="262268" x="3067050" y="3346450"/>
          <p14:tracePt t="262279" x="3124200" y="3390900"/>
          <p14:tracePt t="262299" x="3206750" y="3473450"/>
          <p14:tracePt t="262315" x="3321050" y="3581400"/>
          <p14:tracePt t="262331" x="3517900" y="3733800"/>
          <p14:tracePt t="262345" x="3759200" y="3930650"/>
          <p14:tracePt t="262362" x="4038600" y="4152900"/>
          <p14:tracePt t="262379" x="4324350" y="4381500"/>
          <p14:tracePt t="262395" x="4699000" y="4699000"/>
          <p14:tracePt t="262412" x="4870450" y="4832350"/>
          <p14:tracePt t="262429" x="5010150" y="4927600"/>
          <p14:tracePt t="262445" x="5111750" y="5003800"/>
          <p14:tracePt t="262462" x="5200650" y="5067300"/>
          <p14:tracePt t="262478" x="5289550" y="5162550"/>
          <p14:tracePt t="262495" x="5378450" y="5232400"/>
          <p14:tracePt t="262512" x="5461000" y="5295900"/>
          <p14:tracePt t="262528" x="5511800" y="5334000"/>
          <p14:tracePt t="262545" x="5543550" y="5359400"/>
          <p14:tracePt t="262562" x="5562600" y="5397500"/>
          <p14:tracePt t="262578" x="5594350" y="5435600"/>
          <p14:tracePt t="262595" x="5657850" y="5524500"/>
          <p14:tracePt t="262612" x="5715000" y="5613400"/>
          <p14:tracePt t="262628" x="5791200" y="5708650"/>
          <p14:tracePt t="262645" x="5873750" y="5791200"/>
          <p14:tracePt t="262662" x="5918200" y="5822950"/>
          <p14:tracePt t="262678" x="5930900" y="5829300"/>
          <p14:tracePt t="263563" x="5937250" y="5829300"/>
          <p14:tracePt t="263571" x="5937250" y="5822950"/>
          <p14:tracePt t="263572" x="5949950" y="5816600"/>
          <p14:tracePt t="263595" x="5962650" y="5803900"/>
          <p14:tracePt t="263699" x="5975350" y="5797550"/>
          <p14:tracePt t="263707" x="5981700" y="5791200"/>
          <p14:tracePt t="263715" x="6000750" y="5778500"/>
          <p14:tracePt t="263728" x="6013450" y="5765800"/>
          <p14:tracePt t="263745" x="6026150" y="5759450"/>
          <p14:tracePt t="263762" x="6032500" y="5746750"/>
          <p14:tracePt t="263778" x="6038850" y="5746750"/>
          <p14:tracePt t="263995" x="6045200" y="5746750"/>
          <p14:tracePt t="263998" x="6057900" y="5740400"/>
          <p14:tracePt t="264004" x="6070600" y="5734050"/>
          <p14:tracePt t="264028" x="6076950" y="5734050"/>
          <p14:tracePt t="264259" x="6083300" y="5734050"/>
          <p14:tracePt t="264270" x="6089650" y="5734050"/>
          <p14:tracePt t="264270" x="6121400" y="5721350"/>
          <p14:tracePt t="264295" x="6134100" y="5721350"/>
          <p14:tracePt t="264312" x="6140450" y="5715000"/>
          <p14:tracePt t="264467" x="6146800" y="5715000"/>
          <p14:tracePt t="264475" x="6153150" y="5715000"/>
          <p14:tracePt t="264483" x="6184900" y="5715000"/>
          <p14:tracePt t="264495" x="6216650" y="5715000"/>
          <p14:tracePt t="264512" x="6229350" y="5715000"/>
          <p14:tracePt t="264715" x="6235700" y="5715000"/>
          <p14:tracePt t="264731" x="6248400" y="5715000"/>
          <p14:tracePt t="264754" x="6254750" y="5715000"/>
          <p14:tracePt t="264755" x="6280150" y="5708650"/>
          <p14:tracePt t="264971" x="6292850" y="5702300"/>
          <p14:tracePt t="264979" x="6299200" y="5702300"/>
          <p14:tracePt t="264987" x="6343650" y="5695950"/>
          <p14:tracePt t="265012" x="6356350" y="5695950"/>
          <p14:tracePt t="265028" x="6369050" y="5689600"/>
          <p14:tracePt t="265045" x="6381750" y="5689600"/>
          <p14:tracePt t="265267" x="6388100" y="5689600"/>
          <p14:tracePt t="265275" x="6407150" y="5683250"/>
          <p14:tracePt t="265283" x="6432550" y="5676900"/>
          <p14:tracePt t="265295" x="6464300" y="5670550"/>
          <p14:tracePt t="265312" x="6489700" y="5664200"/>
          <p14:tracePt t="265333" x="6515100" y="5664200"/>
          <p14:tracePt t="265411" x="6521450" y="5664200"/>
          <p14:tracePt t="265419" x="6540500" y="5664200"/>
          <p14:tracePt t="265437" x="6553200" y="5664200"/>
          <p14:tracePt t="265462" x="6565900" y="5664200"/>
          <p14:tracePt t="265635" x="6578600" y="5664200"/>
          <p14:tracePt t="265643" x="6597650" y="5670550"/>
          <p14:tracePt t="265662" x="6654800" y="5676900"/>
          <p14:tracePt t="265662" x="6731000" y="5689600"/>
          <p14:tracePt t="265678" x="6788150" y="5702300"/>
          <p14:tracePt t="265695" x="6807200" y="5708650"/>
          <p14:tracePt t="265712" x="6826250" y="5708650"/>
          <p14:tracePt t="266187" x="6813550" y="5715000"/>
          <p14:tracePt t="266195" x="6800850" y="5715000"/>
          <p14:tracePt t="266204" x="6775450" y="5715000"/>
          <p14:tracePt t="266228" x="6762750" y="5715000"/>
          <p14:tracePt t="266245" x="6737350" y="5715000"/>
          <p14:tracePt t="266262" x="6711950" y="5715000"/>
          <p14:tracePt t="266278" x="6692900" y="5715000"/>
          <p14:tracePt t="266295" x="6667500" y="5715000"/>
          <p14:tracePt t="266312" x="6623050" y="5715000"/>
          <p14:tracePt t="266328" x="6584950" y="5715000"/>
          <p14:tracePt t="266345" x="6527800" y="5708650"/>
          <p14:tracePt t="266362" x="6451600" y="5683250"/>
          <p14:tracePt t="266378" x="6394450" y="5670550"/>
          <p14:tracePt t="266395" x="6324600" y="5657850"/>
          <p14:tracePt t="266412" x="6299200" y="5645150"/>
          <p14:tracePt t="266428" x="6273800" y="5645150"/>
          <p14:tracePt t="266445" x="6261100" y="5645150"/>
          <p14:tracePt t="266462" x="6235700" y="5645150"/>
          <p14:tracePt t="266478" x="6223000" y="5638800"/>
          <p14:tracePt t="266495" x="6210300" y="5638800"/>
          <p14:tracePt t="266579" x="6203950" y="5638800"/>
          <p14:tracePt t="266588" x="6184900" y="5638800"/>
          <p14:tracePt t="266588" x="6121400" y="5638800"/>
          <p14:tracePt t="266612" x="6057900" y="5638800"/>
          <p14:tracePt t="266628" x="6007100" y="5638800"/>
          <p14:tracePt t="266645" x="5962650" y="5638800"/>
          <p14:tracePt t="266662" x="5930900" y="5638800"/>
          <p14:tracePt t="266678" x="5918200" y="5638800"/>
          <p14:tracePt t="266695" x="5911850" y="5638800"/>
          <p14:tracePt t="266763" x="5905500" y="5638800"/>
          <p14:tracePt t="266771" x="5899150" y="5638800"/>
          <p14:tracePt t="266772" x="5854700" y="5638800"/>
          <p14:tracePt t="266795" x="5734050" y="5638800"/>
          <p14:tracePt t="266812" x="5638800" y="5638800"/>
          <p14:tracePt t="266829" x="5537200" y="5626100"/>
          <p14:tracePt t="266845" x="5486400" y="5619750"/>
          <p14:tracePt t="266862" x="5473700" y="5619750"/>
          <p14:tracePt t="266878" x="5467350" y="5619750"/>
          <p14:tracePt t="266996" x="5461000" y="5619750"/>
          <p14:tracePt t="267004" x="5448300" y="5619750"/>
          <p14:tracePt t="267005" x="5416550" y="5619750"/>
          <p14:tracePt t="267028" x="5378450" y="5619750"/>
          <p14:tracePt t="267045" x="5334000" y="5619750"/>
          <p14:tracePt t="267061" x="5295900" y="5613400"/>
          <p14:tracePt t="267078" x="5283200" y="5613400"/>
          <p14:tracePt t="267171" x="5283200" y="5607050"/>
          <p14:tracePt t="267540" x="5276850" y="5607050"/>
          <p14:tracePt t="267547" x="5270500" y="5607050"/>
          <p14:tracePt t="267555" x="5264150" y="5613400"/>
          <p14:tracePt t="267564" x="5245100" y="5632450"/>
          <p14:tracePt t="267579" x="5226050" y="5651500"/>
          <p14:tracePt t="267595" x="5200650" y="5670550"/>
          <p14:tracePt t="267612" x="5187950" y="5670550"/>
          <p14:tracePt t="267628" x="5181600" y="5676900"/>
          <p14:tracePt t="267715" x="5175250" y="5683250"/>
          <p14:tracePt t="267723" x="5168900" y="5683250"/>
          <p14:tracePt t="267731" x="5149850" y="5695950"/>
          <p14:tracePt t="267745" x="5124450" y="5702300"/>
          <p14:tracePt t="267762" x="5124450" y="5708650"/>
          <p14:tracePt t="267804" x="5118100" y="5708650"/>
          <p14:tracePt t="267875" x="5111750" y="5708650"/>
          <p14:tracePt t="267891" x="5105400" y="5715000"/>
          <p14:tracePt t="267899" x="5105400" y="5721350"/>
          <p14:tracePt t="267905" x="5092700" y="5721350"/>
          <p14:tracePt t="267948" x="5086350" y="5721350"/>
          <p14:tracePt t="267948" x="5080000" y="5721350"/>
          <p14:tracePt t="267962" x="5067300" y="5721350"/>
          <p14:tracePt t="267980" x="5048250" y="5721350"/>
          <p14:tracePt t="268000" x="5029200" y="5721350"/>
          <p14:tracePt t="268012" x="5010150" y="5721350"/>
          <p14:tracePt t="268029" x="4991100" y="5721350"/>
          <p14:tracePt t="268045" x="4959350" y="5721350"/>
          <p14:tracePt t="268062" x="4946650" y="5721350"/>
          <p14:tracePt t="268079" x="4914900" y="5721350"/>
          <p14:tracePt t="268097" x="4876800" y="5721350"/>
          <p14:tracePt t="268112" x="4838700" y="5721350"/>
          <p14:tracePt t="268128" x="4794250" y="5721350"/>
          <p14:tracePt t="268145" x="4737100" y="5715000"/>
          <p14:tracePt t="268162" x="4711700" y="5708650"/>
          <p14:tracePt t="268178" x="4679950" y="5702300"/>
          <p14:tracePt t="268195" x="4654550" y="5702300"/>
          <p14:tracePt t="268212" x="4648200" y="5702300"/>
          <p14:tracePt t="268228" x="4635500" y="5702300"/>
          <p14:tracePt t="268245" x="4629150" y="5702300"/>
          <p14:tracePt t="268336" x="4622800" y="5702300"/>
          <p14:tracePt t="268355" x="4610100" y="5702300"/>
          <p14:tracePt t="268363" x="4603750" y="5702300"/>
          <p14:tracePt t="268370" x="4578350" y="5708650"/>
          <p14:tracePt t="268395" x="4565650" y="5715000"/>
          <p14:tracePt t="268475" x="4559300" y="5715000"/>
          <p14:tracePt t="268483" x="4552950" y="5715000"/>
          <p14:tracePt t="268491" x="4521200" y="5721350"/>
          <p14:tracePt t="268512" x="4483100" y="5721350"/>
          <p14:tracePt t="268529" x="4432300" y="5721350"/>
          <p14:tracePt t="268545" x="4362450" y="5708650"/>
          <p14:tracePt t="268562" x="4311650" y="5708650"/>
          <p14:tracePt t="268578" x="4267200" y="5708650"/>
          <p14:tracePt t="268595" x="4241800" y="5708650"/>
          <p14:tracePt t="268755" x="4235450" y="5708650"/>
          <p14:tracePt t="268763" x="4222750" y="5708650"/>
          <p14:tracePt t="268770" x="4178300" y="5708650"/>
          <p14:tracePt t="268795" x="4114800" y="5708650"/>
          <p14:tracePt t="268812" x="4076700" y="5708650"/>
          <p14:tracePt t="268828" x="4057650" y="5708650"/>
          <p14:tracePt t="268845" x="4051300" y="5708650"/>
          <p14:tracePt t="269347" x="4044950" y="5702300"/>
          <p14:tracePt t="269371" x="4044950" y="5695950"/>
          <p14:tracePt t="269372" x="4044950" y="5689600"/>
          <p14:tracePt t="269395" x="4051300" y="5676900"/>
          <p14:tracePt t="269412" x="4057650" y="5676900"/>
          <p14:tracePt t="269428" x="4076700" y="5664200"/>
          <p14:tracePt t="269445" x="4089400" y="5664200"/>
          <p14:tracePt t="269462" x="4121150" y="5657850"/>
          <p14:tracePt t="269479" x="4146550" y="5657850"/>
          <p14:tracePt t="269495" x="4165600" y="5657850"/>
          <p14:tracePt t="269511" x="4191000" y="5657850"/>
          <p14:tracePt t="269528" x="4203700" y="5657850"/>
          <p14:tracePt t="269867" x="4210050" y="5657850"/>
          <p14:tracePt t="269899" x="4210050" y="5664200"/>
          <p14:tracePt t="269907" x="4203700" y="5670550"/>
          <p14:tracePt t="269931" x="4197350" y="5676900"/>
          <p14:tracePt t="269937" x="4191000" y="5676900"/>
          <p14:tracePt t="269972" x="4191000" y="5683250"/>
          <p14:tracePt t="269987" x="4184650" y="5683250"/>
          <p14:tracePt t="269989" x="4171950" y="5689600"/>
          <p14:tracePt t="270013" x="4159250" y="5695950"/>
          <p14:tracePt t="270051" x="4152900" y="5695950"/>
          <p14:tracePt t="270059" x="4146550" y="5702300"/>
          <p14:tracePt t="270078" x="4133850" y="5702300"/>
          <p14:tracePt t="270079" x="4127500" y="5708650"/>
          <p14:tracePt t="270095" x="4121150" y="5708650"/>
          <p14:tracePt t="270112" x="4114800" y="5708650"/>
          <p14:tracePt t="270128" x="4095750" y="5715000"/>
          <p14:tracePt t="270145" x="4089400" y="5715000"/>
          <p14:tracePt t="270162" x="4064000" y="5721350"/>
          <p14:tracePt t="270178" x="4051300" y="5721350"/>
          <p14:tracePt t="270195" x="4038600" y="5721350"/>
          <p14:tracePt t="270212" x="4013200" y="5734050"/>
          <p14:tracePt t="270228" x="4000500" y="5734050"/>
          <p14:tracePt t="270245" x="3975100" y="5734050"/>
          <p14:tracePt t="270262" x="3956050" y="5734050"/>
          <p14:tracePt t="270278" x="3924300" y="5734050"/>
          <p14:tracePt t="270295" x="3879850" y="5734050"/>
          <p14:tracePt t="270312" x="3810000" y="5734050"/>
          <p14:tracePt t="270328" x="3740150" y="5734050"/>
          <p14:tracePt t="270345" x="3670300" y="5734050"/>
          <p14:tracePt t="270362" x="3600450" y="5734050"/>
          <p14:tracePt t="270379" x="3543300" y="5734050"/>
          <p14:tracePt t="270395" x="3492500" y="5734050"/>
          <p14:tracePt t="270412" x="3473450" y="5734050"/>
          <p14:tracePt t="270428" x="3460750" y="5734050"/>
          <p14:tracePt t="270445" x="3448050" y="5734050"/>
          <p14:tracePt t="270462" x="3429000" y="5734050"/>
          <p14:tracePt t="270478" x="3416300" y="5734050"/>
          <p14:tracePt t="270495" x="3390900" y="5734050"/>
          <p14:tracePt t="270512" x="3365500" y="5734050"/>
          <p14:tracePt t="270528" x="3333750" y="5734050"/>
          <p14:tracePt t="270545" x="3308350" y="5734050"/>
          <p14:tracePt t="270562" x="3282950" y="5734050"/>
          <p14:tracePt t="270578" x="3257550" y="5734050"/>
          <p14:tracePt t="270595" x="3244850" y="5734050"/>
          <p14:tracePt t="270811" x="3232150" y="5734050"/>
          <p14:tracePt t="270813" x="3225800" y="5734050"/>
          <p14:tracePt t="270820" x="3175000" y="5734050"/>
          <p14:tracePt t="270845" x="3130550" y="5734050"/>
          <p14:tracePt t="270862" x="3092450" y="5727700"/>
          <p14:tracePt t="270878" x="3060700" y="5721350"/>
          <p14:tracePt t="270895" x="3035300" y="5715000"/>
          <p14:tracePt t="270912" x="3016250" y="5715000"/>
          <p14:tracePt t="270928" x="2984500" y="5715000"/>
          <p14:tracePt t="270945" x="2952750" y="5702300"/>
          <p14:tracePt t="270962" x="2927350" y="5695950"/>
          <p14:tracePt t="270979" x="2908300" y="5695950"/>
          <p14:tracePt t="270995" x="2895600" y="5695950"/>
          <p14:tracePt t="271075" x="2889250" y="5695950"/>
          <p14:tracePt t="271087" x="2876550" y="5695950"/>
          <p14:tracePt t="271091" x="2870200" y="5708650"/>
          <p14:tracePt t="271259" x="2870200" y="5715000"/>
          <p14:tracePt t="271267" x="2863850" y="5721350"/>
          <p14:tracePt t="271275" x="2857500" y="5721350"/>
          <p14:tracePt t="271395" x="2857500" y="5727700"/>
          <p14:tracePt t="271515" x="2851150" y="5734050"/>
          <p14:tracePt t="271531" x="2851150" y="5746750"/>
          <p14:tracePt t="271537" x="2844800" y="5746750"/>
          <p14:tracePt t="271580" x="2838450" y="5753100"/>
          <p14:tracePt t="271596" x="2832100" y="5759450"/>
          <p14:tracePt t="271596" x="2819400" y="5765800"/>
          <p14:tracePt t="271612" x="2806700" y="5778500"/>
          <p14:tracePt t="271628" x="2800350" y="5778500"/>
          <p14:tracePt t="271707" x="2794000" y="5784850"/>
          <p14:tracePt t="271723" x="2787650" y="5784850"/>
          <p14:tracePt t="271739" x="2774950" y="5784850"/>
          <p14:tracePt t="271745" x="2762250" y="5784850"/>
          <p14:tracePt t="271875" x="2755900" y="5784850"/>
          <p14:tracePt t="271900" x="2743200" y="5784850"/>
          <p14:tracePt t="271907" x="2730500" y="5784850"/>
          <p14:tracePt t="271915" x="2698750" y="5784850"/>
          <p14:tracePt t="271928" x="2654300" y="5784850"/>
          <p14:tracePt t="271945" x="2603500" y="5784850"/>
          <p14:tracePt t="271962" x="2552700" y="5778500"/>
          <p14:tracePt t="271979" x="2527300" y="5772150"/>
          <p14:tracePt t="271995" x="2508250" y="5765800"/>
          <p14:tracePt t="272594" x="2501900" y="5759450"/>
          <p14:tracePt t="272627" x="2501900" y="5753100"/>
          <p14:tracePt t="272682" x="2501900" y="5746750"/>
          <p14:tracePt t="272691" x="2501900" y="5740400"/>
          <p14:tracePt t="272723" x="2508250" y="5734050"/>
          <p14:tracePt t="272730" x="2508250" y="5727700"/>
          <p14:tracePt t="272745" x="2514600" y="5727700"/>
          <p14:tracePt t="272802" x="2520950" y="5721350"/>
          <p14:tracePt t="272810" x="2520950" y="5715000"/>
          <p14:tracePt t="272821" x="2533650" y="5715000"/>
          <p14:tracePt t="272844" x="2546350" y="5721350"/>
          <p14:tracePt t="272861" x="2571750" y="5734050"/>
          <p14:tracePt t="272877" x="2603500" y="5746750"/>
          <p14:tracePt t="272894" x="2628900" y="5765800"/>
          <p14:tracePt t="272911" x="2654300" y="5778500"/>
          <p14:tracePt t="272927" x="2660650" y="5791200"/>
          <p14:tracePt t="272971" x="2667000" y="5791200"/>
          <p14:tracePt t="272987" x="2673350" y="5797550"/>
          <p14:tracePt t="273001" x="2673350" y="5803900"/>
          <p14:tracePt t="273003" x="2679700" y="5822950"/>
          <p14:tracePt t="273027" x="2679700" y="5835650"/>
          <p14:tracePt t="273044" x="2679700" y="5848350"/>
          <p14:tracePt t="273061" x="2679700" y="5854700"/>
          <p14:tracePt t="273077" x="2679700" y="5867400"/>
          <p14:tracePt t="273094" x="2667000" y="5873750"/>
          <p14:tracePt t="273146" x="2660650" y="5873750"/>
          <p14:tracePt t="273162" x="2647950" y="5873750"/>
          <p14:tracePt t="273177" x="2641600" y="5873750"/>
          <p14:tracePt t="273178" x="2609850" y="5873750"/>
          <p14:tracePt t="273194" x="2552700" y="5867400"/>
          <p14:tracePt t="273211" x="2533650" y="5861050"/>
          <p14:tracePt t="273227" x="2495550" y="5854700"/>
          <p14:tracePt t="273244" x="2470150" y="5842000"/>
          <p14:tracePt t="273261" x="2451100" y="5835650"/>
          <p14:tracePt t="273277" x="2425700" y="5822950"/>
          <p14:tracePt t="273294" x="2413000" y="5810250"/>
          <p14:tracePt t="273311" x="2374900" y="5797550"/>
          <p14:tracePt t="273327" x="2336800" y="5778500"/>
          <p14:tracePt t="273344" x="2298700" y="5746750"/>
          <p14:tracePt t="273361" x="2241550" y="5721350"/>
          <p14:tracePt t="273377" x="2190750" y="5683250"/>
          <p14:tracePt t="273394" x="2120900" y="5632450"/>
          <p14:tracePt t="273411" x="2101850" y="5613400"/>
          <p14:tracePt t="273427" x="2095500" y="5594350"/>
          <p14:tracePt t="273444" x="2089150" y="5588000"/>
          <p14:tracePt t="273461" x="2089150" y="5568950"/>
          <p14:tracePt t="273477" x="2089150" y="5543550"/>
          <p14:tracePt t="273494" x="2089150" y="5511800"/>
          <p14:tracePt t="273511" x="2089150" y="5480050"/>
          <p14:tracePt t="273527" x="2101850" y="5441950"/>
          <p14:tracePt t="273544" x="2114550" y="5410200"/>
          <p14:tracePt t="273561" x="2120900" y="5397500"/>
          <p14:tracePt t="273594" x="2133600" y="5397500"/>
          <p14:tracePt t="273595" x="2152650" y="5378450"/>
          <p14:tracePt t="273611" x="2178050" y="5353050"/>
          <p14:tracePt t="273627" x="2203450" y="5334000"/>
          <p14:tracePt t="273644" x="2235200" y="5327650"/>
          <p14:tracePt t="273661" x="2279650" y="5314950"/>
          <p14:tracePt t="273678" x="2343150" y="5314950"/>
          <p14:tracePt t="273694" x="2438400" y="5314950"/>
          <p14:tracePt t="273711" x="2571750" y="5308600"/>
          <p14:tracePt t="273727" x="2692400" y="5321300"/>
          <p14:tracePt t="273744" x="2800350" y="5346700"/>
          <p14:tracePt t="273761" x="2876550" y="5378450"/>
          <p14:tracePt t="273777" x="2908300" y="5378450"/>
          <p14:tracePt t="273794" x="2921000" y="5384800"/>
          <p14:tracePt t="273842" x="2927350" y="5391150"/>
          <p14:tracePt t="273850" x="2933700" y="5410200"/>
          <p14:tracePt t="273853" x="2959100" y="5473700"/>
          <p14:tracePt t="273877" x="2978150" y="5530850"/>
          <p14:tracePt t="273894" x="2990850" y="5588000"/>
          <p14:tracePt t="273911" x="2997200" y="5632450"/>
          <p14:tracePt t="273927" x="3009900" y="5670550"/>
          <p14:tracePt t="273944" x="3009900" y="5676900"/>
          <p14:tracePt t="273961" x="3009900" y="5689600"/>
          <p14:tracePt t="273977" x="3009900" y="5702300"/>
          <p14:tracePt t="273994" x="3009900" y="5727700"/>
          <p14:tracePt t="274011" x="3003550" y="5765800"/>
          <p14:tracePt t="274027" x="2990850" y="5791200"/>
          <p14:tracePt t="274044" x="2978150" y="5816600"/>
          <p14:tracePt t="274061" x="2971800" y="5829300"/>
          <p14:tracePt t="274077" x="2959100" y="5842000"/>
          <p14:tracePt t="274122" x="2946400" y="5848350"/>
          <p14:tracePt t="274130" x="2940050" y="5854700"/>
          <p14:tracePt t="274136" x="2901950" y="5867400"/>
          <p14:tracePt t="274160" x="2882900" y="5867400"/>
          <p14:tracePt t="274177" x="2851150" y="5867400"/>
          <p14:tracePt t="274194" x="2819400" y="5867400"/>
          <p14:tracePt t="274211" x="2813050" y="5867400"/>
          <p14:tracePt t="274227" x="2800350" y="5867400"/>
          <p14:tracePt t="274244" x="2787650" y="5861050"/>
          <p14:tracePt t="274261" x="2762250" y="5854700"/>
          <p14:tracePt t="274277" x="2730500" y="5848350"/>
          <p14:tracePt t="274294" x="2686050" y="5842000"/>
          <p14:tracePt t="274311" x="2654300" y="5829300"/>
          <p14:tracePt t="274327" x="2609850" y="5829300"/>
          <p14:tracePt t="274344" x="2584450" y="5816600"/>
          <p14:tracePt t="274361" x="2565400" y="5810250"/>
          <p14:tracePt t="274377" x="2559050" y="5810250"/>
          <p14:tracePt t="274474" x="2552700" y="5803900"/>
          <p14:tracePt t="274578" x="2540000" y="5803900"/>
          <p14:tracePt t="274586" x="2520950" y="5797550"/>
          <p14:tracePt t="274593" x="2457450" y="5791200"/>
          <p14:tracePt t="274611" x="2393950" y="5778500"/>
          <p14:tracePt t="274628" x="2355850" y="5772150"/>
          <p14:tracePt t="274644" x="2330450" y="5772150"/>
          <p14:tracePt t="274661" x="2317750" y="5772150"/>
          <p14:tracePt t="274678" x="2311400" y="5772150"/>
          <p14:tracePt t="274970" x="2311400" y="5765800"/>
          <p14:tracePt t="274987" x="2317750" y="5759450"/>
          <p14:tracePt t="275090" x="2324100" y="5759450"/>
          <p14:tracePt t="275106" x="2330450" y="5759450"/>
          <p14:tracePt t="275114" x="2336800" y="5753100"/>
          <p14:tracePt t="275119" x="2343150" y="5753100"/>
          <p14:tracePt t="276338" x="2349500" y="5753100"/>
          <p14:tracePt t="276386" x="2343150" y="5759450"/>
          <p14:tracePt t="276394" x="2330450" y="5765800"/>
          <p14:tracePt t="276405" x="2298700" y="5791200"/>
          <p14:tracePt t="276427" x="2279650" y="5810250"/>
          <p14:tracePt t="276444" x="2273300" y="5822950"/>
          <p14:tracePt t="276461" x="2266950" y="5835650"/>
          <p14:tracePt t="276522" x="2260600" y="5835650"/>
          <p14:tracePt t="276554" x="2260600" y="5842000"/>
          <p14:tracePt t="276579" x="2247900" y="5842000"/>
          <p14:tracePt t="276603" x="2241550" y="5842000"/>
          <p14:tracePt t="276610" x="2222500" y="5842000"/>
          <p14:tracePt t="276619" x="2203450" y="5835650"/>
          <p14:tracePt t="276644" x="2178050" y="5829300"/>
          <p14:tracePt t="276661" x="2171700" y="5822950"/>
          <p14:tracePt t="276677" x="2165350" y="5822950"/>
          <p14:tracePt t="276714" x="2159000" y="5822950"/>
          <p14:tracePt t="276716" x="2152650" y="5822950"/>
          <p14:tracePt t="276727" x="2120900" y="5816600"/>
          <p14:tracePt t="276744" x="2082800" y="5784850"/>
          <p14:tracePt t="276761" x="2012950" y="5740400"/>
          <p14:tracePt t="276777" x="1924050" y="5702300"/>
          <p14:tracePt t="276794" x="1803400" y="5638800"/>
          <p14:tracePt t="276811" x="1746250" y="5632450"/>
          <p14:tracePt t="276827" x="1727200" y="5619750"/>
          <p14:tracePt t="276844" x="1720850" y="5619750"/>
          <p14:tracePt t="276906" x="1714500" y="5619750"/>
          <p14:tracePt t="276919" x="1708150" y="5626100"/>
          <p14:tracePt t="276921" x="1682750" y="5645150"/>
          <p14:tracePt t="276944" x="1676400" y="5651500"/>
          <p14:tracePt t="277034" x="1670050" y="5651500"/>
          <p14:tracePt t="277042" x="1663700" y="5657850"/>
          <p14:tracePt t="277042" x="1657350" y="5664200"/>
          <p14:tracePt t="277066" x="1651000" y="5664200"/>
          <p14:tracePt t="277090" x="1644650" y="5670550"/>
          <p14:tracePt t="277299" x="1631950" y="5676900"/>
          <p14:tracePt t="277306" x="1625600" y="5676900"/>
          <p14:tracePt t="277308" x="1619250" y="5683250"/>
          <p14:tracePt t="277327" x="1606550" y="5683250"/>
          <p14:tracePt t="277344" x="1600200" y="5683250"/>
          <p14:tracePt t="277361" x="1587500" y="5683250"/>
          <p14:tracePt t="277377" x="1574800" y="5683250"/>
          <p14:tracePt t="277394" x="1555750" y="5695950"/>
          <p14:tracePt t="277411" x="1549400" y="5695950"/>
          <p14:tracePt t="277427" x="1536700" y="5695950"/>
          <p14:tracePt t="277444" x="1524000" y="5695950"/>
          <p14:tracePt t="277461" x="1517650" y="5695950"/>
          <p14:tracePt t="277554" x="1511300" y="5695950"/>
          <p14:tracePt t="277571" x="1498600" y="5702300"/>
          <p14:tracePt t="277571" x="1479550" y="5708650"/>
          <p14:tracePt t="277594" x="1454150" y="5721350"/>
          <p14:tracePt t="277635" x="1447800" y="5721350"/>
          <p14:tracePt t="277730" x="1441450" y="5721350"/>
          <p14:tracePt t="277753" x="1435100" y="5721350"/>
          <p14:tracePt t="277753" x="1384300" y="5721350"/>
          <p14:tracePt t="277777" x="1358900" y="5715000"/>
          <p14:tracePt t="277794" x="1327150" y="5708650"/>
          <p14:tracePt t="277811" x="1314450" y="5708650"/>
          <p14:tracePt t="277827" x="1308100" y="5708650"/>
          <p14:tracePt t="277882" x="1308100" y="5702300"/>
          <p14:tracePt t="277903" x="1301750" y="5702300"/>
          <p14:tracePt t="277938" x="1295400" y="5702300"/>
          <p14:tracePt t="277970" x="1289050" y="5702300"/>
          <p14:tracePt t="277979" x="1282700" y="5702300"/>
          <p14:tracePt t="277995" x="1276350" y="5702300"/>
          <p14:tracePt t="278003" x="1263650" y="5702300"/>
          <p14:tracePt t="278011" x="1250950" y="5702300"/>
          <p14:tracePt t="278266" x="1244600" y="5702300"/>
          <p14:tracePt t="278283" x="1231900" y="5708650"/>
          <p14:tracePt t="278298" x="1225550" y="5708650"/>
          <p14:tracePt t="278311" x="1219200" y="5708650"/>
          <p14:tracePt t="278312" x="1212850" y="5708650"/>
          <p14:tracePt t="278506" x="1206500" y="5708650"/>
          <p14:tracePt t="278522" x="1193800" y="5715000"/>
          <p14:tracePt t="278530" x="1168400" y="5715000"/>
          <p14:tracePt t="278544" x="1155700" y="5715000"/>
          <p14:tracePt t="278561" x="1149350" y="5715000"/>
          <p14:tracePt t="278682" x="1149350" y="5721350"/>
          <p14:tracePt t="278762" x="1143000" y="5721350"/>
          <p14:tracePt t="278770" x="1136650" y="5721350"/>
          <p14:tracePt t="278778" x="1123950" y="5727700"/>
          <p14:tracePt t="278794" x="1104900" y="5727700"/>
          <p14:tracePt t="279170" x="1085850" y="5734050"/>
          <p14:tracePt t="279178" x="1079500" y="5734050"/>
          <p14:tracePt t="279186" x="996950" y="5734050"/>
          <p14:tracePt t="279211" x="958850" y="5734050"/>
          <p14:tracePt t="279227" x="939800" y="5734050"/>
          <p14:tracePt t="279658" x="933450" y="5734050"/>
          <p14:tracePt t="279666" x="927100" y="5727700"/>
          <p14:tracePt t="279762" x="927100" y="5721350"/>
          <p14:tracePt t="279802" x="927100" y="5715000"/>
          <p14:tracePt t="279819" x="933450" y="5715000"/>
          <p14:tracePt t="279826" x="946150" y="5715000"/>
          <p14:tracePt t="279836" x="984250" y="5715000"/>
          <p14:tracePt t="279861" x="1016000" y="5715000"/>
          <p14:tracePt t="279877" x="1054100" y="5715000"/>
          <p14:tracePt t="279894" x="1123950" y="5715000"/>
          <p14:tracePt t="279911" x="1206500" y="5727700"/>
          <p14:tracePt t="279927" x="1295400" y="5740400"/>
          <p14:tracePt t="279944" x="1384300" y="5759450"/>
          <p14:tracePt t="279961" x="1473200" y="5772150"/>
          <p14:tracePt t="279977" x="1574800" y="5784850"/>
          <p14:tracePt t="279994" x="1733550" y="5803900"/>
          <p14:tracePt t="280011" x="1847850" y="5803900"/>
          <p14:tracePt t="280027" x="1968500" y="5803900"/>
          <p14:tracePt t="280044" x="2095500" y="5803900"/>
          <p14:tracePt t="280061" x="2235200" y="5803900"/>
          <p14:tracePt t="280077" x="2374900" y="5803900"/>
          <p14:tracePt t="280094" x="2501900" y="5803900"/>
          <p14:tracePt t="280111" x="2590800" y="5803900"/>
          <p14:tracePt t="280127" x="2654300" y="5803900"/>
          <p14:tracePt t="280145" x="2692400" y="5803900"/>
          <p14:tracePt t="280161" x="2724150" y="5803900"/>
          <p14:tracePt t="280177" x="2755900" y="5803900"/>
          <p14:tracePt t="280194" x="2794000" y="5803900"/>
          <p14:tracePt t="280211" x="2825750" y="5816600"/>
          <p14:tracePt t="280227" x="2851150" y="5822950"/>
          <p14:tracePt t="280244" x="2882900" y="5829300"/>
          <p14:tracePt t="280261" x="2895600" y="5829300"/>
          <p14:tracePt t="280277" x="2901950" y="5829300"/>
          <p14:tracePt t="280294" x="2901950" y="5835650"/>
          <p14:tracePt t="281426" x="2914650" y="5842000"/>
          <p14:tracePt t="281436" x="2933700" y="5842000"/>
          <p14:tracePt t="281436" x="3086100" y="5842000"/>
          <p14:tracePt t="281461" x="3225800" y="5842000"/>
          <p14:tracePt t="281477" x="3378200" y="5854700"/>
          <p14:tracePt t="281494" x="3536950" y="5861050"/>
          <p14:tracePt t="281511" x="3683000" y="5873750"/>
          <p14:tracePt t="281527" x="3803650" y="5886450"/>
          <p14:tracePt t="281544" x="3930650" y="5899150"/>
          <p14:tracePt t="281561" x="4019550" y="5911850"/>
          <p14:tracePt t="281577" x="4083050" y="5924550"/>
          <p14:tracePt t="281594" x="4140200" y="5924550"/>
          <p14:tracePt t="281611" x="4171950" y="5924550"/>
          <p14:tracePt t="281628" x="4210050" y="5924550"/>
          <p14:tracePt t="281644" x="4286250" y="5930900"/>
          <p14:tracePt t="281661" x="4368800" y="5930900"/>
          <p14:tracePt t="281677" x="4502150" y="5943600"/>
          <p14:tracePt t="281694" x="4686300" y="5956300"/>
          <p14:tracePt t="281711" x="4933950" y="6000750"/>
          <p14:tracePt t="281728" x="5238750" y="6057900"/>
          <p14:tracePt t="281744" x="5511800" y="6115050"/>
          <p14:tracePt t="281761" x="5765800" y="6146800"/>
          <p14:tracePt t="281777" x="5930900" y="6159500"/>
          <p14:tracePt t="281794" x="6108700" y="6159500"/>
          <p14:tracePt t="281811" x="6216650" y="6159500"/>
          <p14:tracePt t="281827" x="6330950" y="6159500"/>
          <p14:tracePt t="281844" x="6451600" y="6146800"/>
          <p14:tracePt t="281861" x="6597650" y="6108700"/>
          <p14:tracePt t="281877" x="6756400" y="6076950"/>
          <p14:tracePt t="281894" x="6915150" y="6045200"/>
          <p14:tracePt t="281911" x="7067550" y="6019800"/>
          <p14:tracePt t="281928" x="7207250" y="5994400"/>
          <p14:tracePt t="281944" x="7308850" y="5988050"/>
          <p14:tracePt t="281961" x="7397750" y="5988050"/>
          <p14:tracePt t="281977" x="7448550" y="5981700"/>
          <p14:tracePt t="281994" x="7467600" y="5981700"/>
          <p14:tracePt t="282306" x="7467600" y="5988050"/>
          <p14:tracePt t="282322" x="7467600" y="5994400"/>
          <p14:tracePt t="282331" x="7467600" y="6000750"/>
          <p14:tracePt t="282363" x="7467600" y="6007100"/>
          <p14:tracePt t="282378" x="7467600" y="6013450"/>
          <p14:tracePt t="282410" x="7467600" y="6019800"/>
          <p14:tracePt t="282427" x="7467600" y="6032500"/>
          <p14:tracePt t="282435" x="7467600" y="6038850"/>
          <p14:tracePt t="282474" x="7461250" y="6045200"/>
          <p14:tracePt t="282498" x="7461250" y="6051550"/>
          <p14:tracePt t="282514" x="7461250" y="6057900"/>
          <p14:tracePt t="282519" x="7448550" y="6070600"/>
          <p14:tracePt t="282544" x="7448550" y="6076950"/>
          <p14:tracePt t="282561" x="7448550" y="6083300"/>
          <p14:tracePt t="282577" x="7442200" y="6096000"/>
          <p14:tracePt t="282594" x="7435850" y="6102350"/>
          <p14:tracePt t="282635" x="7429500" y="6115050"/>
          <p14:tracePt t="282666" x="7423150" y="6127750"/>
          <p14:tracePt t="282699" x="7416800" y="6134100"/>
          <p14:tracePt t="282706" x="7416800" y="6140450"/>
          <p14:tracePt t="282718" x="7410450" y="6140450"/>
          <p14:tracePt t="282745" x="7410450" y="6146800"/>
          <p14:tracePt t="282914" x="7410450" y="6153150"/>
          <p14:tracePt t="283146" x="7410450" y="6140450"/>
          <p14:tracePt t="283154" x="7410450" y="6127750"/>
          <p14:tracePt t="283161" x="7423150" y="6108700"/>
          <p14:tracePt t="283177" x="7429500" y="6083300"/>
          <p14:tracePt t="283194" x="7435850" y="6070600"/>
          <p14:tracePt t="283211" x="7435850" y="6064250"/>
          <p14:tracePt t="283322" x="7435850" y="6051550"/>
          <p14:tracePt t="283330" x="7442200" y="6045200"/>
          <p14:tracePt t="283338" x="7442200" y="6032500"/>
          <p14:tracePt t="283361" x="7448550" y="6026150"/>
          <p14:tracePt t="283466" x="7448550" y="6019800"/>
          <p14:tracePt t="283922" x="7435850" y="6026150"/>
          <p14:tracePt t="283938" x="7429500" y="6026150"/>
          <p14:tracePt t="283961" x="7423150" y="6038850"/>
          <p14:tracePt t="284018" x="7423150" y="6045200"/>
          <p14:tracePt t="284026" x="7416800" y="6051550"/>
          <p14:tracePt t="284154" x="7416800" y="6057900"/>
          <p14:tracePt t="284170" x="7416800" y="6070600"/>
          <p14:tracePt t="284178" x="7416800" y="6076950"/>
          <p14:tracePt t="284191" x="7416800" y="6089650"/>
          <p14:tracePt t="284362" x="7416800" y="6096000"/>
          <p14:tracePt t="284386" x="7423150" y="6096000"/>
          <p14:tracePt t="284397" x="7435850" y="6096000"/>
          <p14:tracePt t="284403" x="7454900" y="6096000"/>
          <p14:tracePt t="284427" x="7467600" y="6096000"/>
          <p14:tracePt t="284444" x="7480300" y="6096000"/>
          <p14:tracePt t="284461" x="7493000" y="6096000"/>
          <p14:tracePt t="284477" x="7505700" y="6089650"/>
          <p14:tracePt t="284494" x="7512050" y="6083300"/>
          <p14:tracePt t="284511" x="7518400" y="6070600"/>
          <p14:tracePt t="284527" x="7524750" y="6064250"/>
          <p14:tracePt t="284544" x="7531100" y="6051550"/>
          <p14:tracePt t="284561" x="7537450" y="6038850"/>
          <p14:tracePt t="284578" x="7537450" y="6032500"/>
          <p14:tracePt t="284594" x="7543800" y="6019800"/>
          <p14:tracePt t="284834" x="7537450" y="6026150"/>
          <p14:tracePt t="284842" x="7537450" y="6032500"/>
          <p14:tracePt t="284850" x="7537450" y="6051550"/>
          <p14:tracePt t="284861" x="7537450" y="6076950"/>
          <p14:tracePt t="284877" x="7537450" y="6096000"/>
          <p14:tracePt t="284894" x="7537450" y="6102350"/>
          <p14:tracePt t="285106" x="7537450" y="6108700"/>
          <p14:tracePt t="285122" x="7543800" y="6108700"/>
          <p14:tracePt t="285130" x="7569200" y="6108700"/>
          <p14:tracePt t="285144" x="7588250" y="6102350"/>
          <p14:tracePt t="285161" x="7607300" y="6089650"/>
          <p14:tracePt t="285178" x="7613650" y="6083300"/>
          <p14:tracePt t="285194" x="7620000" y="6076950"/>
          <p14:tracePt t="285314" x="7620000" y="6070600"/>
          <p14:tracePt t="285330" x="7626350" y="6051550"/>
          <p14:tracePt t="285344" x="7632700" y="6051550"/>
          <p14:tracePt t="285378" x="7632700" y="6045200"/>
          <p14:tracePt t="285522" x="7639050" y="6045200"/>
          <p14:tracePt t="285536" x="7645400" y="6045200"/>
          <p14:tracePt t="285537" x="7651750" y="6045200"/>
          <p14:tracePt t="285690" x="7658100" y="6045200"/>
          <p14:tracePt t="285698" x="7670800" y="6045200"/>
          <p14:tracePt t="285706" x="7721600" y="6045200"/>
          <p14:tracePt t="285727" x="7759700" y="6045200"/>
          <p14:tracePt t="285744" x="7797800" y="6045200"/>
          <p14:tracePt t="285761" x="7810500" y="6045200"/>
          <p14:tracePt t="285777" x="7816850" y="6045200"/>
          <p14:tracePt t="286258" x="7823200" y="6045200"/>
          <p14:tracePt t="286274" x="7829550" y="6045200"/>
          <p14:tracePt t="286276" x="7842250" y="6045200"/>
          <p14:tracePt t="286294" x="7867650" y="6038850"/>
          <p14:tracePt t="287066" x="7874000" y="6038850"/>
          <p14:tracePt t="287074" x="7880350" y="6038850"/>
          <p14:tracePt t="287075" x="7886700" y="6032500"/>
          <p14:tracePt t="287094" x="7899400" y="6032500"/>
          <p14:tracePt t="287111" x="7918450" y="6026150"/>
          <p14:tracePt t="287128" x="7937500" y="6013450"/>
          <p14:tracePt t="287144" x="7950200" y="6013450"/>
          <p14:tracePt t="287161" x="7962900" y="6007100"/>
          <p14:tracePt t="287177" x="7975600" y="6000750"/>
          <p14:tracePt t="287194" x="7988300" y="5994400"/>
          <p14:tracePt t="287211" x="8007350" y="5988050"/>
          <p14:tracePt t="287227" x="8013700" y="5981700"/>
          <p14:tracePt t="287244" x="8039100" y="5975350"/>
          <p14:tracePt t="287261" x="8070850" y="5956300"/>
          <p14:tracePt t="287277" x="8096250" y="5949950"/>
          <p14:tracePt t="287294" x="8115300" y="5937250"/>
          <p14:tracePt t="287311" x="8121650" y="5937250"/>
          <p14:tracePt t="287327" x="8128000" y="5937250"/>
          <p14:tracePt t="287394" x="8134350" y="5930900"/>
          <p14:tracePt t="287411" x="8140700" y="5930900"/>
          <p14:tracePt t="287412" x="8147050" y="5930900"/>
          <p14:tracePt t="287515" x="8153400" y="5930900"/>
          <p14:tracePt t="287546" x="8159750" y="5930900"/>
          <p14:tracePt t="287642" x="8166100" y="5930900"/>
          <p14:tracePt t="287643" x="8172450" y="5924550"/>
          <p14:tracePt t="287653" x="8185150" y="5918200"/>
          <p14:tracePt t="287677" x="8223250" y="5918200"/>
          <p14:tracePt t="287694" x="8242300" y="5918200"/>
          <p14:tracePt t="287711" x="8267700" y="5918200"/>
          <p14:tracePt t="287728" x="8312150" y="5905500"/>
          <p14:tracePt t="287746" x="8324850" y="5905500"/>
          <p14:tracePt t="287938" x="8331200" y="5905500"/>
          <p14:tracePt t="287953" x="8337550" y="5905500"/>
          <p14:tracePt t="287954" x="8362950" y="5899150"/>
          <p14:tracePt t="287977" x="8394700" y="5899150"/>
          <p14:tracePt t="287994" x="8413750" y="5899150"/>
          <p14:tracePt t="288011" x="8420100" y="5899150"/>
          <p14:tracePt t="288178" x="8426450" y="5899150"/>
          <p14:tracePt t="288187" x="8439150" y="5899150"/>
          <p14:tracePt t="288187" x="8470900" y="5899150"/>
          <p14:tracePt t="288211" x="8477250" y="5899150"/>
          <p14:tracePt t="288378" x="8477250" y="5905500"/>
          <p14:tracePt t="288386" x="8470900" y="5905500"/>
          <p14:tracePt t="288391" x="8445500" y="5930900"/>
          <p14:tracePt t="288411" x="8420100" y="5943600"/>
          <p14:tracePt t="288427" x="8388350" y="5949950"/>
          <p14:tracePt t="288444" x="8362950" y="5962650"/>
          <p14:tracePt t="288461" x="8337550" y="5975350"/>
          <p14:tracePt t="288477" x="8312150" y="5988050"/>
          <p14:tracePt t="288494" x="8286750" y="5994400"/>
          <p14:tracePt t="288511" x="8274050" y="6000750"/>
          <p14:tracePt t="288527" x="8267700" y="6000750"/>
          <p14:tracePt t="288682" x="8274050" y="6000750"/>
          <p14:tracePt t="288690" x="8299450" y="6000750"/>
          <p14:tracePt t="288699" x="8350250" y="5981700"/>
          <p14:tracePt t="288711" x="8413750" y="5956300"/>
          <p14:tracePt t="288728" x="8477250" y="5930900"/>
          <p14:tracePt t="288744" x="8534400" y="5905500"/>
          <p14:tracePt t="288779" x="8540750" y="5905500"/>
          <p14:tracePt t="288946" x="8540750" y="5918200"/>
          <p14:tracePt t="288954" x="8528050" y="5930900"/>
          <p14:tracePt t="288957" x="8515350" y="5956300"/>
          <p14:tracePt t="288977" x="8496300" y="5975350"/>
          <p14:tracePt t="288994" x="8470900" y="5994400"/>
          <p14:tracePt t="289011" x="8458200" y="6007100"/>
          <p14:tracePt t="289106" x="8451850" y="6013450"/>
          <p14:tracePt t="289178" x="8458200" y="6026150"/>
          <p14:tracePt t="289186" x="8470900" y="6026150"/>
          <p14:tracePt t="289189" x="8502650" y="6045200"/>
          <p14:tracePt t="289211" x="8521700" y="6051550"/>
          <p14:tracePt t="289228" x="8534400" y="6057900"/>
          <p14:tracePt t="289244" x="8540750" y="6057900"/>
          <p14:tracePt t="289698" x="8534400" y="6057900"/>
          <p14:tracePt t="289707" x="8528050" y="6057900"/>
          <p14:tracePt t="289715" x="8502650" y="6057900"/>
          <p14:tracePt t="289727" x="8483600" y="6057900"/>
          <p14:tracePt t="289744" x="8470900" y="6070600"/>
          <p14:tracePt t="289761" x="8470900" y="6076950"/>
          <p14:tracePt t="289778" x="8458200" y="6108700"/>
          <p14:tracePt t="289796" x="8458200" y="6115050"/>
          <p14:tracePt t="289811" x="8458200" y="6134100"/>
          <p14:tracePt t="289827" x="8458200" y="6159500"/>
          <p14:tracePt t="289844" x="8464550" y="6178550"/>
          <p14:tracePt t="289861" x="8470900" y="6197600"/>
          <p14:tracePt t="289877" x="8483600" y="6216650"/>
          <p14:tracePt t="289894" x="8483600" y="6229350"/>
          <p14:tracePt t="289911" x="8489950" y="6235700"/>
          <p14:tracePt t="289927" x="8509000" y="6248400"/>
          <p14:tracePt t="289944" x="8534400" y="6261100"/>
          <p14:tracePt t="289961" x="8559800" y="6267450"/>
          <p14:tracePt t="289977" x="8597900" y="6273800"/>
          <p14:tracePt t="289994" x="8693150" y="6292850"/>
          <p14:tracePt t="290011" x="8750300" y="6292850"/>
          <p14:tracePt t="290027" x="8794750" y="6299200"/>
          <p14:tracePt t="290044" x="8851900" y="6299200"/>
          <p14:tracePt t="290061" x="8883650" y="6299200"/>
          <p14:tracePt t="290077" x="8896350" y="6299200"/>
          <p14:tracePt t="290122" x="8902700" y="6299200"/>
          <p14:tracePt t="290130" x="8909050" y="6299200"/>
          <p14:tracePt t="290138" x="8940800" y="6267450"/>
          <p14:tracePt t="290161" x="8966200" y="6242050"/>
          <p14:tracePt t="290177" x="8978900" y="6223000"/>
          <p14:tracePt t="290194" x="8997950" y="6203950"/>
          <p14:tracePt t="290211" x="9010650" y="6184900"/>
          <p14:tracePt t="290228" x="9017000" y="6178550"/>
          <p14:tracePt t="290266" x="9017000" y="6172200"/>
          <p14:tracePt t="290282" x="9017000" y="6165850"/>
          <p14:tracePt t="290290" x="9017000" y="6159500"/>
          <p14:tracePt t="290296" x="9017000" y="6146800"/>
          <p14:tracePt t="290311" x="9023350" y="6134100"/>
          <p14:tracePt t="290328" x="9023350" y="6127750"/>
          <p14:tracePt t="290344" x="9023350" y="6115050"/>
          <p14:tracePt t="290361" x="9023350" y="6102350"/>
          <p14:tracePt t="290378" x="9023350" y="6089650"/>
          <p14:tracePt t="290394" x="9023350" y="6057900"/>
          <p14:tracePt t="290411" x="9023350" y="6045200"/>
          <p14:tracePt t="290427" x="9010650" y="6026150"/>
          <p14:tracePt t="290444" x="9004300" y="6007100"/>
          <p14:tracePt t="290461" x="8985250" y="5981700"/>
          <p14:tracePt t="290477" x="8959850" y="5956300"/>
          <p14:tracePt t="290494" x="8934450" y="5930900"/>
          <p14:tracePt t="290511" x="8909050" y="5911850"/>
          <p14:tracePt t="290528" x="8890000" y="5886450"/>
          <p14:tracePt t="290544" x="8864600" y="5867400"/>
          <p14:tracePt t="290561" x="8851900" y="5854700"/>
          <p14:tracePt t="290577" x="8845550" y="5854700"/>
          <p14:tracePt t="290627" x="8839200" y="5854700"/>
          <p14:tracePt t="290650" x="8826500" y="5848350"/>
          <p14:tracePt t="290661" x="8820150" y="5842000"/>
          <p14:tracePt t="290661" x="8801100" y="5842000"/>
          <p14:tracePt t="290677" x="8775700" y="5829300"/>
          <p14:tracePt t="290694" x="8769350" y="5829300"/>
          <p14:tracePt t="290711" x="8756650" y="5829300"/>
          <p14:tracePt t="290727" x="8743950" y="5829300"/>
          <p14:tracePt t="290744" x="8737600" y="5829300"/>
          <p14:tracePt t="290761" x="8724900" y="5829300"/>
          <p14:tracePt t="290826" x="8718550" y="5829300"/>
          <p14:tracePt t="290836" x="8712200" y="5829300"/>
          <p14:tracePt t="290837" x="8667750" y="5829300"/>
          <p14:tracePt t="290861" x="8655050" y="5829300"/>
          <p14:tracePt t="290878" x="8642350" y="5829300"/>
          <p14:tracePt t="290894" x="8636000" y="5829300"/>
          <p14:tracePt t="290946" x="8629650" y="5835650"/>
          <p14:tracePt t="290954" x="8623300" y="5835650"/>
          <p14:tracePt t="290979" x="8616950" y="5842000"/>
          <p14:tracePt t="290979" x="8610600" y="5842000"/>
          <p14:tracePt t="291074" x="8604250" y="5854700"/>
          <p14:tracePt t="291082" x="8604250" y="5867400"/>
          <p14:tracePt t="291090" x="8597900" y="5867400"/>
          <p14:tracePt t="291111" x="8597900" y="5880100"/>
          <p14:tracePt t="291178" x="8597900" y="5886450"/>
          <p14:tracePt t="291186" x="8597900" y="5899150"/>
          <p14:tracePt t="291194" x="8597900" y="5930900"/>
          <p14:tracePt t="291211" x="8597900" y="5949950"/>
          <p14:tracePt t="291228" x="8597900" y="5962650"/>
          <p14:tracePt t="291244" x="8597900" y="5975350"/>
          <p14:tracePt t="291261" x="8597900" y="5988050"/>
          <p14:tracePt t="291277" x="8597900" y="6007100"/>
          <p14:tracePt t="291294" x="8597900" y="6032500"/>
          <p14:tracePt t="291311" x="8597900" y="6045200"/>
          <p14:tracePt t="291327" x="8597900" y="6057900"/>
          <p14:tracePt t="291363" x="8597900" y="6064250"/>
          <p14:tracePt t="291363" x="8597900" y="6070600"/>
          <p14:tracePt t="291378" x="8610600" y="6083300"/>
          <p14:tracePt t="291394" x="8616950" y="6102350"/>
          <p14:tracePt t="291898" x="8616950" y="6108700"/>
          <p14:tracePt t="291906" x="8616950" y="6121400"/>
          <p14:tracePt t="291914" x="8616950" y="6153150"/>
          <p14:tracePt t="291927" x="8616950" y="6178550"/>
          <p14:tracePt t="291944" x="8616950" y="6191250"/>
          <p14:tracePt t="293618" x="8610600" y="6197600"/>
          <p14:tracePt t="293626" x="8610600" y="6203950"/>
          <p14:tracePt t="293634" x="8604250" y="6216650"/>
          <p14:tracePt t="293666" x="8604250" y="6229350"/>
          <p14:tracePt t="295306" x="8597900" y="6229350"/>
          <p14:tracePt t="295314" x="8578850" y="6223000"/>
          <p14:tracePt t="295322" x="8413750" y="6191250"/>
          <p14:tracePt t="295344" x="8261350" y="6165850"/>
          <p14:tracePt t="295361" x="8115300" y="6140450"/>
          <p14:tracePt t="295377" x="8007350" y="6134100"/>
          <p14:tracePt t="295394" x="7956550" y="6134100"/>
          <p14:tracePt t="295610" x="7950200" y="6134100"/>
          <p14:tracePt t="295642" x="7950200" y="6121400"/>
          <p14:tracePt t="295666" x="7956550" y="6115050"/>
          <p14:tracePt t="295674" x="7962900" y="6115050"/>
          <p14:tracePt t="295694" x="7975600" y="6102350"/>
          <p14:tracePt t="295694" x="7981950" y="6096000"/>
          <p14:tracePt t="295711" x="7988300" y="6096000"/>
          <p14:tracePt t="295727" x="7994650" y="6096000"/>
          <p14:tracePt t="295763" x="8001000" y="6096000"/>
          <p14:tracePt t="295771" x="8020050" y="6096000"/>
          <p14:tracePt t="295778" x="8051800" y="6096000"/>
          <p14:tracePt t="295794" x="8128000" y="6102350"/>
          <p14:tracePt t="295811" x="8166100" y="6108700"/>
          <p14:tracePt t="295827" x="8191500" y="6121400"/>
          <p14:tracePt t="295844" x="8197850" y="6121400"/>
          <p14:tracePt t="295946" x="8204200" y="6121400"/>
          <p14:tracePt t="295954" x="8204200" y="6127750"/>
          <p14:tracePt t="295963" x="8216900" y="6140450"/>
          <p14:tracePt t="295977" x="8223250" y="6146800"/>
          <p14:tracePt t="295994" x="8229600" y="6165850"/>
          <p14:tracePt t="296162" x="8235950" y="6172200"/>
          <p14:tracePt t="296202" x="8223250" y="6172200"/>
          <p14:tracePt t="296258" x="8216900" y="6172200"/>
          <p14:tracePt t="296274" x="8210550" y="6172200"/>
          <p14:tracePt t="296370" x="8204200" y="6172200"/>
          <p14:tracePt t="296387" x="8197850" y="6172200"/>
          <p14:tracePt t="296730" x="8185150" y="6172200"/>
          <p14:tracePt t="296746" x="8178800" y="6172200"/>
          <p14:tracePt t="296754" x="8172450" y="6172200"/>
          <p14:tracePt t="296762" x="8153400" y="6172200"/>
          <p14:tracePt t="296777" x="8134350" y="6165850"/>
          <p14:tracePt t="296794" x="8128000" y="6165850"/>
          <p14:tracePt t="296882" x="8115300" y="6165850"/>
          <p14:tracePt t="296890" x="8108950" y="6165850"/>
          <p14:tracePt t="296893" x="8077200" y="6165850"/>
          <p14:tracePt t="296911" x="8026400" y="6165850"/>
          <p14:tracePt t="296928" x="7975600" y="6172200"/>
          <p14:tracePt t="296944" x="7950200" y="6172200"/>
          <p14:tracePt t="296961" x="7937500" y="6172200"/>
          <p14:tracePt t="297066" x="7931150" y="6178550"/>
          <p14:tracePt t="297074" x="7924800" y="6184900"/>
          <p14:tracePt t="297075" x="7912100" y="6197600"/>
          <p14:tracePt t="297094" x="7893050" y="6229350"/>
          <p14:tracePt t="297111" x="7886700" y="6248400"/>
          <p14:tracePt t="297127" x="7880350" y="6254750"/>
          <p14:tracePt t="297144" x="7880350" y="6261100"/>
          <p14:tracePt t="297323" x="7874000" y="6267450"/>
          <p14:tracePt t="297338" x="7861300" y="6248400"/>
          <p14:tracePt t="297346" x="7823200" y="6223000"/>
          <p14:tracePt t="297361" x="7785100" y="6191250"/>
          <p14:tracePt t="297377" x="7747000" y="6172200"/>
          <p14:tracePt t="297394" x="7715250" y="6159500"/>
          <p14:tracePt t="297411" x="7708900" y="6159500"/>
          <p14:tracePt t="297427" x="7696200" y="6159500"/>
          <p14:tracePt t="297444" x="7683500" y="6159500"/>
          <p14:tracePt t="297461" x="7658100" y="6165850"/>
          <p14:tracePt t="297477" x="7632700" y="6178550"/>
          <p14:tracePt t="297494" x="7620000" y="6191250"/>
          <p14:tracePt t="297511" x="7607300" y="6197600"/>
          <p14:tracePt t="297527" x="7594600" y="6210300"/>
          <p14:tracePt t="297544" x="7575550" y="6216650"/>
          <p14:tracePt t="297561" x="7556500" y="6229350"/>
          <p14:tracePt t="297578" x="7531100" y="6242050"/>
          <p14:tracePt t="297594" x="7480300" y="6267450"/>
          <p14:tracePt t="297611" x="7448550" y="6280150"/>
          <p14:tracePt t="297628" x="7429500" y="6286500"/>
          <p14:tracePt t="297644" x="7416800" y="6286500"/>
          <p14:tracePt t="297661" x="7410450" y="6286500"/>
          <p14:tracePt t="297677" x="7397750" y="6286500"/>
          <p14:tracePt t="297754" x="7391400" y="6286500"/>
          <p14:tracePt t="297770" x="7378700" y="6286500"/>
          <p14:tracePt t="297772" x="7372350" y="6286500"/>
          <p14:tracePt t="297794" x="7359650" y="6286500"/>
          <p14:tracePt t="297811" x="7353300" y="6286500"/>
          <p14:tracePt t="298002" x="7346950" y="6286500"/>
          <p14:tracePt t="298010" x="7340600" y="6286500"/>
          <p14:tracePt t="298018" x="7340600" y="6280150"/>
          <p14:tracePt t="298298" x="7334250" y="6273800"/>
          <p14:tracePt t="298316" x="7334250" y="6261100"/>
          <p14:tracePt t="298330" x="7334250" y="6254750"/>
          <p14:tracePt t="298338" x="7334250" y="6248400"/>
          <p14:tracePt t="298344" x="7334250" y="6235700"/>
          <p14:tracePt t="298361" x="7334250" y="6223000"/>
          <p14:tracePt t="298378" x="7334250" y="6216650"/>
          <p14:tracePt t="298394" x="7334250" y="6210300"/>
          <p14:tracePt t="298411" x="7334250" y="6203950"/>
          <p14:tracePt t="298427" x="7334250" y="6197600"/>
          <p14:tracePt t="298444" x="7334250" y="6191250"/>
          <p14:tracePt t="298461" x="7346950" y="6184900"/>
          <p14:tracePt t="298498" x="7353300" y="6178550"/>
          <p14:tracePt t="298514" x="7359650" y="6178550"/>
          <p14:tracePt t="300202" x="7366000" y="6172200"/>
          <p14:tracePt t="300210" x="7366000" y="6165850"/>
          <p14:tracePt t="300227" x="7353300" y="6146800"/>
          <p14:tracePt t="300228" x="7327900" y="6121400"/>
          <p14:tracePt t="300244" x="7296150" y="6115050"/>
          <p14:tracePt t="300261" x="7296150" y="6108700"/>
          <p14:tracePt t="300277" x="7289800" y="6102350"/>
          <p14:tracePt t="300394" x="7277100" y="6102350"/>
          <p14:tracePt t="300403" x="7270750" y="6089650"/>
          <p14:tracePt t="300404" x="7175500" y="6032500"/>
          <p14:tracePt t="300427" x="7086600" y="5969000"/>
          <p14:tracePt t="300444" x="6978650" y="5892800"/>
          <p14:tracePt t="300461" x="6877050" y="5822950"/>
          <p14:tracePt t="300477" x="6781800" y="5772150"/>
          <p14:tracePt t="300494" x="6711950" y="5734050"/>
          <p14:tracePt t="300511" x="6667500" y="5695950"/>
          <p14:tracePt t="300527" x="6629400" y="5664200"/>
          <p14:tracePt t="300544" x="6591300" y="5632450"/>
          <p14:tracePt t="300561" x="6559550" y="5600700"/>
          <p14:tracePt t="300578" x="6534150" y="5568950"/>
          <p14:tracePt t="300594" x="6502400" y="5530850"/>
          <p14:tracePt t="300611" x="6489700" y="5511800"/>
          <p14:tracePt t="300628" x="6477000" y="5499100"/>
          <p14:tracePt t="300644" x="6464300" y="5486400"/>
          <p14:tracePt t="300661" x="6457950" y="5486400"/>
          <p14:tracePt t="300778" x="6451600" y="5480050"/>
          <p14:tracePt t="300786" x="6451600" y="5473700"/>
          <p14:tracePt t="300789" x="6426200" y="5467350"/>
          <p14:tracePt t="300811" x="6388100" y="5461000"/>
          <p14:tracePt t="300827" x="6369050" y="5454650"/>
          <p14:tracePt t="300844" x="6356350" y="5448300"/>
          <p14:tracePt t="300861" x="6343650" y="5448300"/>
          <p14:tracePt t="301010" x="6337300" y="5448300"/>
          <p14:tracePt t="301034" x="6324600" y="5448300"/>
          <p14:tracePt t="301042" x="6318250" y="5448300"/>
          <p14:tracePt t="301061" x="6305550" y="5461000"/>
          <p14:tracePt t="301122" x="6299200" y="5461000"/>
          <p14:tracePt t="301130" x="6292850" y="5473700"/>
          <p14:tracePt t="301138" x="6292850" y="5486400"/>
          <p14:tracePt t="301146" x="6280150" y="5505450"/>
          <p14:tracePt t="301161" x="6280150" y="5511800"/>
          <p14:tracePt t="301178" x="6280150" y="5524500"/>
          <p14:tracePt t="301194" x="6280150" y="5537200"/>
          <p14:tracePt t="301211" x="6280150" y="5543550"/>
          <p14:tracePt t="301227" x="6280150" y="5556250"/>
          <p14:tracePt t="301244" x="6292850" y="5594350"/>
          <p14:tracePt t="301261" x="6305550" y="5613400"/>
          <p14:tracePt t="301278" x="6324600" y="5638800"/>
          <p14:tracePt t="301294" x="6337300" y="5657850"/>
          <p14:tracePt t="301311" x="6350000" y="5683250"/>
          <p14:tracePt t="301327" x="6362700" y="5695950"/>
          <p14:tracePt t="301344" x="6375400" y="5708650"/>
          <p14:tracePt t="301361" x="6381750" y="5715000"/>
          <p14:tracePt t="301682" x="6381750" y="5695950"/>
          <p14:tracePt t="301690" x="6381750" y="5670550"/>
          <p14:tracePt t="301692" x="6381750" y="5600700"/>
          <p14:tracePt t="301711" x="6362700" y="5524500"/>
          <p14:tracePt t="301728" x="6343650" y="5467350"/>
          <p14:tracePt t="301744" x="6318250" y="5416550"/>
          <p14:tracePt t="301761" x="6292850" y="5365750"/>
          <p14:tracePt t="301778" x="6273800" y="5340350"/>
          <p14:tracePt t="301794" x="6273800" y="5327650"/>
          <p14:tracePt t="301850" x="6267450" y="5327650"/>
          <p14:tracePt t="301914" x="6261100" y="5327650"/>
          <p14:tracePt t="301922" x="6248400" y="5321300"/>
          <p14:tracePt t="301924" x="6229350" y="5314950"/>
          <p14:tracePt t="301944" x="6197600" y="5314950"/>
          <p14:tracePt t="301961" x="6134100" y="5289550"/>
          <p14:tracePt t="301978" x="6057900" y="5257800"/>
          <p14:tracePt t="301994" x="5962650" y="5226050"/>
          <p14:tracePt t="302011" x="5943600" y="5226050"/>
          <p14:tracePt t="302027" x="5937250" y="5226050"/>
          <p14:tracePt t="302074" x="5930900" y="5226050"/>
          <p14:tracePt t="302086" x="5924550" y="5226050"/>
          <p14:tracePt t="302087" x="5918200" y="5226050"/>
          <p14:tracePt t="302111" x="5899150" y="5226050"/>
          <p14:tracePt t="302128" x="5867400" y="5226050"/>
          <p14:tracePt t="302144" x="5822950" y="5226050"/>
          <p14:tracePt t="302161" x="5759450" y="5226050"/>
          <p14:tracePt t="302177" x="5715000" y="5226050"/>
          <p14:tracePt t="302194" x="5702300" y="5226050"/>
          <p14:tracePt t="302322" x="5695950" y="5226050"/>
          <p14:tracePt t="302450" x="5695950" y="5219700"/>
          <p14:tracePt t="302482" x="5695950" y="5213350"/>
          <p14:tracePt t="302490" x="5695950" y="5207000"/>
          <p14:tracePt t="302514" x="5695950" y="5200650"/>
          <p14:tracePt t="302530" x="5695950" y="5194300"/>
          <p14:tracePt t="302543" x="5695950" y="5187950"/>
          <p14:tracePt t="302553" x="5695950" y="5181600"/>
          <p14:tracePt t="302610" x="5695950" y="5175250"/>
          <p14:tracePt t="302626" x="5702300" y="5168900"/>
          <p14:tracePt t="302644" x="5708650" y="5162550"/>
          <p14:tracePt t="302674" x="5715000" y="5162550"/>
          <p14:tracePt t="302699" x="5715000" y="5156200"/>
          <p14:tracePt t="302898" x="5715000" y="5168900"/>
          <p14:tracePt t="302906" x="5715000" y="5194300"/>
          <p14:tracePt t="302914" x="5715000" y="5238750"/>
          <p14:tracePt t="302929" x="5715000" y="5308600"/>
          <p14:tracePt t="302945" x="5715000" y="5391150"/>
          <p14:tracePt t="302961" x="5727700" y="5448300"/>
          <p14:tracePt t="302978" x="5746750" y="5480050"/>
          <p14:tracePt t="302994" x="5778500" y="5518150"/>
          <p14:tracePt t="303011" x="5822950" y="5543550"/>
          <p14:tracePt t="303027" x="5886450" y="5568950"/>
          <p14:tracePt t="303044" x="5969000" y="5588000"/>
          <p14:tracePt t="303061" x="6019800" y="5594350"/>
          <p14:tracePt t="303077" x="6038850" y="5594350"/>
          <p14:tracePt t="303094" x="6051550" y="5594350"/>
          <p14:tracePt t="303111" x="6057900" y="5594350"/>
          <p14:tracePt t="303127" x="6064250" y="5594350"/>
          <p14:tracePt t="303144" x="6089650" y="5594350"/>
          <p14:tracePt t="303161" x="6102350" y="5581650"/>
          <p14:tracePt t="303177" x="6115050" y="5568950"/>
          <p14:tracePt t="303194" x="6134100" y="5562600"/>
          <p14:tracePt t="303211" x="6146800" y="5562600"/>
          <p14:tracePt t="303227" x="6165850" y="5543550"/>
          <p14:tracePt t="303244" x="6184900" y="5518150"/>
          <p14:tracePt t="303261" x="6191250" y="5505450"/>
          <p14:tracePt t="303278" x="6203950" y="5492750"/>
          <p14:tracePt t="303294" x="6203950" y="5486400"/>
          <p14:tracePt t="303311" x="6210300" y="5467350"/>
          <p14:tracePt t="303327" x="6223000" y="5441950"/>
          <p14:tracePt t="303344" x="6223000" y="5416550"/>
          <p14:tracePt t="303361" x="6229350" y="5384800"/>
          <p14:tracePt t="303378" x="6229350" y="5359400"/>
          <p14:tracePt t="303408" x="6229350" y="5340350"/>
          <p14:tracePt t="303428" x="6229350" y="5334000"/>
          <p14:tracePt t="303447" x="6229350" y="5302250"/>
          <p14:tracePt t="303473" x="6229350" y="5289550"/>
          <p14:tracePt t="303494" x="6229350" y="5270500"/>
          <p14:tracePt t="303511" x="6229350" y="5245100"/>
          <p14:tracePt t="303528" x="6229350" y="5219700"/>
          <p14:tracePt t="303544" x="6223000" y="5207000"/>
          <p14:tracePt t="303561" x="6216650" y="5187950"/>
          <p14:tracePt t="303577" x="6203950" y="5175250"/>
          <p14:tracePt t="303594" x="6191250" y="5143500"/>
          <p14:tracePt t="303611" x="6184900" y="5124450"/>
          <p14:tracePt t="303627" x="6178550" y="5118100"/>
          <p14:tracePt t="303644" x="6165850" y="5111750"/>
          <p14:tracePt t="303661" x="6153150" y="5099050"/>
          <p14:tracePt t="303677" x="6134100" y="5086350"/>
          <p14:tracePt t="303694" x="6115050" y="5067300"/>
          <p14:tracePt t="303711" x="6083300" y="5048250"/>
          <p14:tracePt t="303728" x="6057900" y="5035550"/>
          <p14:tracePt t="303744" x="6032500" y="5029200"/>
          <p14:tracePt t="303761" x="6007100" y="5016500"/>
          <p14:tracePt t="303777" x="5975350" y="5010150"/>
          <p14:tracePt t="303794" x="5956300" y="5010150"/>
          <p14:tracePt t="303811" x="5949950" y="5010150"/>
          <p14:tracePt t="303827" x="5937250" y="5010150"/>
          <p14:tracePt t="303844" x="5924550" y="5010150"/>
          <p14:tracePt t="303861" x="5911850" y="5010150"/>
          <p14:tracePt t="303877" x="5892800" y="5010150"/>
          <p14:tracePt t="303894" x="5867400" y="5010150"/>
          <p14:tracePt t="303911" x="5842000" y="5010150"/>
          <p14:tracePt t="303927" x="5829300" y="5016500"/>
          <p14:tracePt t="303945" x="5822950" y="5016500"/>
          <p14:tracePt t="304002" x="5816600" y="5029200"/>
          <p14:tracePt t="304020" x="5803900" y="5048250"/>
          <p14:tracePt t="304021" x="5784850" y="5092700"/>
          <p14:tracePt t="304044" x="5778500" y="5118100"/>
          <p14:tracePt t="304061" x="5772150" y="5130800"/>
          <p14:tracePt t="304077" x="5772150" y="5137150"/>
          <p14:tracePt t="304130" x="5772150" y="5143500"/>
          <p14:tracePt t="304138" x="5772150" y="5156200"/>
          <p14:tracePt t="304141" x="5772150" y="5181600"/>
          <p14:tracePt t="304161" x="5772150" y="5200650"/>
          <p14:tracePt t="304178" x="5772150" y="5213350"/>
          <p14:tracePt t="304178" x="5772150" y="5226050"/>
          <p14:tracePt t="304194" x="5778500" y="5226050"/>
          <p14:tracePt t="304354" x="5784850" y="5232400"/>
          <p14:tracePt t="304362" x="5784850" y="5238750"/>
          <p14:tracePt t="304370" x="5791200" y="5264150"/>
          <p14:tracePt t="307994" x="5784850" y="5257800"/>
          <p14:tracePt t="308002" x="5740400" y="5232400"/>
          <p14:tracePt t="308007" x="5359400" y="4965700"/>
          <p14:tracePt t="308027" x="4864100" y="4724400"/>
          <p14:tracePt t="308044" x="4298950" y="4552950"/>
          <p14:tracePt t="308061" x="3790950" y="4425950"/>
          <p14:tracePt t="308077" x="3409950" y="4337050"/>
          <p14:tracePt t="308094" x="3219450" y="4292600"/>
          <p14:tracePt t="308111" x="3155950" y="4260850"/>
          <p14:tracePt t="308128" x="3149600" y="4254500"/>
          <p14:tracePt t="308163" x="3143250" y="4254500"/>
          <p14:tracePt t="308163" x="3143250" y="4248150"/>
          <p14:tracePt t="308178" x="3117850" y="4229100"/>
          <p14:tracePt t="308194" x="3022600" y="4159250"/>
          <p14:tracePt t="308211" x="2946400" y="4102100"/>
          <p14:tracePt t="308227" x="2870200" y="4051300"/>
          <p14:tracePt t="308244" x="2806700" y="4006850"/>
          <p14:tracePt t="308261" x="2724150" y="3962400"/>
          <p14:tracePt t="308278" x="2635250" y="3905250"/>
          <p14:tracePt t="308294" x="2540000" y="3841750"/>
          <p14:tracePt t="308311" x="2457450" y="3797300"/>
          <p14:tracePt t="308328" x="2393950" y="3752850"/>
          <p14:tracePt t="308344" x="2355850" y="3740150"/>
          <p14:tracePt t="308361" x="2324100" y="3721100"/>
          <p14:tracePt t="308378" x="2273300" y="3689350"/>
          <p14:tracePt t="308394" x="2120900" y="3644900"/>
          <p14:tracePt t="308411" x="1981200" y="3606800"/>
          <p14:tracePt t="308428" x="1841500" y="3581400"/>
          <p14:tracePt t="308444" x="1708150" y="3549650"/>
          <p14:tracePt t="308461" x="1606550" y="3524250"/>
          <p14:tracePt t="308478" x="1568450" y="3511550"/>
          <p14:tracePt t="308494" x="1555750" y="3511550"/>
          <p14:tracePt t="308554" x="1549400" y="3511550"/>
          <p14:tracePt t="308562" x="1543050" y="3511550"/>
          <p14:tracePt t="308570" x="1492250" y="3492500"/>
          <p14:tracePt t="308594" x="1422400" y="3486150"/>
          <p14:tracePt t="308611" x="1390650" y="3479800"/>
          <p14:tracePt t="308628" x="1371600" y="3479800"/>
          <p14:tracePt t="308674" x="1365250" y="3479800"/>
          <p14:tracePt t="308730" x="1365250" y="3486150"/>
          <p14:tracePt t="308739" x="1365250" y="3517900"/>
          <p14:tracePt t="308747" x="1397000" y="3594100"/>
          <p14:tracePt t="308761" x="1447800" y="3695700"/>
          <p14:tracePt t="308777" x="1555750" y="3803650"/>
          <p14:tracePt t="308794" x="1771650" y="3924300"/>
          <p14:tracePt t="308811" x="1924050" y="3987800"/>
          <p14:tracePt t="308828" x="2044700" y="4032250"/>
          <p14:tracePt t="308844" x="2114550" y="4051300"/>
          <p14:tracePt t="308861" x="2139950" y="4057650"/>
          <p14:tracePt t="308877" x="2146300" y="4057650"/>
          <p14:tracePt t="309114" x="2146300" y="4064000"/>
          <p14:tracePt t="309122" x="2139950" y="4070350"/>
          <p14:tracePt t="309130" x="2120900" y="4070350"/>
          <p14:tracePt t="309144" x="2108200" y="4076700"/>
          <p14:tracePt t="309161" x="2076450" y="4089400"/>
          <p14:tracePt t="309178" x="2057400" y="4102100"/>
          <p14:tracePt t="309194" x="2012950" y="4114800"/>
          <p14:tracePt t="309211" x="1993900" y="4121150"/>
          <p14:tracePt t="309274" x="1981200" y="4127500"/>
          <p14:tracePt t="309290" x="1968500" y="4127500"/>
          <p14:tracePt t="309296" x="1917700" y="4140200"/>
          <p14:tracePt t="309311" x="1847850" y="4146550"/>
          <p14:tracePt t="309328" x="1765300" y="4146550"/>
          <p14:tracePt t="309344" x="1695450" y="4146550"/>
          <p14:tracePt t="309361" x="1625600" y="4146550"/>
          <p14:tracePt t="309377" x="1555750" y="4146550"/>
          <p14:tracePt t="309394" x="1485900" y="4133850"/>
          <p14:tracePt t="309411" x="1466850" y="4127500"/>
          <p14:tracePt t="309427" x="1409700" y="4121150"/>
          <p14:tracePt t="309444" x="1333500" y="4095750"/>
          <p14:tracePt t="309461" x="1225550" y="4051300"/>
          <p14:tracePt t="309477" x="1123950" y="4013200"/>
          <p14:tracePt t="309494" x="1016000" y="3975100"/>
          <p14:tracePt t="309511" x="939800" y="3937000"/>
          <p14:tracePt t="309528" x="901700" y="3911600"/>
          <p14:tracePt t="309544" x="889000" y="3905250"/>
          <p14:tracePt t="309578" x="889000" y="3898900"/>
          <p14:tracePt t="309579" x="889000" y="3886200"/>
          <p14:tracePt t="309594" x="850900" y="3803650"/>
          <p14:tracePt t="309611" x="812800" y="3721100"/>
          <p14:tracePt t="309627" x="781050" y="3625850"/>
          <p14:tracePt t="309644" x="742950" y="3536950"/>
          <p14:tracePt t="309661" x="704850" y="3441700"/>
          <p14:tracePt t="309677" x="685800" y="3333750"/>
          <p14:tracePt t="309694" x="666750" y="3213100"/>
          <p14:tracePt t="309711" x="647700" y="3086100"/>
          <p14:tracePt t="309727" x="622300" y="2965450"/>
          <p14:tracePt t="309744" x="603250" y="2838450"/>
          <p14:tracePt t="309761" x="596900" y="2743200"/>
          <p14:tracePt t="309777" x="596900" y="2673350"/>
          <p14:tracePt t="309794" x="596900" y="2603500"/>
          <p14:tracePt t="309811" x="603250" y="2565400"/>
          <p14:tracePt t="309827" x="615950" y="2540000"/>
          <p14:tracePt t="309844" x="628650" y="2520950"/>
          <p14:tracePt t="309861" x="654050" y="2495550"/>
          <p14:tracePt t="309877" x="692150" y="2470150"/>
          <p14:tracePt t="309894" x="742950" y="2444750"/>
          <p14:tracePt t="309911" x="825500" y="2425700"/>
          <p14:tracePt t="309928" x="920750" y="2413000"/>
          <p14:tracePt t="309944" x="1016000" y="2413000"/>
          <p14:tracePt t="309961" x="1117600" y="2432050"/>
          <p14:tracePt t="309978" x="1206500" y="2451100"/>
          <p14:tracePt t="309994" x="1320800" y="2514600"/>
          <p14:tracePt t="310011" x="1390650" y="2552700"/>
          <p14:tracePt t="310028" x="1460500" y="2609850"/>
          <p14:tracePt t="310044" x="1524000" y="2667000"/>
          <p14:tracePt t="310061" x="1600200" y="2749550"/>
          <p14:tracePt t="310078" x="1657350" y="2832100"/>
          <p14:tracePt t="310094" x="1701800" y="2895600"/>
          <p14:tracePt t="310111" x="1714500" y="2933700"/>
          <p14:tracePt t="310128" x="1714500" y="2965450"/>
          <p14:tracePt t="310144" x="1727200" y="3098800"/>
          <p14:tracePt t="310174" x="1612900" y="3384550"/>
          <p14:tracePt t="310229" x="1562100" y="3441700"/>
          <p14:tracePt t="310266" x="1498600" y="3467100"/>
          <p14:tracePt t="310302" x="1435100" y="3486150"/>
          <p14:tracePt t="310337" x="1409700" y="3492500"/>
          <p14:tracePt t="310578" x="1403350" y="3498850"/>
          <p14:tracePt t="310626" x="1403350" y="3505200"/>
          <p14:tracePt t="310658" x="1409700" y="3511550"/>
          <p14:tracePt t="310706" x="1409700" y="3517900"/>
          <p14:tracePt t="310714" x="1416050" y="3524250"/>
          <p14:tracePt t="310721" x="1428750" y="3543300"/>
          <p14:tracePt t="310744" x="1447800" y="3575050"/>
          <p14:tracePt t="310761" x="1460500" y="3613150"/>
          <p14:tracePt t="310778" x="1485900" y="3663950"/>
          <p14:tracePt t="310795" x="1498600" y="3695700"/>
          <p14:tracePt t="310811" x="1504950" y="3721100"/>
          <p14:tracePt t="310828" x="1511300" y="3752850"/>
          <p14:tracePt t="310845" x="1517650" y="3790950"/>
          <p14:tracePt t="310861" x="1517650" y="3841750"/>
          <p14:tracePt t="310878" x="1543050" y="3949700"/>
          <p14:tracePt t="310894" x="1562100" y="4038600"/>
          <p14:tracePt t="310911" x="1568450" y="4089400"/>
          <p14:tracePt t="310928" x="1574800" y="4102100"/>
          <p14:tracePt t="311394" x="1568450" y="4102100"/>
          <p14:tracePt t="311402" x="1562100" y="4102100"/>
          <p14:tracePt t="311409" x="1517650" y="4089400"/>
          <p14:tracePt t="311427" x="1492250" y="4083050"/>
          <p14:tracePt t="311444" x="1460500" y="4070350"/>
          <p14:tracePt t="311461" x="1435100" y="4064000"/>
          <p14:tracePt t="311477" x="1403350" y="4064000"/>
          <p14:tracePt t="311494" x="1365250" y="4064000"/>
          <p14:tracePt t="311511" x="1339850" y="4064000"/>
          <p14:tracePt t="311528" x="1308100" y="4051300"/>
          <p14:tracePt t="311544" x="1301750" y="4051300"/>
          <p14:tracePt t="311561" x="1295400" y="4051300"/>
          <p14:tracePt t="311610" x="1289050" y="4051300"/>
          <p14:tracePt t="311626" x="1276350" y="4051300"/>
          <p14:tracePt t="311634" x="1263650" y="4051300"/>
          <p14:tracePt t="311644" x="1250950" y="4051300"/>
          <p14:tracePt t="311661" x="1244600" y="4051300"/>
          <p14:tracePt t="311970" x="1231900" y="4051300"/>
          <p14:tracePt t="311978" x="1219200" y="4051300"/>
          <p14:tracePt t="311986" x="1174750" y="4070350"/>
          <p14:tracePt t="312011" x="1149350" y="4070350"/>
          <p14:tracePt t="312027" x="1117600" y="4070350"/>
          <p14:tracePt t="312044" x="1092200" y="4070350"/>
          <p14:tracePt t="312061" x="1060450" y="4070350"/>
          <p14:tracePt t="312077" x="1035050" y="4064000"/>
          <p14:tracePt t="312094" x="1016000" y="4064000"/>
          <p14:tracePt t="312111" x="1003300" y="4064000"/>
          <p14:tracePt t="312127" x="996950" y="4057650"/>
          <p14:tracePt t="312578" x="990600" y="4051300"/>
          <p14:tracePt t="312603" x="977900" y="4051300"/>
          <p14:tracePt t="312604" x="952500" y="4038600"/>
          <p14:tracePt t="312627" x="927100" y="4032250"/>
          <p14:tracePt t="312644" x="908050" y="4025900"/>
          <p14:tracePt t="312661" x="895350" y="4025900"/>
          <p14:tracePt t="312678" x="882650" y="4013200"/>
          <p14:tracePt t="312694" x="869950" y="4013200"/>
          <p14:tracePt t="312711" x="863600" y="4013200"/>
          <p14:tracePt t="312727" x="850900" y="4013200"/>
          <p14:tracePt t="312744" x="838200" y="4013200"/>
          <p14:tracePt t="312761" x="812800" y="4013200"/>
          <p14:tracePt t="312778" x="800100" y="4013200"/>
          <p14:tracePt t="312794" x="768350" y="4013200"/>
          <p14:tracePt t="312811" x="755650" y="4013200"/>
          <p14:tracePt t="312827" x="749300" y="4013200"/>
          <p14:tracePt t="313026" x="742950" y="4013200"/>
          <p14:tracePt t="313043" x="736600" y="4013200"/>
          <p14:tracePt t="313050" x="723900" y="4013200"/>
          <p14:tracePt t="313063" x="717550" y="4013200"/>
          <p14:tracePt t="313650" x="711200" y="4013200"/>
          <p14:tracePt t="313655" x="762000" y="3968750"/>
          <p14:tracePt t="313703" x="1301750" y="3740150"/>
          <p14:tracePt t="313756" x="1631950" y="3663950"/>
          <p14:tracePt t="313777" x="1943100" y="3594100"/>
          <p14:tracePt t="313777" x="2044700" y="3568700"/>
          <p14:tracePt t="313794" x="2197100" y="3556000"/>
          <p14:tracePt t="313811" x="2254250" y="3536950"/>
          <p14:tracePt t="313828" x="2260600" y="3536950"/>
          <p14:tracePt t="313874" x="2266950" y="3530600"/>
          <p14:tracePt t="313882" x="2279650" y="3524250"/>
          <p14:tracePt t="313887" x="2305050" y="3479800"/>
          <p14:tracePt t="313911" x="2324100" y="3448050"/>
          <p14:tracePt t="313927" x="2336800" y="3429000"/>
          <p14:tracePt t="313986" x="2336800" y="3422650"/>
          <p14:tracePt t="314002" x="2336800" y="3416300"/>
          <p14:tracePt t="314010" x="2336800" y="3403600"/>
          <p14:tracePt t="314020" x="2349500" y="3384550"/>
          <p14:tracePt t="314044" x="2349500" y="3371850"/>
          <p14:tracePt t="314061" x="2349500" y="3359150"/>
          <p14:tracePt t="314078" x="2349500" y="3340100"/>
          <p14:tracePt t="314094" x="2349500" y="3327400"/>
          <p14:tracePt t="314111" x="2349500" y="3308350"/>
          <p14:tracePt t="314128" x="2349500" y="3295650"/>
          <p14:tracePt t="314144" x="2343150" y="3276600"/>
          <p14:tracePt t="314161" x="2336800" y="3244850"/>
          <p14:tracePt t="314177" x="2317750" y="3219450"/>
          <p14:tracePt t="314194" x="2298700" y="3181350"/>
          <p14:tracePt t="314211" x="2292350" y="3175000"/>
          <p14:tracePt t="314228" x="2286000" y="3162300"/>
          <p14:tracePt t="314244" x="2279650" y="3149600"/>
          <p14:tracePt t="314261" x="2273300" y="3136900"/>
          <p14:tracePt t="314277" x="2266950" y="3136900"/>
          <p14:tracePt t="314294" x="2260600" y="3130550"/>
          <p14:tracePt t="314311" x="2254250" y="3124200"/>
          <p14:tracePt t="314327" x="2247900" y="3117850"/>
          <p14:tracePt t="314344" x="2235200" y="3105150"/>
          <p14:tracePt t="314361" x="2209800" y="3098800"/>
          <p14:tracePt t="314378" x="2184400" y="3092450"/>
          <p14:tracePt t="314394" x="2127250" y="3073400"/>
          <p14:tracePt t="314411" x="2089150" y="3060700"/>
          <p14:tracePt t="314427" x="2051050" y="3060700"/>
          <p14:tracePt t="314444" x="2025650" y="3054350"/>
          <p14:tracePt t="314461" x="2019300" y="3054350"/>
          <p14:tracePt t="314478" x="2006600" y="3054350"/>
          <p14:tracePt t="314494" x="1993900" y="3048000"/>
          <p14:tracePt t="314511" x="1968500" y="3048000"/>
          <p14:tracePt t="314527" x="1930400" y="3048000"/>
          <p14:tracePt t="314544" x="1879600" y="3048000"/>
          <p14:tracePt t="314561" x="1841500" y="3048000"/>
          <p14:tracePt t="314578" x="1803400" y="3041650"/>
          <p14:tracePt t="314594" x="1784350" y="3041650"/>
          <p14:tracePt t="314611" x="1778000" y="3041650"/>
          <p14:tracePt t="314674" x="1771650" y="3041650"/>
          <p14:tracePt t="314686" x="1758950" y="3041650"/>
          <p14:tracePt t="314687" x="1708150" y="3041650"/>
          <p14:tracePt t="314711" x="1638300" y="3035300"/>
          <p14:tracePt t="314727" x="1600200" y="3035300"/>
          <p14:tracePt t="314744" x="1574800" y="3035300"/>
          <p14:tracePt t="314794" x="1568450" y="3035300"/>
          <p14:tracePt t="314858" x="1562100" y="3035300"/>
          <p14:tracePt t="314866" x="1543050" y="3041650"/>
          <p14:tracePt t="314870" x="1504950" y="3060700"/>
          <p14:tracePt t="314894" x="1485900" y="3067050"/>
          <p14:tracePt t="314911" x="1466850" y="3079750"/>
          <p14:tracePt t="314928" x="1460500" y="3079750"/>
          <p14:tracePt t="315010" x="1454150" y="3079750"/>
          <p14:tracePt t="315018" x="1454150" y="3086100"/>
          <p14:tracePt t="315022" x="1416050" y="3117850"/>
          <p14:tracePt t="315044" x="1403350" y="3124200"/>
          <p14:tracePt t="315061" x="1397000" y="3136900"/>
          <p14:tracePt t="315078" x="1390650" y="3143250"/>
          <p14:tracePt t="315114" x="1384300" y="3149600"/>
          <p14:tracePt t="315122" x="1384300" y="3155950"/>
          <p14:tracePt t="315128" x="1371600" y="3168650"/>
          <p14:tracePt t="315144" x="1365250" y="3181350"/>
          <p14:tracePt t="315161" x="1358900" y="3194050"/>
          <p14:tracePt t="315178" x="1352550" y="3200400"/>
          <p14:tracePt t="315194" x="1339850" y="3225800"/>
          <p14:tracePt t="315211" x="1333500" y="3238500"/>
          <p14:tracePt t="315227" x="1327150" y="3244850"/>
          <p14:tracePt t="315244" x="1320800" y="3263900"/>
          <p14:tracePt t="315282" x="1314450" y="3270250"/>
          <p14:tracePt t="315299" x="1314450" y="3276600"/>
          <p14:tracePt t="315311" x="1314450" y="3289300"/>
          <p14:tracePt t="315311" x="1308100" y="3302000"/>
          <p14:tracePt t="315327" x="1308100" y="3308350"/>
          <p14:tracePt t="315344" x="1295400" y="3321050"/>
          <p14:tracePt t="315361" x="1295400" y="3333750"/>
          <p14:tracePt t="315377" x="1295400" y="3340100"/>
          <p14:tracePt t="315419" x="1295400" y="3346450"/>
          <p14:tracePt t="315458" x="1295400" y="3352800"/>
          <p14:tracePt t="315466" x="1295400" y="3359150"/>
          <p14:tracePt t="315486" x="1295400" y="3365500"/>
          <p14:tracePt t="315487" x="1295400" y="3371850"/>
          <p14:tracePt t="315511" x="1295400" y="3378200"/>
          <p14:tracePt t="315528" x="1289050" y="3384550"/>
          <p14:tracePt t="315544" x="1289050" y="3390900"/>
          <p14:tracePt t="315618" x="1289050" y="3397250"/>
          <p14:tracePt t="315626" x="1289050" y="3409950"/>
          <p14:tracePt t="315640" x="1289050" y="3429000"/>
          <p14:tracePt t="315746" x="1289050" y="3435350"/>
          <p14:tracePt t="315786" x="1289050" y="3441700"/>
          <p14:tracePt t="315788" x="1289050" y="3454400"/>
          <p14:tracePt t="315819" x="1289050" y="3460750"/>
          <p14:tracePt t="315850" x="1289050" y="3473450"/>
          <p14:tracePt t="315866" x="1289050" y="3479800"/>
          <p14:tracePt t="315914" x="1289050" y="3492500"/>
          <p14:tracePt t="315922" x="1289050" y="3498850"/>
          <p14:tracePt t="315923" x="1289050" y="3517900"/>
          <p14:tracePt t="315944" x="1289050" y="3530600"/>
          <p14:tracePt t="315961" x="1289050" y="3536950"/>
          <p14:tracePt t="315978" x="1289050" y="3549650"/>
          <p14:tracePt t="315994" x="1289050" y="3562350"/>
          <p14:tracePt t="316011" x="1289050" y="3568700"/>
          <p14:tracePt t="316027" x="1289050" y="3575050"/>
          <p14:tracePt t="316074" x="1289050" y="3581400"/>
          <p14:tracePt t="316080" x="1289050" y="3587750"/>
          <p14:tracePt t="316086" x="1289050" y="3594100"/>
          <p14:tracePt t="316112" x="1289050" y="3606800"/>
          <p14:tracePt t="316127" x="1289050" y="3613150"/>
          <p14:tracePt t="316144" x="1289050" y="3619500"/>
          <p14:tracePt t="316161" x="1289050" y="3632200"/>
          <p14:tracePt t="316177" x="1289050" y="3638550"/>
          <p14:tracePt t="316194" x="1289050" y="3657600"/>
          <p14:tracePt t="316211" x="1289050" y="3670300"/>
          <p14:tracePt t="316227" x="1289050" y="3689350"/>
          <p14:tracePt t="316244" x="1289050" y="3702050"/>
          <p14:tracePt t="316261" x="1289050" y="3714750"/>
          <p14:tracePt t="316278" x="1289050" y="3727450"/>
          <p14:tracePt t="316294" x="1289050" y="3740150"/>
          <p14:tracePt t="316311" x="1289050" y="3752850"/>
          <p14:tracePt t="316327" x="1289050" y="3759200"/>
          <p14:tracePt t="316344" x="1289050" y="3771900"/>
          <p14:tracePt t="316361" x="1289050" y="3778250"/>
          <p14:tracePt t="316395" x="1289050" y="3784600"/>
          <p14:tracePt t="316395" x="1289050" y="3797300"/>
          <p14:tracePt t="316411" x="1289050" y="3810000"/>
          <p14:tracePt t="316428" x="1289050" y="3829050"/>
          <p14:tracePt t="316444" x="1282700" y="3841750"/>
          <p14:tracePt t="316482" x="1282700" y="3848100"/>
          <p14:tracePt t="316642" x="1276350" y="3848100"/>
          <p14:tracePt t="316653" x="1263650" y="3848100"/>
          <p14:tracePt t="316654" x="1225550" y="3848100"/>
          <p14:tracePt t="316677" x="1193800" y="3848100"/>
          <p14:tracePt t="316694" x="1155700" y="3854450"/>
          <p14:tracePt t="316711" x="1149350" y="3854450"/>
          <p14:tracePt t="316810" x="1143000" y="3854450"/>
          <p14:tracePt t="316827" x="1130300" y="3854450"/>
          <p14:tracePt t="316827" x="1104900" y="3854450"/>
          <p14:tracePt t="316844" x="1079500" y="3841750"/>
          <p14:tracePt t="316861" x="1035050" y="3829050"/>
          <p14:tracePt t="316878" x="990600" y="3816350"/>
          <p14:tracePt t="316894" x="952500" y="3803650"/>
          <p14:tracePt t="316911" x="939800" y="3803650"/>
          <p14:tracePt t="316946" x="933450" y="3803650"/>
          <p14:tracePt t="317026" x="927100" y="3797300"/>
          <p14:tracePt t="317042" x="908050" y="3797300"/>
          <p14:tracePt t="317050" x="882650" y="3790950"/>
          <p14:tracePt t="317061" x="869950" y="3790950"/>
          <p14:tracePt t="317274" x="857250" y="3790950"/>
          <p14:tracePt t="317282" x="819150" y="3790950"/>
          <p14:tracePt t="317305" x="768350" y="3784600"/>
          <p14:tracePt t="317337" x="762000" y="3784600"/>
          <p14:tracePt t="317450" x="755650" y="3778250"/>
          <p14:tracePt t="317474" x="749300" y="3778250"/>
          <p14:tracePt t="317482" x="742950" y="3778250"/>
          <p14:tracePt t="317490" x="736600" y="3778250"/>
          <p14:tracePt t="317498" x="698500" y="3778250"/>
          <p14:tracePt t="317511" x="654050" y="3778250"/>
          <p14:tracePt t="317528" x="615950" y="3778250"/>
          <p14:tracePt t="317544" x="596900" y="3778250"/>
          <p14:tracePt t="317561" x="590550" y="3778250"/>
          <p14:tracePt t="317683" x="584200" y="3784600"/>
          <p14:tracePt t="317690" x="577850" y="3784600"/>
          <p14:tracePt t="317698" x="558800" y="3797300"/>
          <p14:tracePt t="317711" x="539750" y="3803650"/>
          <p14:tracePt t="317727" x="527050" y="3810000"/>
          <p14:tracePt t="317744" x="514350" y="3816350"/>
          <p14:tracePt t="317761" x="508000" y="3829050"/>
          <p14:tracePt t="317777" x="501650" y="3829050"/>
          <p14:tracePt t="317850" x="501650" y="3835400"/>
          <p14:tracePt t="317858" x="495300" y="3841750"/>
          <p14:tracePt t="317861" x="495300" y="3848100"/>
          <p14:tracePt t="317877" x="488950" y="3873500"/>
          <p14:tracePt t="317894" x="482600" y="3898900"/>
          <p14:tracePt t="317911" x="482600" y="3917950"/>
          <p14:tracePt t="317927" x="482600" y="3943350"/>
          <p14:tracePt t="317944" x="476250" y="3949700"/>
          <p14:tracePt t="317961" x="476250" y="3956050"/>
          <p14:tracePt t="318010" x="476250" y="3968750"/>
          <p14:tracePt t="318016" x="476250" y="3975100"/>
          <p14:tracePt t="318020" x="476250" y="4006850"/>
          <p14:tracePt t="318044" x="482600" y="4019550"/>
          <p14:tracePt t="318061" x="482600" y="4025900"/>
          <p14:tracePt t="318077" x="482600" y="4032250"/>
          <p14:tracePt t="318290" x="495300" y="4032250"/>
          <p14:tracePt t="318298" x="508000" y="4019550"/>
          <p14:tracePt t="318303" x="546100" y="3975100"/>
          <p14:tracePt t="318327" x="584200" y="3937000"/>
          <p14:tracePt t="318344" x="622300" y="3905250"/>
          <p14:tracePt t="318361" x="654050" y="3886200"/>
          <p14:tracePt t="318378" x="666750" y="3879850"/>
          <p14:tracePt t="318618" x="666750" y="3898900"/>
          <p14:tracePt t="318626" x="666750" y="3930650"/>
          <p14:tracePt t="318636" x="666750" y="3962400"/>
          <p14:tracePt t="318661" x="666750" y="3968750"/>
          <p14:tracePt t="318699" x="666750" y="3975100"/>
          <p14:tracePt t="318711" x="666750" y="3981450"/>
          <p14:tracePt t="318712" x="666750" y="3987800"/>
          <p14:tracePt t="318727" x="673100" y="4006850"/>
          <p14:tracePt t="318744" x="673100" y="4013200"/>
          <p14:tracePt t="318761" x="679450" y="4032250"/>
          <p14:tracePt t="318778" x="679450" y="4038600"/>
          <p14:tracePt t="318874" x="679450" y="4044950"/>
          <p14:tracePt t="318886" x="685800" y="4044950"/>
          <p14:tracePt t="318890" x="723900" y="4025900"/>
          <p14:tracePt t="318911" x="755650" y="4006850"/>
          <p14:tracePt t="318928" x="793750" y="3975100"/>
          <p14:tracePt t="318944" x="806450" y="3956050"/>
          <p14:tracePt t="319122" x="812800" y="3956050"/>
          <p14:tracePt t="319130" x="812800" y="3962400"/>
          <p14:tracePt t="319138" x="819150" y="3975100"/>
          <p14:tracePt t="319149" x="819150" y="3987800"/>
          <p14:tracePt t="319298" x="825500" y="3994150"/>
          <p14:tracePt t="319316" x="838200" y="3987800"/>
          <p14:tracePt t="319378" x="844550" y="3987800"/>
          <p14:tracePt t="319395" x="857250" y="3987800"/>
          <p14:tracePt t="319402" x="869950" y="4000500"/>
          <p14:tracePt t="319411" x="889000" y="4006850"/>
          <p14:tracePt t="319427" x="914400" y="4013200"/>
          <p14:tracePt t="319444" x="958850" y="4025900"/>
          <p14:tracePt t="319461" x="990600" y="4032250"/>
          <p14:tracePt t="319478" x="1009650" y="4032250"/>
          <p14:tracePt t="319494" x="1016000" y="4032250"/>
          <p14:tracePt t="319562" x="1022350" y="4032250"/>
          <p14:tracePt t="319571" x="1028700" y="4032250"/>
          <p14:tracePt t="319571" x="1035050" y="4032250"/>
          <p14:tracePt t="321748" x="1035050" y="4038600"/>
          <p14:tracePt t="321778" x="1041400" y="4044950"/>
          <p14:tracePt t="321795" x="1041400" y="4051300"/>
          <p14:tracePt t="321802" x="1041400" y="4057650"/>
          <p14:tracePt t="321978" x="1041400" y="4064000"/>
          <p14:tracePt t="321995" x="1041400" y="4070350"/>
          <p14:tracePt t="322019" x="1041400" y="4076700"/>
          <p14:tracePt t="322026" x="1041400" y="4083050"/>
          <p14:tracePt t="322038" x="1041400" y="4102100"/>
          <p14:tracePt t="322061" x="1041400" y="4121150"/>
          <p14:tracePt t="322078" x="1041400" y="4146550"/>
          <p14:tracePt t="322094" x="1041400" y="4184650"/>
          <p14:tracePt t="322111" x="1047750" y="4216400"/>
          <p14:tracePt t="322127" x="1054100" y="4267200"/>
          <p14:tracePt t="322144" x="1066800" y="4298950"/>
          <p14:tracePt t="322161" x="1085850" y="4343400"/>
          <p14:tracePt t="322178" x="1117600" y="4387850"/>
          <p14:tracePt t="322194" x="1187450" y="4476750"/>
          <p14:tracePt t="322211" x="1263650" y="4552950"/>
          <p14:tracePt t="322227" x="1365250" y="4635500"/>
          <p14:tracePt t="322244" x="1498600" y="4711700"/>
          <p14:tracePt t="322261" x="1638300" y="4775200"/>
          <p14:tracePt t="322278" x="1797050" y="4845050"/>
          <p14:tracePt t="322294" x="1943100" y="4902200"/>
          <p14:tracePt t="322311" x="2076450" y="4953000"/>
          <p14:tracePt t="322328" x="2197100" y="4984750"/>
          <p14:tracePt t="322344" x="2298700" y="5029200"/>
          <p14:tracePt t="322361" x="2393950" y="5067300"/>
          <p14:tracePt t="322378" x="2495550" y="5105400"/>
          <p14:tracePt t="322394" x="2628900" y="5162550"/>
          <p14:tracePt t="322411" x="2724150" y="5207000"/>
          <p14:tracePt t="322427" x="2813050" y="5238750"/>
          <p14:tracePt t="322444" x="2901950" y="5257800"/>
          <p14:tracePt t="322461" x="3016250" y="5276850"/>
          <p14:tracePt t="322477" x="3143250" y="5321300"/>
          <p14:tracePt t="322494" x="3289300" y="5353050"/>
          <p14:tracePt t="322511" x="3429000" y="5391150"/>
          <p14:tracePt t="322527" x="3568700" y="5422900"/>
          <p14:tracePt t="322544" x="3702050" y="5467350"/>
          <p14:tracePt t="322561" x="3848100" y="5505450"/>
          <p14:tracePt t="322577" x="3987800" y="5543550"/>
          <p14:tracePt t="322577" x="4057650" y="5575300"/>
          <p14:tracePt t="322594" x="4203700" y="5619750"/>
          <p14:tracePt t="322611" x="4349750" y="5676900"/>
          <p14:tracePt t="322627" x="4502150" y="5721350"/>
          <p14:tracePt t="322644" x="4629150" y="5759450"/>
          <p14:tracePt t="322661" x="4737100" y="5803900"/>
          <p14:tracePt t="322678" x="4838700" y="5829300"/>
          <p14:tracePt t="322694" x="4914900" y="5861050"/>
          <p14:tracePt t="322711" x="4978400" y="5886450"/>
          <p14:tracePt t="322728" x="5029200" y="5905500"/>
          <p14:tracePt t="322745" x="5060950" y="5918200"/>
          <p14:tracePt t="322761" x="5080000" y="5924550"/>
          <p14:tracePt t="322777" x="5105400" y="5937250"/>
          <p14:tracePt t="322794" x="5156200" y="5956300"/>
          <p14:tracePt t="322811" x="5207000" y="5975350"/>
          <p14:tracePt t="322827" x="5283200" y="6000750"/>
          <p14:tracePt t="322844" x="5359400" y="6032500"/>
          <p14:tracePt t="322861" x="5429250" y="6051550"/>
          <p14:tracePt t="322877" x="5480050" y="6070600"/>
          <p14:tracePt t="322894" x="5499100" y="6076950"/>
          <p14:tracePt t="322946" x="5505450" y="6076950"/>
          <p14:tracePt t="323106" x="5511800" y="6076950"/>
          <p14:tracePt t="323146" x="5524500" y="6076950"/>
          <p14:tracePt t="323163" x="5549900" y="6083300"/>
          <p14:tracePt t="323170" x="5556250" y="6083300"/>
          <p14:tracePt t="323177" x="5588000" y="6089650"/>
          <p14:tracePt t="323177" x="5600700" y="6089650"/>
          <p14:tracePt t="323195" x="5613400" y="6089650"/>
          <p14:tracePt t="323211" x="5626100" y="6089650"/>
          <p14:tracePt t="323618" x="5632450" y="6089650"/>
          <p14:tracePt t="323626" x="5664200" y="6089650"/>
          <p14:tracePt t="323638" x="5727700" y="6089650"/>
          <p14:tracePt t="323661" x="5791200" y="6089650"/>
          <p14:tracePt t="323678" x="5848350" y="6083300"/>
          <p14:tracePt t="323694" x="5880100" y="6070600"/>
          <p14:tracePt t="323711" x="5911850" y="6057900"/>
          <p14:tracePt t="323728" x="5937250" y="6045200"/>
          <p14:tracePt t="323744" x="5962650" y="6013450"/>
          <p14:tracePt t="323761" x="5988050" y="5969000"/>
          <p14:tracePt t="323779" x="6007100" y="5937250"/>
          <p14:tracePt t="323794" x="6045200" y="5892800"/>
          <p14:tracePt t="323811" x="6064250" y="5873750"/>
          <p14:tracePt t="323827" x="6070600" y="5867400"/>
          <p14:tracePt t="323844" x="6083300" y="5861050"/>
          <p14:tracePt t="323861" x="6096000" y="5854700"/>
          <p14:tracePt t="323878" x="6115050" y="5842000"/>
          <p14:tracePt t="323894" x="6134100" y="5822950"/>
          <p14:tracePt t="323911" x="6165850" y="5810250"/>
          <p14:tracePt t="323928" x="6197600" y="5791200"/>
          <p14:tracePt t="323944" x="6242050" y="5778500"/>
          <p14:tracePt t="323961" x="6267450" y="5772150"/>
          <p14:tracePt t="323978" x="6292850" y="5765800"/>
          <p14:tracePt t="323994" x="6299200" y="5765800"/>
          <p14:tracePt t="324011" x="6305550" y="5765800"/>
          <p14:tracePt t="324098" x="6311900" y="5759450"/>
          <p14:tracePt t="324554" x="6318250" y="5753100"/>
          <p14:tracePt t="324562" x="6324600" y="5753100"/>
          <p14:tracePt t="324570" x="6337300" y="5740400"/>
          <p14:tracePt t="324594" x="6343650" y="5734050"/>
          <p14:tracePt t="324634" x="6350000" y="5734050"/>
          <p14:tracePt t="324674" x="6356350" y="5727700"/>
          <p14:tracePt t="324706" x="6362700" y="5727700"/>
          <p14:tracePt t="324738" x="6375400" y="5721350"/>
          <p14:tracePt t="324746" x="6375400" y="5715000"/>
          <p14:tracePt t="324771" x="6381750" y="5715000"/>
          <p14:tracePt t="324779" x="6388100" y="5715000"/>
          <p14:tracePt t="324810" x="6394450" y="5715000"/>
          <p14:tracePt t="324818" x="6400800" y="5708650"/>
          <p14:tracePt t="324824" x="6413500" y="5702300"/>
          <p14:tracePt t="324844" x="6426200" y="5695950"/>
          <p14:tracePt t="324861" x="6432550" y="5689600"/>
          <p14:tracePt t="324877" x="6438900" y="5689600"/>
          <p14:tracePt t="326298" x="6438900" y="5683250"/>
          <p14:tracePt t="327554" x="6451600" y="5683250"/>
          <p14:tracePt t="327571" x="6457950" y="5683250"/>
          <p14:tracePt t="327571" x="6470650" y="5676900"/>
          <p14:tracePt t="327594" x="6477000" y="5670550"/>
          <p14:tracePt t="327611" x="6489700" y="5664200"/>
          <p14:tracePt t="327627" x="6515100" y="5664200"/>
          <p14:tracePt t="327644" x="6553200" y="5664200"/>
          <p14:tracePt t="327661" x="6623050" y="5651500"/>
          <p14:tracePt t="327678" x="6673850" y="5638800"/>
          <p14:tracePt t="327694" x="6743700" y="5619750"/>
          <p14:tracePt t="327711" x="6800850" y="5607050"/>
          <p14:tracePt t="327727" x="6826250" y="5607050"/>
          <p14:tracePt t="327744" x="6832600" y="5600700"/>
          <p14:tracePt t="327761" x="6838950" y="5600700"/>
          <p14:tracePt t="327810" x="6845300" y="5600700"/>
          <p14:tracePt t="327819" x="6851650" y="5594350"/>
          <p14:tracePt t="327820" x="6889750" y="5575300"/>
          <p14:tracePt t="327846" x="6915150" y="5556250"/>
          <p14:tracePt t="327861" x="6946900" y="5524500"/>
          <p14:tracePt t="327878" x="6972300" y="5505450"/>
          <p14:tracePt t="327894" x="6978650" y="5499100"/>
          <p14:tracePt t="327994" x="6985000" y="5499100"/>
          <p14:tracePt t="328058" x="6985000" y="5492750"/>
          <p14:tracePt t="328066" x="6978650" y="5480050"/>
          <p14:tracePt t="328074" x="6921500" y="5435600"/>
          <p14:tracePt t="328094" x="6819900" y="5391150"/>
          <p14:tracePt t="328111" x="6686550" y="5340350"/>
          <p14:tracePt t="328128" x="6534150" y="5289550"/>
          <p14:tracePt t="328144" x="6400800" y="5245100"/>
          <p14:tracePt t="328161" x="6337300" y="5226050"/>
          <p14:tracePt t="328177" x="6330950" y="5219700"/>
          <p14:tracePt t="328474" x="6337300" y="5219700"/>
          <p14:tracePt t="328482" x="6350000" y="5219700"/>
          <p14:tracePt t="328487" x="6419850" y="5238750"/>
          <p14:tracePt t="328511" x="6470650" y="5251450"/>
          <p14:tracePt t="328527" x="6527800" y="5257800"/>
          <p14:tracePt t="328544" x="6572250" y="5257800"/>
          <p14:tracePt t="328561" x="6597650" y="5257800"/>
          <p14:tracePt t="328578" x="6604000" y="5257800"/>
          <p14:tracePt t="328730" x="6610350" y="5257800"/>
          <p14:tracePt t="328738" x="6616700" y="5257800"/>
          <p14:tracePt t="328747" x="6648450" y="5270500"/>
          <p14:tracePt t="328761" x="6699250" y="5283200"/>
          <p14:tracePt t="328778" x="6775450" y="5302250"/>
          <p14:tracePt t="328794" x="6908800" y="5321300"/>
          <p14:tracePt t="328811" x="6978650" y="5327650"/>
          <p14:tracePt t="328829" x="7010400" y="5340350"/>
          <p14:tracePt t="328970" x="7016750" y="5340350"/>
          <p14:tracePt t="328978" x="7023100" y="5340350"/>
          <p14:tracePt t="328978" x="7029450" y="5340350"/>
          <p14:tracePt t="328986" x="7067550" y="5334000"/>
          <p14:tracePt t="329011" x="7086600" y="5334000"/>
          <p14:tracePt t="329027" x="7099300" y="5334000"/>
          <p14:tracePt t="329044" x="7112000" y="5327650"/>
          <p14:tracePt t="329061" x="7124700" y="5327650"/>
          <p14:tracePt t="329077" x="7137400" y="5321300"/>
          <p14:tracePt t="329094" x="7143750" y="5321300"/>
          <p14:tracePt t="329111" x="7150100" y="5321300"/>
          <p14:tracePt t="329242" x="7156450" y="5321300"/>
          <p14:tracePt t="329650" x="7143750" y="5321300"/>
          <p14:tracePt t="329658" x="7131050" y="5327650"/>
          <p14:tracePt t="329666" x="7105650" y="5327650"/>
          <p14:tracePt t="329678" x="7080250" y="5327650"/>
          <p14:tracePt t="329694" x="7061200" y="5327650"/>
          <p14:tracePt t="329711" x="7035800" y="5334000"/>
          <p14:tracePt t="329727" x="7029450" y="5334000"/>
          <p14:tracePt t="329762" x="7023100" y="5334000"/>
          <p14:tracePt t="329763" x="7016750" y="5340350"/>
          <p14:tracePt t="329777" x="7010400" y="5340350"/>
          <p14:tracePt t="329777" x="6985000" y="5346700"/>
          <p14:tracePt t="329795" x="6959600" y="5346700"/>
          <p14:tracePt t="329811" x="6921500" y="5359400"/>
          <p14:tracePt t="329827" x="6883400" y="5365750"/>
          <p14:tracePt t="329845" x="6858000" y="5372100"/>
          <p14:tracePt t="329861" x="6851650" y="5372100"/>
          <p14:tracePt t="329877" x="6845300" y="5372100"/>
          <p14:tracePt t="329894" x="6832600" y="5378450"/>
          <p14:tracePt t="329911" x="6819900" y="5391150"/>
          <p14:tracePt t="329927" x="6813550" y="5397500"/>
          <p14:tracePt t="329944" x="6794500" y="5403850"/>
          <p14:tracePt t="329961" x="6775450" y="5416550"/>
          <p14:tracePt t="329977" x="6756400" y="5429250"/>
          <p14:tracePt t="329977" x="6750050" y="5435600"/>
          <p14:tracePt t="329994" x="6731000" y="5448300"/>
          <p14:tracePt t="330011" x="6711950" y="5454650"/>
          <p14:tracePt t="330028" x="6686550" y="5467350"/>
          <p14:tracePt t="330044" x="6661150" y="5492750"/>
          <p14:tracePt t="330061" x="6642100" y="5511800"/>
          <p14:tracePt t="330077" x="6623050" y="5524500"/>
          <p14:tracePt t="330094" x="6610350" y="5537200"/>
          <p14:tracePt t="330111" x="6591300" y="5556250"/>
          <p14:tracePt t="330127" x="6572250" y="5581650"/>
          <p14:tracePt t="330144" x="6559550" y="5619750"/>
          <p14:tracePt t="330161" x="6540500" y="5638800"/>
          <p14:tracePt t="330178" x="6521450" y="5676900"/>
          <p14:tracePt t="330194" x="6508750" y="5721350"/>
          <p14:tracePt t="330211" x="6489700" y="5759450"/>
          <p14:tracePt t="330227" x="6489700" y="5784850"/>
          <p14:tracePt t="330244" x="6477000" y="5842000"/>
          <p14:tracePt t="330261" x="6477000" y="5873750"/>
          <p14:tracePt t="330278" x="6470650" y="5924550"/>
          <p14:tracePt t="330294" x="6470650" y="5956300"/>
          <p14:tracePt t="330311" x="6470650" y="5975350"/>
          <p14:tracePt t="330328" x="6470650" y="5994400"/>
          <p14:tracePt t="330344" x="6470650" y="6000750"/>
          <p14:tracePt t="330361" x="6470650" y="6007100"/>
          <p14:tracePt t="330403" x="6470650" y="6019800"/>
          <p14:tracePt t="330411" x="6470650" y="6026150"/>
          <p14:tracePt t="330422" x="6470650" y="6038850"/>
          <p14:tracePt t="330427" x="6470650" y="6045200"/>
          <p14:tracePt t="330444" x="6470650" y="6051550"/>
          <p14:tracePt t="330461" x="6470650" y="6057900"/>
          <p14:tracePt t="330642" x="6470650" y="6064250"/>
          <p14:tracePt t="330650" x="6470650" y="6076950"/>
          <p14:tracePt t="330655" x="6477000" y="6096000"/>
          <p14:tracePt t="330677" x="6483350" y="6121400"/>
          <p14:tracePt t="330694" x="6489700" y="6159500"/>
          <p14:tracePt t="330711" x="6496050" y="6178550"/>
          <p14:tracePt t="330727" x="6496050" y="6191250"/>
          <p14:tracePt t="330744" x="6496050" y="6197600"/>
          <p14:tracePt t="330761" x="6502400" y="6203950"/>
          <p14:tracePt t="330778" x="6508750" y="6216650"/>
          <p14:tracePt t="330800" x="6508750" y="6223000"/>
          <p14:tracePt t="330994" x="6515100" y="6223000"/>
          <p14:tracePt t="330995" x="6527800" y="6223000"/>
          <p14:tracePt t="331003" x="6565900" y="6223000"/>
          <p14:tracePt t="331028" x="6591300" y="6223000"/>
          <p14:tracePt t="331044" x="6616700" y="6223000"/>
          <p14:tracePt t="331061" x="6642100" y="6223000"/>
          <p14:tracePt t="331078" x="6680200" y="6223000"/>
          <p14:tracePt t="331094" x="6705600" y="6216650"/>
          <p14:tracePt t="331111" x="6750050" y="6210300"/>
          <p14:tracePt t="331128" x="6800850" y="6197600"/>
          <p14:tracePt t="331144" x="6858000" y="6184900"/>
          <p14:tracePt t="331161" x="6896100" y="6184900"/>
          <p14:tracePt t="331177" x="6934200" y="6178550"/>
          <p14:tracePt t="331194" x="6946900" y="6165850"/>
          <p14:tracePt t="331306" x="6953250" y="6165850"/>
          <p14:tracePt t="331322" x="6959600" y="6165850"/>
          <p14:tracePt t="331327" x="6965950" y="6159500"/>
          <p14:tracePt t="331344" x="6978650" y="6159500"/>
          <p14:tracePt t="331426" x="6985000" y="6153150"/>
          <p14:tracePt t="331442" x="6991350" y="6146800"/>
          <p14:tracePt t="331461" x="7004050" y="6140450"/>
          <p14:tracePt t="331461" x="7023100" y="6134100"/>
          <p14:tracePt t="331478" x="7035800" y="6127750"/>
          <p14:tracePt t="331494" x="7042150" y="6121400"/>
          <p14:tracePt t="331511" x="7061200" y="6115050"/>
          <p14:tracePt t="331528" x="7086600" y="6102350"/>
          <p14:tracePt t="331544" x="7118350" y="6089650"/>
          <p14:tracePt t="331561" x="7143750" y="6089650"/>
          <p14:tracePt t="331577" x="7181850" y="6089650"/>
          <p14:tracePt t="331577" x="7200900" y="6089650"/>
          <p14:tracePt t="331594" x="7219950" y="6083300"/>
          <p14:tracePt t="331611" x="7226300" y="6083300"/>
          <p14:tracePt t="331762" x="7239000" y="6083300"/>
          <p14:tracePt t="331771" x="7258050" y="6083300"/>
          <p14:tracePt t="331771" x="7315200" y="6096000"/>
          <p14:tracePt t="331794" x="7442200" y="6146800"/>
          <p14:tracePt t="331811" x="7505700" y="6165850"/>
          <p14:tracePt t="331828" x="7524750" y="6165850"/>
          <p14:tracePt t="331844" x="7531100" y="6165850"/>
          <p14:tracePt t="332018" x="7550150" y="6178550"/>
          <p14:tracePt t="332026" x="7556500" y="6191250"/>
          <p14:tracePt t="332027" x="7569200" y="6216650"/>
          <p14:tracePt t="332049" x="7600950" y="6248400"/>
          <p14:tracePt t="332061" x="7632700" y="6286500"/>
          <p14:tracePt t="332078" x="7658100" y="6318250"/>
          <p14:tracePt t="332094" x="7677150" y="6337300"/>
          <p14:tracePt t="332250" x="7683500" y="6337300"/>
          <p14:tracePt t="332258" x="7689850" y="6330950"/>
          <p14:tracePt t="332266" x="7708900" y="6311900"/>
          <p14:tracePt t="332281" x="7747000" y="6273800"/>
          <p14:tracePt t="332294" x="7753350" y="6242050"/>
          <p14:tracePt t="332311" x="7766050" y="6223000"/>
          <p14:tracePt t="332327" x="7772400" y="6223000"/>
          <p14:tracePt t="332394" x="7778750" y="6210300"/>
          <p14:tracePt t="332411" x="7785100" y="6203950"/>
          <p14:tracePt t="332411" x="7797800" y="6197600"/>
          <p14:tracePt t="332427" x="7829550" y="6191250"/>
          <p14:tracePt t="332444" x="7880350" y="6172200"/>
          <p14:tracePt t="332461" x="7924800" y="6159500"/>
          <p14:tracePt t="332477" x="7981950" y="6146800"/>
          <p14:tracePt t="332494" x="8013700" y="6146800"/>
          <p14:tracePt t="332511" x="8045450" y="6146800"/>
          <p14:tracePt t="332527" x="8058150" y="6146800"/>
          <p14:tracePt t="332544" x="8077200" y="6146800"/>
          <p14:tracePt t="332561" x="8096250" y="6146800"/>
          <p14:tracePt t="332578" x="8128000" y="6146800"/>
          <p14:tracePt t="332578" x="8134350" y="6146800"/>
          <p14:tracePt t="332595" x="8172450" y="6146800"/>
          <p14:tracePt t="332611" x="8204200" y="6146800"/>
          <p14:tracePt t="332627" x="8248650" y="6153150"/>
          <p14:tracePt t="332644" x="8324850" y="6165850"/>
          <p14:tracePt t="332661" x="8394700" y="6184900"/>
          <p14:tracePt t="332678" x="8477250" y="6197600"/>
          <p14:tracePt t="332694" x="8540750" y="6197600"/>
          <p14:tracePt t="332711" x="8623300" y="6223000"/>
          <p14:tracePt t="332728" x="8674100" y="6229350"/>
          <p14:tracePt t="332744" x="8680450" y="6229350"/>
          <p14:tracePt t="332787" x="8686800" y="6229350"/>
          <p14:tracePt t="332826" x="8693150" y="6229350"/>
          <p14:tracePt t="332834" x="8699500" y="6229350"/>
          <p14:tracePt t="332843" x="8705850" y="6229350"/>
          <p14:tracePt t="332890" x="8705850" y="6235700"/>
          <p14:tracePt t="333562" x="8699500" y="6229350"/>
          <p14:tracePt t="333570" x="8693150" y="6223000"/>
          <p14:tracePt t="333572" x="8680450" y="6210300"/>
          <p14:tracePt t="333594" x="8655050" y="6197600"/>
          <p14:tracePt t="333611" x="8648700" y="6197600"/>
          <p14:tracePt t="333627" x="8629650" y="6184900"/>
          <p14:tracePt t="333644" x="8610600" y="6184900"/>
          <p14:tracePt t="333661" x="8585200" y="6178550"/>
          <p14:tracePt t="333678" x="8566150" y="6172200"/>
          <p14:tracePt t="333694" x="8553450" y="6172200"/>
          <p14:tracePt t="333762" x="8547100" y="6172200"/>
          <p14:tracePt t="333770" x="8540750" y="6172200"/>
          <p14:tracePt t="333778" x="8509000" y="6172200"/>
          <p14:tracePt t="333794" x="8350250" y="6203950"/>
          <p14:tracePt t="333811" x="8172450" y="6235700"/>
          <p14:tracePt t="333827" x="8001000" y="6254750"/>
          <p14:tracePt t="333845" x="7835900" y="6273800"/>
          <p14:tracePt t="333861" x="7734300" y="6273800"/>
          <p14:tracePt t="333878" x="7677150" y="6273800"/>
          <p14:tracePt t="333896" x="7651750" y="6273800"/>
          <p14:tracePt t="333911" x="7639050" y="6280150"/>
          <p14:tracePt t="333928" x="7626350" y="6280150"/>
          <p14:tracePt t="333944" x="7613650" y="6286500"/>
          <p14:tracePt t="333961" x="7594600" y="6292850"/>
          <p14:tracePt t="333977" x="7562850" y="6305550"/>
          <p14:tracePt t="333977" x="7556500" y="6305550"/>
          <p14:tracePt t="333994" x="7524750" y="6324600"/>
          <p14:tracePt t="334011" x="7512050" y="6324600"/>
          <p14:tracePt t="334027" x="7505700" y="6324600"/>
          <p14:tracePt t="335386" x="7499350" y="6324600"/>
          <p14:tracePt t="335394" x="7435850" y="6324600"/>
          <p14:tracePt t="335403" x="7200900" y="6324600"/>
          <p14:tracePt t="335428" x="7010400" y="6324600"/>
          <p14:tracePt t="335444" x="6813550" y="6324600"/>
          <p14:tracePt t="335461" x="6578600" y="6311900"/>
          <p14:tracePt t="335477" x="6388100" y="6311900"/>
          <p14:tracePt t="335494" x="6229350" y="6311900"/>
          <p14:tracePt t="335511" x="6089650" y="6305550"/>
          <p14:tracePt t="335527" x="5994400" y="6305550"/>
          <p14:tracePt t="335544" x="5905500" y="6305550"/>
          <p14:tracePt t="335561" x="5848350" y="6305550"/>
          <p14:tracePt t="335578" x="5791200" y="6299200"/>
          <p14:tracePt t="335595" x="5772150" y="6292850"/>
          <p14:tracePt t="335611" x="5746750" y="6292850"/>
          <p14:tracePt t="335627" x="5740400" y="6292850"/>
          <p14:tracePt t="335644" x="5740400" y="6286500"/>
          <p14:tracePt t="335682" x="5734050" y="6286500"/>
          <p14:tracePt t="335698" x="5727700" y="6286500"/>
          <p14:tracePt t="335706" x="5708650" y="6286500"/>
          <p14:tracePt t="335711" x="5645150" y="6286500"/>
          <p14:tracePt t="335727" x="5524500" y="6267450"/>
          <p14:tracePt t="335744" x="5391150" y="6242050"/>
          <p14:tracePt t="335761" x="5264150" y="6216650"/>
          <p14:tracePt t="335778" x="5175250" y="6197600"/>
          <p14:tracePt t="335794" x="5149850" y="6191250"/>
          <p14:tracePt t="335811" x="5143500" y="6191250"/>
          <p14:tracePt t="336034" x="5143500" y="6184900"/>
          <p14:tracePt t="336042" x="5143500" y="6178550"/>
          <p14:tracePt t="336046" x="5149850" y="6172200"/>
          <p14:tracePt t="336061" x="5162550" y="6165850"/>
          <p14:tracePt t="336078" x="5168900" y="6159500"/>
          <p14:tracePt t="336094" x="5175250" y="6153150"/>
          <p14:tracePt t="336111" x="5181600" y="6146800"/>
          <p14:tracePt t="336128" x="5187950" y="6146800"/>
          <p14:tracePt t="336144" x="5200650" y="6134100"/>
          <p14:tracePt t="337146" x="5207000" y="6134100"/>
          <p14:tracePt t="337178" x="5213350" y="6134100"/>
          <p14:tracePt t="337202" x="5213350" y="6140450"/>
          <p14:tracePt t="337226" x="5213350" y="6146800"/>
          <p14:tracePt t="337322" x="5219700" y="6153150"/>
          <p14:tracePt t="337338" x="5226050" y="6165850"/>
          <p14:tracePt t="337361" x="5232400" y="6172200"/>
          <p14:tracePt t="337362" x="5238750" y="6172200"/>
          <p14:tracePt t="337458" x="5245100" y="6178550"/>
          <p14:tracePt t="337470" x="5251450" y="6184900"/>
          <p14:tracePt t="337471" x="5276850" y="6184900"/>
          <p14:tracePt t="337494" x="5302250" y="6184900"/>
          <p14:tracePt t="337511" x="5334000" y="6184900"/>
          <p14:tracePt t="337527" x="5365750" y="6184900"/>
          <p14:tracePt t="337544" x="5397500" y="6178550"/>
          <p14:tracePt t="337561" x="5403850" y="6172200"/>
          <p14:tracePt t="337578" x="5422900" y="6172200"/>
          <p14:tracePt t="337594" x="5429250" y="6159500"/>
          <p14:tracePt t="337611" x="5441950" y="6159500"/>
          <p14:tracePt t="337628" x="5454650" y="6146800"/>
          <p14:tracePt t="337644" x="5473700" y="6127750"/>
          <p14:tracePt t="337661" x="5499100" y="6115050"/>
          <p14:tracePt t="337678" x="5505450" y="6115050"/>
          <p14:tracePt t="337730" x="5505450" y="6108700"/>
          <p14:tracePt t="337810" x="5511800" y="6108700"/>
          <p14:tracePt t="337938" x="5518150" y="6108700"/>
          <p14:tracePt t="337954" x="5518150" y="6115050"/>
          <p14:tracePt t="337955" x="5530850" y="6134100"/>
          <p14:tracePt t="337977" x="5556250" y="6153150"/>
          <p14:tracePt t="337977" x="5568950" y="6165850"/>
          <p14:tracePt t="337994" x="5588000" y="6191250"/>
          <p14:tracePt t="338011" x="5600700" y="6210300"/>
          <p14:tracePt t="339274" x="5600700" y="6203950"/>
          <p14:tracePt t="339282" x="5607050" y="6191250"/>
          <p14:tracePt t="339290" x="5613400" y="6178550"/>
          <p14:tracePt t="339311" x="5613400" y="6165850"/>
          <p14:tracePt t="341882" x="5613400" y="6159500"/>
          <p14:tracePt t="341890" x="5613400" y="6153150"/>
          <p14:tracePt t="341898" x="5613400" y="6115050"/>
          <p14:tracePt t="341911" x="5594350" y="6051550"/>
          <p14:tracePt t="341927" x="5543550" y="5962650"/>
          <p14:tracePt t="341944" x="5454650" y="5797550"/>
          <p14:tracePt t="341961" x="5340350" y="5607050"/>
          <p14:tracePt t="341978" x="5073650" y="5257800"/>
          <p14:tracePt t="341994" x="4832350" y="5010150"/>
          <p14:tracePt t="342012" x="4552950" y="4756150"/>
          <p14:tracePt t="342028" x="4273550" y="4578350"/>
          <p14:tracePt t="342044" x="4032250" y="4451350"/>
          <p14:tracePt t="342061" x="3873500" y="4362450"/>
          <p14:tracePt t="342077" x="3771900" y="4305300"/>
          <p14:tracePt t="342094" x="3721100" y="4279900"/>
          <p14:tracePt t="342111" x="3714750" y="4273550"/>
          <p14:tracePt t="342127" x="3708400" y="4273550"/>
          <p14:tracePt t="342194" x="3702050" y="4267200"/>
          <p14:tracePt t="342202" x="3695700" y="4267200"/>
          <p14:tracePt t="342208" x="3600450" y="4235450"/>
          <p14:tracePt t="342227" x="3467100" y="4210050"/>
          <p14:tracePt t="342244" x="3321050" y="4197350"/>
          <p14:tracePt t="342261" x="3206750" y="4197350"/>
          <p14:tracePt t="342278" x="3162300" y="4197350"/>
          <p14:tracePt t="342294" x="3155950" y="4197350"/>
          <p14:tracePt t="342338" x="3155950" y="4210050"/>
          <p14:tracePt t="342346" x="3155950" y="4229100"/>
          <p14:tracePt t="342355" x="3168650" y="4260850"/>
          <p14:tracePt t="342362" x="3206750" y="4330700"/>
          <p14:tracePt t="342378" x="3295650" y="4445000"/>
          <p14:tracePt t="342394" x="3378200" y="4546600"/>
          <p14:tracePt t="342411" x="3473450" y="4610100"/>
          <p14:tracePt t="342428" x="3568700" y="4654550"/>
          <p14:tracePt t="342445" x="3638550" y="4679950"/>
          <p14:tracePt t="342461" x="3657600" y="4686300"/>
          <p14:tracePt t="342522" x="3663950" y="4686300"/>
          <p14:tracePt t="342538" x="3676650" y="4686300"/>
          <p14:tracePt t="342542" x="3695700" y="4673600"/>
          <p14:tracePt t="342561" x="3714750" y="4648200"/>
          <p14:tracePt t="342578" x="3733800" y="4622800"/>
          <p14:tracePt t="342594" x="3746500" y="4616450"/>
          <p14:tracePt t="342810" x="3746500" y="4622800"/>
          <p14:tracePt t="342818" x="3746500" y="4635500"/>
          <p14:tracePt t="342823" x="3771900" y="4737100"/>
          <p14:tracePt t="342844" x="3784600" y="4800600"/>
          <p14:tracePt t="342861" x="3790950" y="4832350"/>
          <p14:tracePt t="342878" x="3790950" y="4838700"/>
          <p14:tracePt t="343074" x="3790950" y="4845050"/>
          <p14:tracePt t="343106" x="3784600" y="4845050"/>
          <p14:tracePt t="343122" x="3778250" y="4845050"/>
          <p14:tracePt t="343154" x="3771900" y="4845050"/>
          <p14:tracePt t="343171" x="3765550" y="4851400"/>
          <p14:tracePt t="343171" x="3759200" y="4857750"/>
          <p14:tracePt t="343194" x="3746500" y="4864100"/>
          <p14:tracePt t="343234" x="3740150" y="4870450"/>
          <p14:tracePt t="343239" x="3746500" y="4889500"/>
          <p14:tracePt t="343244" x="3841750" y="4933950"/>
          <p14:tracePt t="343261" x="4051300" y="5010150"/>
          <p14:tracePt t="343277" x="4495800" y="5149850"/>
          <p14:tracePt t="343294" x="5105400" y="5270500"/>
          <p14:tracePt t="343311" x="5727700" y="5384800"/>
          <p14:tracePt t="343328" x="6153150" y="5448300"/>
          <p14:tracePt t="343344" x="6273800" y="5461000"/>
          <p14:tracePt t="343361" x="6286500" y="5461000"/>
          <p14:tracePt t="343403" x="6267450" y="5461000"/>
          <p14:tracePt t="343410" x="6203950" y="5454650"/>
          <p14:tracePt t="343420" x="5803900" y="5365750"/>
          <p14:tracePt t="343444" x="5200650" y="5238750"/>
          <p14:tracePt t="343461" x="4375150" y="5035550"/>
          <p14:tracePt t="343478" x="3403600" y="4832350"/>
          <p14:tracePt t="343494" x="2451100" y="4648200"/>
          <p14:tracePt t="343511" x="1701800" y="4476750"/>
          <p14:tracePt t="343528" x="1301750" y="4394200"/>
          <p14:tracePt t="343544" x="1219200" y="4375150"/>
          <p14:tracePt t="343561" x="1212850" y="4368800"/>
          <p14:tracePt t="343578" x="1206500" y="4368800"/>
          <p14:tracePt t="343746" x="1200150" y="4368800"/>
          <p14:tracePt t="343763" x="1200150" y="4375150"/>
          <p14:tracePt t="343770" x="1206500" y="4381500"/>
          <p14:tracePt t="343778" x="1244600" y="4400550"/>
          <p14:tracePt t="343794" x="1377950" y="4451350"/>
          <p14:tracePt t="343811" x="1530350" y="4508500"/>
          <p14:tracePt t="343827" x="1746250" y="4578350"/>
          <p14:tracePt t="343844" x="2000250" y="4667250"/>
          <p14:tracePt t="343861" x="2317750" y="4743450"/>
          <p14:tracePt t="343877" x="2603500" y="4832350"/>
          <p14:tracePt t="343894" x="2819400" y="4908550"/>
          <p14:tracePt t="343911" x="2965450" y="4953000"/>
          <p14:tracePt t="343927" x="3054350" y="4991100"/>
          <p14:tracePt t="343944" x="3098800" y="5003800"/>
          <p14:tracePt t="343961" x="3105150" y="5010150"/>
          <p14:tracePt t="343977" x="3111500" y="5016500"/>
          <p14:tracePt t="343995" x="3136900" y="5035550"/>
          <p14:tracePt t="344011" x="3187700" y="5067300"/>
          <p14:tracePt t="344027" x="3251200" y="5111750"/>
          <p14:tracePt t="344045" x="3308350" y="5156200"/>
          <p14:tracePt t="344061" x="3371850" y="5187950"/>
          <p14:tracePt t="344077" x="3435350" y="5226050"/>
          <p14:tracePt t="344094" x="3486150" y="5270500"/>
          <p14:tracePt t="344111" x="3517900" y="5283200"/>
          <p14:tracePt t="344128" x="3530600" y="5289550"/>
          <p14:tracePt t="344178" x="3543300" y="5289550"/>
          <p14:tracePt t="344186" x="3562350" y="5302250"/>
          <p14:tracePt t="344192" x="3657600" y="5334000"/>
          <p14:tracePt t="344211" x="3727450" y="5359400"/>
          <p14:tracePt t="344227" x="3822700" y="5391150"/>
          <p14:tracePt t="344244" x="3917950" y="5410200"/>
          <p14:tracePt t="344261" x="4019550" y="5429250"/>
          <p14:tracePt t="344278" x="4102100" y="5441950"/>
          <p14:tracePt t="344294" x="4159250" y="5448300"/>
          <p14:tracePt t="344311" x="4178300" y="5454650"/>
          <p14:tracePt t="344327" x="4184650" y="5454650"/>
          <p14:tracePt t="344402" x="4191000" y="5454650"/>
          <p14:tracePt t="344410" x="4254500" y="5480050"/>
          <p14:tracePt t="344424" x="4495800" y="5568950"/>
          <p14:tracePt t="344444" x="4762500" y="5651500"/>
          <p14:tracePt t="344461" x="5080000" y="5784850"/>
          <p14:tracePt t="344478" x="5334000" y="5880100"/>
          <p14:tracePt t="344494" x="5486400" y="5943600"/>
          <p14:tracePt t="344511" x="5556250" y="5975350"/>
          <p14:tracePt t="344528" x="5568950" y="5975350"/>
          <p14:tracePt t="344978" x="5562600" y="5969000"/>
          <p14:tracePt t="344994" x="5556250" y="5969000"/>
          <p14:tracePt t="345002" x="5543550" y="5969000"/>
          <p14:tracePt t="345017" x="5537200" y="5969000"/>
          <p14:tracePt t="345029" x="5537200" y="5962650"/>
          <p14:tracePt t="345066" x="5524500" y="5962650"/>
          <p14:tracePt t="345082" x="5518150" y="5969000"/>
          <p14:tracePt t="345098" x="5511800" y="5969000"/>
          <p14:tracePt t="345106" x="5505450" y="5975350"/>
          <p14:tracePt t="345114" x="5499100" y="5981700"/>
          <p14:tracePt t="345127" x="5492750" y="5994400"/>
          <p14:tracePt t="345144" x="5480050" y="6000750"/>
          <p14:tracePt t="345161" x="5480050" y="6007100"/>
          <p14:tracePt t="345177" x="5467350" y="6019800"/>
          <p14:tracePt t="345194" x="5454650" y="6032500"/>
          <p14:tracePt t="345211" x="5454650" y="6038850"/>
          <p14:tracePt t="345227" x="5448300" y="6051550"/>
          <p14:tracePt t="345298" x="5441950" y="6064250"/>
          <p14:tracePt t="345322" x="5441950" y="6070600"/>
          <p14:tracePt t="345328" x="5441950" y="6083300"/>
          <p14:tracePt t="345336" x="5441950" y="6102350"/>
          <p14:tracePt t="345361" x="5441950" y="6115050"/>
          <p14:tracePt t="345498" x="5448300" y="6115050"/>
          <p14:tracePt t="345506" x="5461000" y="6108700"/>
          <p14:tracePt t="345509" x="5486400" y="6083300"/>
          <p14:tracePt t="345527" x="5511800" y="6051550"/>
          <p14:tracePt t="345544" x="5530850" y="6026150"/>
          <p14:tracePt t="345561" x="5549900" y="6007100"/>
          <p14:tracePt t="345577" x="5556250" y="5994400"/>
          <p14:tracePt t="345577" x="5562600" y="5988050"/>
          <p14:tracePt t="345642" x="5562600" y="5981700"/>
          <p14:tracePt t="345658" x="5562600" y="5975350"/>
          <p14:tracePt t="345677" x="5562600" y="5962650"/>
          <p14:tracePt t="345678" x="5562600" y="5943600"/>
          <p14:tracePt t="345694" x="5549900" y="5905500"/>
          <p14:tracePt t="345711" x="5524500" y="5861050"/>
          <p14:tracePt t="345728" x="5492750" y="5816600"/>
          <p14:tracePt t="345744" x="5473700" y="5784850"/>
          <p14:tracePt t="345761" x="5461000" y="5765800"/>
          <p14:tracePt t="345777" x="5454650" y="5765800"/>
          <p14:tracePt t="345842" x="5454650" y="5759450"/>
          <p14:tracePt t="345866" x="5448300" y="5759450"/>
          <p14:tracePt t="345877" x="5441950" y="5759450"/>
          <p14:tracePt t="345878" x="5435600" y="5765800"/>
          <p14:tracePt t="345894" x="5429250" y="5778500"/>
          <p14:tracePt t="345911" x="5416550" y="5791200"/>
          <p14:tracePt t="345928" x="5416550" y="5810250"/>
          <p14:tracePt t="345944" x="5410200" y="5822950"/>
          <p14:tracePt t="346162" x="5410200" y="5829300"/>
          <p14:tracePt t="346186" x="5410200" y="5835650"/>
          <p14:tracePt t="346187" x="5410200" y="5848350"/>
          <p14:tracePt t="346211" x="5410200" y="5867400"/>
          <p14:tracePt t="346266" x="5410200" y="5873750"/>
          <p14:tracePt t="346290" x="5422900" y="5880100"/>
          <p14:tracePt t="346306" x="5429250" y="5886450"/>
          <p14:tracePt t="346308" x="5441950" y="5899150"/>
          <p14:tracePt t="346327" x="5467350" y="5905500"/>
          <p14:tracePt t="346344" x="5499100" y="5918200"/>
          <p14:tracePt t="346361" x="5511800" y="5924550"/>
          <p14:tracePt t="346361" x="0" y="0"/>
        </p14:tracePtLst>
        <p14:tracePtLst>
          <p14:tracePt t="346562" x="5581650" y="6038850"/>
          <p14:tracePt t="346586" x="5588000" y="6045200"/>
          <p14:tracePt t="346898" x="5588000" y="6051550"/>
          <p14:tracePt t="346906" x="5588000" y="6057900"/>
          <p14:tracePt t="346930" x="5581650" y="6057900"/>
          <p14:tracePt t="347146" x="5568950" y="6057900"/>
          <p14:tracePt t="347162" x="5568950" y="6064250"/>
          <p14:tracePt t="347170" x="5562600" y="6064250"/>
          <p14:tracePt t="347178" x="5556250" y="6076950"/>
          <p14:tracePt t="347194" x="5549900" y="6102350"/>
          <p14:tracePt t="347211" x="5543550" y="6121400"/>
          <p14:tracePt t="347228" x="5537200" y="6140450"/>
          <p14:tracePt t="347244" x="5524500" y="6165850"/>
          <p14:tracePt t="347261" x="5518150" y="6178550"/>
          <p14:tracePt t="347277" x="5505450" y="6223000"/>
          <p14:tracePt t="347294" x="5499100" y="6261100"/>
          <p14:tracePt t="347311" x="5486400" y="6311900"/>
          <p14:tracePt t="347328" x="5473700" y="6369050"/>
          <p14:tracePt t="347344" x="5467350" y="6407150"/>
          <p14:tracePt t="347361" x="5461000" y="6432550"/>
          <p14:tracePt t="347378" x="5461000" y="6438900"/>
          <p14:tracePt t="347394" x="5461000" y="6457950"/>
          <p14:tracePt t="347411" x="5454650" y="6464300"/>
          <p14:tracePt t="347427" x="5454650" y="6470650"/>
          <p14:tracePt t="347842" x="5454650" y="6464300"/>
          <p14:tracePt t="347850" x="5454650" y="6457950"/>
          <p14:tracePt t="347856" x="5454650" y="6432550"/>
          <p14:tracePt t="347877" x="5454650" y="6426200"/>
          <p14:tracePt t="347894" x="5461000" y="6407150"/>
          <p14:tracePt t="347911" x="5461000" y="6394450"/>
          <p14:tracePt t="348258" x="5461000" y="6388100"/>
          <p14:tracePt t="348290" x="5461000" y="6375400"/>
          <p14:tracePt t="348410" x="5454650" y="6375400"/>
          <p14:tracePt t="348418" x="5441950" y="6369050"/>
          <p14:tracePt t="348424" x="5391150" y="6343650"/>
          <p14:tracePt t="348444" x="5346700" y="6330950"/>
          <p14:tracePt t="348461" x="5308600" y="6330950"/>
          <p14:tracePt t="348478" x="5302250" y="6324600"/>
          <p14:tracePt t="348494" x="5295900" y="6324600"/>
          <p14:tracePt t="348650" x="5289550" y="6318250"/>
          <p14:tracePt t="348690" x="5289550" y="6311900"/>
          <p14:tracePt t="348698" x="5289550" y="6305550"/>
          <p14:tracePt t="348706" x="5295900" y="6292850"/>
          <p14:tracePt t="348728" x="5308600" y="6273800"/>
          <p14:tracePt t="348744" x="5308600" y="6267450"/>
          <p14:tracePt t="348761" x="5321300" y="6248400"/>
          <p14:tracePt t="348777" x="5321300" y="6242050"/>
          <p14:tracePt t="348794" x="5334000" y="6223000"/>
          <p14:tracePt t="348811" x="5334000" y="6216650"/>
          <p14:tracePt t="348827" x="5334000" y="6210300"/>
          <p14:tracePt t="348844" x="5334000" y="6203950"/>
          <p14:tracePt t="348861" x="5340350" y="6197600"/>
          <p14:tracePt t="348915" x="5346700" y="6191250"/>
          <p14:tracePt t="349442" x="5346700" y="6184900"/>
          <p14:tracePt t="349450" x="5346700" y="6178550"/>
          <p14:tracePt t="349454" x="5353050" y="6159500"/>
          <p14:tracePt t="349477" x="5359400" y="6159500"/>
          <p14:tracePt t="349494" x="5365750" y="6153150"/>
          <p14:tracePt t="349754" x="5372100" y="6146800"/>
          <p14:tracePt t="349770" x="5372100" y="6140450"/>
          <p14:tracePt t="349810" x="5378450" y="6134100"/>
          <p14:tracePt t="349820" x="5378450" y="6127750"/>
          <p14:tracePt t="349821" x="5384800" y="6121400"/>
          <p14:tracePt t="349882" x="5384800" y="6115050"/>
          <p14:tracePt t="349890" x="5391150" y="6108700"/>
          <p14:tracePt t="349892" x="5397500" y="6102350"/>
          <p14:tracePt t="350010" x="5397500" y="6089650"/>
          <p14:tracePt t="350034" x="5403850" y="6089650"/>
          <p14:tracePt t="350042" x="5403850" y="6083300"/>
          <p14:tracePt t="350738" x="5416550" y="6076950"/>
          <p14:tracePt t="350746" x="5422900" y="6076950"/>
          <p14:tracePt t="350761" x="5435600" y="6076950"/>
          <p14:tracePt t="350762" x="5492750" y="6076950"/>
          <p14:tracePt t="350778" x="5549900" y="6076950"/>
          <p14:tracePt t="350794" x="5683250" y="6076950"/>
          <p14:tracePt t="350811" x="5727700" y="6076950"/>
          <p14:tracePt t="350827" x="5753100" y="6076950"/>
          <p14:tracePt t="350844" x="5759450" y="6076950"/>
          <p14:tracePt t="351044" x="5765800" y="6083300"/>
          <p14:tracePt t="351074" x="5765800" y="6089650"/>
          <p14:tracePt t="351086" x="5765800" y="6096000"/>
          <p14:tracePt t="351155" x="5765800" y="6102350"/>
          <p14:tracePt t="351162" x="5759450" y="6102350"/>
          <p14:tracePt t="351170" x="5759450" y="6108700"/>
          <p14:tracePt t="351178" x="5740400" y="6108700"/>
          <p14:tracePt t="351194" x="5683250" y="6102350"/>
          <p14:tracePt t="351211" x="5651500" y="6096000"/>
          <p14:tracePt t="351227" x="5607050" y="6089650"/>
          <p14:tracePt t="351244" x="5594350" y="6089650"/>
          <p14:tracePt t="351261" x="5594350" y="6083300"/>
          <p14:tracePt t="351322" x="5581650" y="6089650"/>
          <p14:tracePt t="351338" x="5575300" y="6096000"/>
          <p14:tracePt t="351346" x="5568950" y="6102350"/>
          <p14:tracePt t="351354" x="5549900" y="6127750"/>
          <p14:tracePt t="351377" x="5543550" y="6134100"/>
          <p14:tracePt t="351419" x="5543550" y="6140450"/>
          <p14:tracePt t="351466" x="5543550" y="6146800"/>
          <p14:tracePt t="351634" x="5530850" y="6146800"/>
          <p14:tracePt t="351642" x="5499100" y="6140450"/>
          <p14:tracePt t="351643" x="5416550" y="6108700"/>
          <p14:tracePt t="351661" x="5276850" y="6076950"/>
          <p14:tracePt t="351678" x="5143500" y="6051550"/>
          <p14:tracePt t="351694" x="5080000" y="6045200"/>
          <p14:tracePt t="351711" x="5060950" y="6045200"/>
          <p14:tracePt t="352563" x="5067300" y="6045200"/>
          <p14:tracePt t="352586" x="5073650" y="6051550"/>
          <p14:tracePt t="352603" x="5105400" y="6070600"/>
          <p14:tracePt t="352604" x="5143500" y="6089650"/>
          <p14:tracePt t="352628" x="5162550" y="6096000"/>
          <p14:tracePt t="352644" x="5181600" y="6102350"/>
          <p14:tracePt t="352661" x="5181600" y="6108700"/>
          <p14:tracePt t="352678" x="5187950" y="6115050"/>
          <p14:tracePt t="353386" x="5194300" y="6115050"/>
          <p14:tracePt t="353396" x="5200650" y="6108700"/>
          <p14:tracePt t="353858" x="5200650" y="6102350"/>
          <p14:tracePt t="353866" x="5207000" y="6096000"/>
          <p14:tracePt t="353890" x="5207000" y="6089650"/>
          <p14:tracePt t="354874" x="5207000" y="6070600"/>
          <p14:tracePt t="354882" x="5207000" y="6057900"/>
          <p14:tracePt t="354890" x="5226050" y="6007100"/>
          <p14:tracePt t="354911" x="5232400" y="5975350"/>
          <p14:tracePt t="354928" x="5238750" y="5949950"/>
          <p14:tracePt t="354944" x="5245100" y="5937250"/>
          <p14:tracePt t="354961" x="5251450" y="5918200"/>
          <p14:tracePt t="354978" x="5257800" y="5905500"/>
          <p14:tracePt t="354994" x="5257800" y="5886450"/>
          <p14:tracePt t="355011" x="5264150" y="5873750"/>
          <p14:tracePt t="355028" x="5264150" y="5861050"/>
          <p14:tracePt t="355044" x="5264150" y="5854700"/>
          <p14:tracePt t="355194" x="5264150" y="5848350"/>
          <p14:tracePt t="355426" x="5264150" y="5842000"/>
          <p14:tracePt t="355474" x="5264150" y="5848350"/>
          <p14:tracePt t="355482" x="5257800" y="5854700"/>
          <p14:tracePt t="355486" x="5257800" y="5861050"/>
          <p14:tracePt t="355511" x="5251450" y="5867400"/>
          <p14:tracePt t="355528" x="5245100" y="5867400"/>
          <p14:tracePt t="355544" x="5245100" y="5880100"/>
          <p14:tracePt t="355561" x="5245100" y="5886450"/>
          <p14:tracePt t="355578" x="5238750" y="5892800"/>
          <p14:tracePt t="355634" x="5238750" y="5899150"/>
          <p14:tracePt t="355642" x="5238750" y="5905500"/>
          <p14:tracePt t="355661" x="5232400" y="5911850"/>
          <p14:tracePt t="355661" x="5226050" y="5924550"/>
          <p14:tracePt t="355678" x="5219700" y="5943600"/>
          <p14:tracePt t="355694" x="5213350" y="5956300"/>
          <p14:tracePt t="355711" x="5213350" y="5962650"/>
          <p14:tracePt t="355728" x="5213350" y="5969000"/>
          <p14:tracePt t="355744" x="5207000" y="5975350"/>
          <p14:tracePt t="355779" x="5207000" y="5981700"/>
          <p14:tracePt t="355779" x="5207000" y="5988050"/>
          <p14:tracePt t="355794" x="5207000" y="6026150"/>
          <p14:tracePt t="355811" x="5207000" y="6051550"/>
          <p14:tracePt t="355828" x="5207000" y="6076950"/>
          <p14:tracePt t="355844" x="5207000" y="6102350"/>
          <p14:tracePt t="355861" x="5207000" y="6115050"/>
          <p14:tracePt t="355906" x="5207000" y="6127750"/>
          <p14:tracePt t="355914" x="5207000" y="6140450"/>
          <p14:tracePt t="355922" x="5226050" y="6159500"/>
          <p14:tracePt t="355944" x="5245100" y="6178550"/>
          <p14:tracePt t="355961" x="5276850" y="6191250"/>
          <p14:tracePt t="355978" x="5302250" y="6191250"/>
          <p14:tracePt t="355994" x="5340350" y="6197600"/>
          <p14:tracePt t="356011" x="5365750" y="6197600"/>
          <p14:tracePt t="356028" x="5391150" y="6197600"/>
          <p14:tracePt t="356074" x="5403850" y="6197600"/>
          <p14:tracePt t="356090" x="5416550" y="6184900"/>
          <p14:tracePt t="356098" x="5441950" y="6146800"/>
          <p14:tracePt t="356111" x="5461000" y="6108700"/>
          <p14:tracePt t="356128" x="5473700" y="6070600"/>
          <p14:tracePt t="356144" x="5473700" y="6057900"/>
          <p14:tracePt t="356187" x="5480050" y="6057900"/>
          <p14:tracePt t="356250" x="5480050" y="6051550"/>
          <p14:tracePt t="356259" x="5480050" y="6045200"/>
          <p14:tracePt t="356259" x="5480050" y="6038850"/>
          <p14:tracePt t="356277" x="5480050" y="6026150"/>
          <p14:tracePt t="356354" x="5473700" y="6019800"/>
          <p14:tracePt t="356371" x="5467350" y="6013450"/>
          <p14:tracePt t="356371" x="5461000" y="6013450"/>
          <p14:tracePt t="356394" x="5441950" y="6007100"/>
          <p14:tracePt t="356411" x="5435600" y="6007100"/>
          <p14:tracePt t="356428" x="5416550" y="6007100"/>
          <p14:tracePt t="356444" x="5397500" y="6007100"/>
          <p14:tracePt t="356461" x="5378450" y="6007100"/>
          <p14:tracePt t="356478" x="5359400" y="6013450"/>
          <p14:tracePt t="356494" x="5340350" y="6026150"/>
          <p14:tracePt t="356511" x="5334000" y="6032500"/>
          <p14:tracePt t="356528" x="5321300" y="6038850"/>
          <p14:tracePt t="356544" x="5314950" y="6051550"/>
          <p14:tracePt t="356587" x="5308600" y="6057900"/>
          <p14:tracePt t="356619" x="5308600" y="6064250"/>
          <p14:tracePt t="356626" x="5302250" y="6070600"/>
          <p14:tracePt t="356644" x="5302250" y="6076950"/>
          <p14:tracePt t="356646" x="5295900" y="6089650"/>
          <p14:tracePt t="356646" x="5295900" y="6096000"/>
          <p14:tracePt t="356686" x="5295900" y="6102350"/>
          <p14:tracePt t="356687" x="5295900" y="6108700"/>
          <p14:tracePt t="356770" x="5289550" y="6108700"/>
          <p14:tracePt t="356786" x="5289550" y="6121400"/>
          <p14:tracePt t="356800" x="5289550" y="6134100"/>
          <p14:tracePt t="356803" x="5283200" y="6140450"/>
          <p14:tracePt t="358282" x="5283200" y="6146800"/>
          <p14:tracePt t="358290" x="5276850" y="6153150"/>
          <p14:tracePt t="358295" x="5270500" y="6159500"/>
          <p14:tracePt t="358311" x="5251450" y="6159500"/>
          <p14:tracePt t="358328" x="5245100" y="6165850"/>
          <p14:tracePt t="358344" x="5238750" y="6172200"/>
          <p14:tracePt t="358379" x="5232400" y="6172200"/>
          <p14:tracePt t="358379" x="5226050" y="6172200"/>
          <p14:tracePt t="358394" x="5219700" y="6178550"/>
          <p14:tracePt t="358411" x="5213350" y="6178550"/>
          <p14:tracePt t="358428" x="5207000" y="6178550"/>
          <p14:tracePt t="358444" x="5194300" y="6191250"/>
          <p14:tracePt t="358461" x="5181600" y="6191250"/>
          <p14:tracePt t="358478" x="5175250" y="6191250"/>
          <p14:tracePt t="358494" x="5156200" y="6203950"/>
          <p14:tracePt t="358511" x="5143500" y="6203950"/>
          <p14:tracePt t="358528" x="5130800" y="6203950"/>
          <p14:tracePt t="358544" x="5118100" y="6203950"/>
          <p14:tracePt t="358561" x="5086350" y="6203950"/>
          <p14:tracePt t="358578" x="5060950" y="6203950"/>
          <p14:tracePt t="358594" x="5035550" y="6197600"/>
          <p14:tracePt t="358611" x="5029200" y="6197600"/>
          <p14:tracePt t="358658" x="5029200" y="6191250"/>
          <p14:tracePt t="358770" x="5016500" y="6191250"/>
          <p14:tracePt t="358778" x="5010150" y="6191250"/>
          <p14:tracePt t="358786" x="4908550" y="6191250"/>
          <p14:tracePt t="358812" x="4838700" y="6197600"/>
          <p14:tracePt t="358827" x="4756150" y="6197600"/>
          <p14:tracePt t="358844" x="4699000" y="6191250"/>
          <p14:tracePt t="358861" x="4635500" y="6184900"/>
          <p14:tracePt t="358878" x="4559300" y="6184900"/>
          <p14:tracePt t="358894" x="4457700" y="6216650"/>
          <p14:tracePt t="358911" x="4330700" y="6242050"/>
          <p14:tracePt t="358928" x="4203700" y="6267450"/>
          <p14:tracePt t="358944" x="4076700" y="6286500"/>
          <p14:tracePt t="358961" x="4000500" y="6292850"/>
          <p14:tracePt t="358978" x="3956050" y="6292850"/>
          <p14:tracePt t="358994" x="3943350" y="6292850"/>
          <p14:tracePt t="359154" x="3937000" y="6292850"/>
          <p14:tracePt t="359162" x="3930650" y="6292850"/>
          <p14:tracePt t="359170" x="3924300" y="6292850"/>
          <p14:tracePt t="359177" x="3911600" y="6311900"/>
          <p14:tracePt t="359194" x="3873500" y="6330950"/>
          <p14:tracePt t="359211" x="3854450" y="6343650"/>
          <p14:tracePt t="359228" x="3841750" y="6356350"/>
          <p14:tracePt t="359244" x="3835400" y="6362700"/>
          <p14:tracePt t="359261" x="3822700" y="6369050"/>
          <p14:tracePt t="359306" x="3816350" y="6375400"/>
          <p14:tracePt t="359320" x="3810000" y="6375400"/>
          <p14:tracePt t="359322" x="3803650" y="6388100"/>
          <p14:tracePt t="359344" x="3790950" y="6394450"/>
          <p14:tracePt t="359361" x="3778250" y="6407150"/>
          <p14:tracePt t="359378" x="3771900" y="6407150"/>
          <p14:tracePt t="359394" x="3765550" y="6413500"/>
          <p14:tracePt t="359802" x="3759200" y="6413500"/>
          <p14:tracePt t="359813" x="3752850" y="6413500"/>
          <p14:tracePt t="359821" x="3746500" y="6413500"/>
          <p14:tracePt t="359874" x="3746500" y="6407150"/>
          <p14:tracePt t="359922" x="3740150" y="6400800"/>
          <p14:tracePt t="360114" x="3733800" y="6400800"/>
          <p14:tracePt t="360130" x="3727450" y="6400800"/>
          <p14:tracePt t="360153" x="3721100" y="6400800"/>
          <p14:tracePt t="360154" x="3702050" y="6400800"/>
          <p14:tracePt t="360177" x="3689350" y="6400800"/>
          <p14:tracePt t="360194" x="3676650" y="6400800"/>
          <p14:tracePt t="360211" x="3670300" y="6400800"/>
          <p14:tracePt t="360227" x="3663950" y="6400800"/>
          <p14:tracePt t="360244" x="3657600" y="6400800"/>
          <p14:tracePt t="360261" x="3651250" y="6400800"/>
          <p14:tracePt t="360298" x="3638550" y="6400800"/>
          <p14:tracePt t="360322" x="3625850" y="6400800"/>
          <p14:tracePt t="360330" x="3619500" y="6400800"/>
          <p14:tracePt t="360336" x="3606800" y="6394450"/>
          <p14:tracePt t="360361" x="3575050" y="6394450"/>
          <p14:tracePt t="360377" x="3556000" y="6394450"/>
          <p14:tracePt t="360594" x="3549650" y="6394450"/>
          <p14:tracePt t="360666" x="3543300" y="6388100"/>
          <p14:tracePt t="360706" x="3536950" y="6388100"/>
          <p14:tracePt t="360730" x="3530600" y="6388100"/>
          <p14:tracePt t="360762" x="3524250" y="6388100"/>
          <p14:tracePt t="360771" x="3517900" y="6388100"/>
          <p14:tracePt t="360771" x="3511550" y="6388100"/>
          <p14:tracePt t="360794" x="3505200" y="6388100"/>
          <p14:tracePt t="360811" x="3492500" y="6388100"/>
          <p14:tracePt t="360828" x="3486150" y="6388100"/>
          <p14:tracePt t="360844" x="3479800" y="6388100"/>
          <p14:tracePt t="360890" x="3473450" y="6388100"/>
          <p14:tracePt t="360922" x="3467100" y="6388100"/>
          <p14:tracePt t="361066" x="3454400" y="6388100"/>
          <p14:tracePt t="361074" x="3441700" y="6381750"/>
          <p14:tracePt t="361080" x="3429000" y="6381750"/>
          <p14:tracePt t="361094" x="3390900" y="6369050"/>
          <p14:tracePt t="361111" x="3371850" y="6369050"/>
          <p14:tracePt t="361127" x="3340100" y="6369050"/>
          <p14:tracePt t="361144" x="3308350" y="6362700"/>
          <p14:tracePt t="361161" x="3276600" y="6362700"/>
          <p14:tracePt t="361178" x="3225800" y="6350000"/>
          <p14:tracePt t="361178" x="3213100" y="6350000"/>
          <p14:tracePt t="361194" x="3143250" y="6337300"/>
          <p14:tracePt t="361211" x="3079750" y="6330950"/>
          <p14:tracePt t="361227" x="3016250" y="6324600"/>
          <p14:tracePt t="361245" x="2965450" y="6318250"/>
          <p14:tracePt t="361261" x="2940050" y="6311900"/>
          <p14:tracePt t="361278" x="2908300" y="6299200"/>
          <p14:tracePt t="361294" x="2882900" y="6299200"/>
          <p14:tracePt t="361311" x="2876550" y="6299200"/>
          <p14:tracePt t="361328" x="2857500" y="6292850"/>
          <p14:tracePt t="361344" x="2851150" y="6286500"/>
          <p14:tracePt t="361514" x="2844800" y="6286500"/>
          <p14:tracePt t="361530" x="2832100" y="6286500"/>
          <p14:tracePt t="361539" x="2819400" y="6286500"/>
          <p14:tracePt t="361544" x="2787650" y="6286500"/>
          <p14:tracePt t="361561" x="2736850" y="6286500"/>
          <p14:tracePt t="361578" x="2686050" y="6286500"/>
          <p14:tracePt t="361594" x="2641600" y="6280150"/>
          <p14:tracePt t="361611" x="2628900" y="6280150"/>
          <p14:tracePt t="362034" x="2609850" y="6280150"/>
          <p14:tracePt t="362042" x="2590800" y="6267450"/>
          <p14:tracePt t="362050" x="2489200" y="6229350"/>
          <p14:tracePt t="362061" x="2343150" y="6178550"/>
          <p14:tracePt t="362077" x="2216150" y="6127750"/>
          <p14:tracePt t="362094" x="2114550" y="6108700"/>
          <p14:tracePt t="362111" x="2070100" y="6089650"/>
          <p14:tracePt t="362128" x="2063750" y="6089650"/>
          <p14:tracePt t="362354" x="2051050" y="6089650"/>
          <p14:tracePt t="362371" x="2044700" y="6102350"/>
          <p14:tracePt t="362371" x="2032000" y="6121400"/>
          <p14:tracePt t="362394" x="2000250" y="6159500"/>
          <p14:tracePt t="362411" x="1981200" y="6178550"/>
          <p14:tracePt t="362428" x="1974850" y="6191250"/>
          <p14:tracePt t="362506" x="1968500" y="6197600"/>
          <p14:tracePt t="362522" x="1962150" y="6210300"/>
          <p14:tracePt t="362523" x="1955800" y="6223000"/>
          <p14:tracePt t="362544" x="1949450" y="6229350"/>
          <p14:tracePt t="362561" x="1943100" y="6248400"/>
          <p14:tracePt t="362578" x="1936750" y="6248400"/>
          <p14:tracePt t="362786" x="1936750" y="6254750"/>
          <p14:tracePt t="362803" x="1924050" y="6254750"/>
          <p14:tracePt t="362806" x="1854200" y="6267450"/>
          <p14:tracePt t="362827" x="1797050" y="6267450"/>
          <p14:tracePt t="362844" x="1714500" y="6267450"/>
          <p14:tracePt t="362861" x="1644650" y="6267450"/>
          <p14:tracePt t="362877" x="1612900" y="6267450"/>
          <p14:tracePt t="362894" x="1600200" y="6267450"/>
          <p14:tracePt t="362911" x="1593850" y="6267450"/>
          <p14:tracePt t="362970" x="1581150" y="6273800"/>
          <p14:tracePt t="362978" x="1568450" y="6273800"/>
          <p14:tracePt t="362986" x="1543050" y="6292850"/>
          <p14:tracePt t="363011" x="1536700" y="6299200"/>
          <p14:tracePt t="363562" x="1530350" y="6299200"/>
          <p14:tracePt t="363586" x="1524000" y="6299200"/>
          <p14:tracePt t="363587" x="1504950" y="6299200"/>
          <p14:tracePt t="363674" x="1498600" y="6299200"/>
          <p14:tracePt t="363746" x="1492250" y="6299200"/>
          <p14:tracePt t="363754" x="1485900" y="6299200"/>
          <p14:tracePt t="363758" x="1479550" y="6299200"/>
          <p14:tracePt t="363758" x="1473200" y="6299200"/>
          <p14:tracePt t="363795" x="1466850" y="6299200"/>
          <p14:tracePt t="363834" x="1460500" y="6299200"/>
          <p14:tracePt t="364090" x="1454150" y="6299200"/>
          <p14:tracePt t="364096" x="1447800" y="6299200"/>
          <p14:tracePt t="364103" x="1428750" y="6292850"/>
          <p14:tracePt t="364178" x="1422400" y="6292850"/>
          <p14:tracePt t="364187" x="1416050" y="6292850"/>
          <p14:tracePt t="364418" x="1409700" y="6292850"/>
          <p14:tracePt t="364426" x="1409700" y="6286500"/>
          <p14:tracePt t="364498" x="1403350" y="6286500"/>
          <p14:tracePt t="364514" x="1397000" y="6286500"/>
          <p14:tracePt t="364536" x="1390650" y="6286500"/>
          <p14:tracePt t="364537" x="1384300" y="6286500"/>
          <p14:tracePt t="364594" x="1377950" y="6286500"/>
          <p14:tracePt t="364611" x="1371600" y="6286500"/>
          <p14:tracePt t="364635" x="1365250" y="6286500"/>
          <p14:tracePt t="364650" x="1352550" y="6286500"/>
          <p14:tracePt t="364658" x="1346200" y="6286500"/>
          <p14:tracePt t="364691" x="1339850" y="6292850"/>
          <p14:tracePt t="364842" x="1333500" y="6292850"/>
          <p14:tracePt t="364850" x="1320800" y="6292850"/>
          <p14:tracePt t="364858" x="1314450" y="6292850"/>
          <p14:tracePt t="364866" x="1289050" y="6292850"/>
          <p14:tracePt t="364878" x="1270000" y="6292850"/>
          <p14:tracePt t="364894" x="1250950" y="6292850"/>
          <p14:tracePt t="364911" x="1238250" y="6292850"/>
          <p14:tracePt t="364928" x="1231900" y="6292850"/>
          <p14:tracePt t="364944" x="1225550" y="6292850"/>
          <p14:tracePt t="364961" x="1219200" y="6299200"/>
          <p14:tracePt t="365290" x="1212850" y="6299200"/>
          <p14:tracePt t="365298" x="1162050" y="6286500"/>
          <p14:tracePt t="365321" x="1066800" y="6242050"/>
          <p14:tracePt t="365344" x="965200" y="6203950"/>
          <p14:tracePt t="365361" x="857250" y="6172200"/>
          <p14:tracePt t="365378" x="781050" y="6140450"/>
          <p14:tracePt t="365378" x="762000" y="6127750"/>
          <p14:tracePt t="365394" x="749300" y="6121400"/>
          <p14:tracePt t="365866" x="749300" y="6127750"/>
          <p14:tracePt t="365946" x="749300" y="6134100"/>
          <p14:tracePt t="365963" x="749300" y="6140450"/>
          <p14:tracePt t="365986" x="749300" y="6153150"/>
          <p14:tracePt t="365987" x="749300" y="6172200"/>
          <p14:tracePt t="366011" x="749300" y="6184900"/>
          <p14:tracePt t="366028" x="749300" y="6191250"/>
          <p14:tracePt t="366044" x="749300" y="6203950"/>
          <p14:tracePt t="366061" x="749300" y="6210300"/>
          <p14:tracePt t="366114" x="742950" y="6210300"/>
          <p14:tracePt t="366194" x="742950" y="6216650"/>
          <p14:tracePt t="366202" x="742950" y="6223000"/>
          <p14:tracePt t="366209" x="736600" y="6242050"/>
          <p14:tracePt t="366650" x="736600" y="6248400"/>
          <p14:tracePt t="367154" x="742950" y="6235700"/>
          <p14:tracePt t="367578" x="742950" y="6229350"/>
          <p14:tracePt t="367586" x="742950" y="6216650"/>
          <p14:tracePt t="367595" x="742950" y="6172200"/>
          <p14:tracePt t="367611" x="742950" y="6146800"/>
          <p14:tracePt t="367628" x="742950" y="6134100"/>
          <p14:tracePt t="367644" x="0" y="0"/>
        </p14:tracePtLst>
      </p14:laserTrace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867" y="23501"/>
            <a:ext cx="8915400" cy="6781800"/>
          </a:xfrm>
        </p:spPr>
        <p:txBody>
          <a:bodyPr>
            <a:normAutofit/>
          </a:bodyPr>
          <a:lstStyle/>
          <a:p>
            <a:pPr marL="0" indent="0" algn="r" rtl="1">
              <a:buNone/>
            </a:pPr>
            <a:r>
              <a:rPr lang="fa-IR" sz="1600" dirty="0" smtClean="0">
                <a:solidFill>
                  <a:schemeClr val="tx2"/>
                </a:solidFill>
                <a:latin typeface="Times New Roman" pitchFamily="18" charset="0"/>
                <a:cs typeface="B Nazanin" panose="00000400000000000000" pitchFamily="2" charset="-78"/>
              </a:rPr>
              <a:t>این ثابت به دو روش  میتوان بدست آورد:                                             ( 6)                                                          </a:t>
            </a:r>
          </a:p>
          <a:p>
            <a:pPr marL="0" indent="0" algn="r" rtl="1">
              <a:buNone/>
            </a:pPr>
            <a:r>
              <a:rPr lang="fa-IR" sz="1600" dirty="0" smtClean="0">
                <a:solidFill>
                  <a:schemeClr val="tx2"/>
                </a:solidFill>
                <a:latin typeface="Times New Roman" pitchFamily="18" charset="0"/>
                <a:cs typeface="B Nazanin" panose="00000400000000000000" pitchFamily="2" charset="-78"/>
              </a:rPr>
              <a:t>برای مقایسه الگوی خط مختلف مفید است که یه الگوی شدت بهنجار تعریف شود:</a:t>
            </a:r>
          </a:p>
          <a:p>
            <a:pPr marL="0" indent="0" algn="r" rtl="1">
              <a:buNone/>
            </a:pPr>
            <a:r>
              <a:rPr lang="fa-IR" sz="1600" dirty="0" smtClean="0">
                <a:solidFill>
                  <a:schemeClr val="tx2"/>
                </a:solidFill>
                <a:latin typeface="Times New Roman" pitchFamily="18" charset="0"/>
                <a:cs typeface="B Nazanin" panose="00000400000000000000" pitchFamily="2" charset="-78"/>
              </a:rPr>
              <a:t>                                        (7)</a:t>
            </a:r>
          </a:p>
          <a:p>
            <a:pPr marL="0" indent="0" algn="r" rtl="1">
              <a:buNone/>
            </a:pPr>
            <a:endParaRPr lang="fa-IR" sz="1600" dirty="0">
              <a:solidFill>
                <a:schemeClr val="tx2"/>
              </a:solidFill>
              <a:latin typeface="Times New Roman" pitchFamily="18" charset="0"/>
              <a:cs typeface="B Nazanin" panose="00000400000000000000" pitchFamily="2" charset="-78"/>
            </a:endParaRPr>
          </a:p>
          <a:p>
            <a:pPr marL="0" indent="0" algn="r" rtl="1">
              <a:buNone/>
            </a:pPr>
            <a:r>
              <a:rPr lang="fa-IR" sz="1600" dirty="0" smtClean="0">
                <a:solidFill>
                  <a:schemeClr val="tx2"/>
                </a:solidFill>
                <a:latin typeface="Times New Roman" pitchFamily="18" charset="0"/>
                <a:cs typeface="B Nazanin" panose="00000400000000000000" pitchFamily="2" charset="-78"/>
              </a:rPr>
              <a:t>با                                   با این بهنجارش انتگرال 6   </a:t>
            </a:r>
          </a:p>
          <a:p>
            <a:pPr marL="0" indent="0" algn="r" rtl="1">
              <a:buNone/>
            </a:pPr>
            <a:endParaRPr lang="fa-IR" sz="1600" dirty="0" smtClean="0">
              <a:solidFill>
                <a:schemeClr val="tx2"/>
              </a:solidFill>
              <a:latin typeface="Times New Roman" pitchFamily="18" charset="0"/>
              <a:cs typeface="B Nazanin" panose="00000400000000000000" pitchFamily="2" charset="-78"/>
            </a:endParaRPr>
          </a:p>
          <a:p>
            <a:pPr marL="0" indent="0" algn="r" rtl="1">
              <a:buNone/>
            </a:pPr>
            <a:r>
              <a:rPr lang="fa-IR" sz="1600" dirty="0" smtClean="0">
                <a:solidFill>
                  <a:schemeClr val="tx2"/>
                </a:solidFill>
                <a:latin typeface="Times New Roman" pitchFamily="18" charset="0"/>
                <a:cs typeface="B Nazanin" panose="00000400000000000000" pitchFamily="2" charset="-78"/>
              </a:rPr>
              <a:t>مقدار                             را نتیجه میدهد.</a:t>
            </a:r>
          </a:p>
          <a:p>
            <a:pPr marL="0" indent="0" algn="r" rtl="1">
              <a:buNone/>
            </a:pPr>
            <a:r>
              <a:rPr lang="fa-IR" sz="1600" dirty="0" smtClean="0">
                <a:solidFill>
                  <a:schemeClr val="tx2"/>
                </a:solidFill>
                <a:latin typeface="Times New Roman" pitchFamily="18" charset="0"/>
                <a:cs typeface="B Nazanin" panose="00000400000000000000" pitchFamily="2" charset="-78"/>
              </a:rPr>
              <a:t>رابطه   7 میشود:</a:t>
            </a:r>
          </a:p>
          <a:p>
            <a:pPr marL="0" indent="0" algn="r" rtl="1">
              <a:buNone/>
            </a:pPr>
            <a:r>
              <a:rPr lang="fa-IR" sz="1600" dirty="0" smtClean="0">
                <a:solidFill>
                  <a:schemeClr val="tx2"/>
                </a:solidFill>
                <a:latin typeface="Times New Roman" pitchFamily="18" charset="0"/>
                <a:cs typeface="B Nazanin" panose="00000400000000000000" pitchFamily="2" charset="-78"/>
              </a:rPr>
              <a:t>8 به الگوی  بهنجار لورنتسی معروف است.</a:t>
            </a:r>
          </a:p>
          <a:p>
            <a:pPr marL="0" indent="0" algn="r" rtl="1">
              <a:buNone/>
            </a:pPr>
            <a:r>
              <a:rPr lang="fa-IR" sz="1600" dirty="0" smtClean="0">
                <a:solidFill>
                  <a:schemeClr val="tx2"/>
                </a:solidFill>
                <a:latin typeface="Times New Roman" pitchFamily="18" charset="0"/>
                <a:cs typeface="B Nazanin" panose="00000400000000000000" pitchFamily="2" charset="-78"/>
              </a:rPr>
              <a:t> نیم پهنای کامل آن در نصف بیشینه                        (      8      )       </a:t>
            </a:r>
          </a:p>
          <a:p>
            <a:pPr marL="0" indent="0" algn="r" rtl="1">
              <a:buNone/>
            </a:pPr>
            <a:r>
              <a:rPr lang="fa-IR" sz="1600" dirty="0" smtClean="0">
                <a:solidFill>
                  <a:schemeClr val="tx2"/>
                </a:solidFill>
                <a:latin typeface="Times New Roman" pitchFamily="18" charset="0"/>
                <a:cs typeface="B Nazanin" panose="00000400000000000000" pitchFamily="2" charset="-78"/>
              </a:rPr>
              <a:t>برابر است با:</a:t>
            </a:r>
            <a:endParaRPr lang="en-US" sz="1600" dirty="0" smtClean="0">
              <a:solidFill>
                <a:schemeClr val="tx2"/>
              </a:solidFill>
              <a:latin typeface="Times New Roman" pitchFamily="18" charset="0"/>
              <a:cs typeface="B Nazanin" panose="00000400000000000000" pitchFamily="2" charset="-78"/>
            </a:endParaRPr>
          </a:p>
          <a:p>
            <a:pPr marL="0" indent="0" algn="r" rtl="1">
              <a:buNone/>
            </a:pPr>
            <a:r>
              <a:rPr lang="fa-IR" sz="1600" dirty="0" smtClean="0">
                <a:solidFill>
                  <a:schemeClr val="tx2"/>
                </a:solidFill>
                <a:latin typeface="Times New Roman" pitchFamily="18" charset="0"/>
                <a:cs typeface="B Nazanin" panose="00000400000000000000" pitchFamily="2" charset="-78"/>
              </a:rPr>
              <a:t>        (9 )</a:t>
            </a:r>
            <a:endParaRPr lang="en-US" sz="1600" dirty="0">
              <a:solidFill>
                <a:schemeClr val="tx2"/>
              </a:solidFill>
              <a:latin typeface="Times New Roman" pitchFamily="18" charset="0"/>
              <a:cs typeface="B Nazanin" panose="00000400000000000000" pitchFamily="2" charset="-78"/>
            </a:endParaRPr>
          </a:p>
          <a:p>
            <a:pPr marL="0" indent="0" algn="r" rtl="1">
              <a:buNone/>
            </a:pPr>
            <a:endParaRPr lang="en-US" sz="1600" dirty="0" smtClean="0">
              <a:solidFill>
                <a:schemeClr val="tx2"/>
              </a:solidFill>
              <a:latin typeface="Times New Roman" pitchFamily="18" charset="0"/>
              <a:cs typeface="B Nazanin" panose="00000400000000000000" pitchFamily="2" charset="-78"/>
            </a:endParaRPr>
          </a:p>
          <a:p>
            <a:pPr marL="0" indent="0" algn="r" rtl="1">
              <a:buNone/>
            </a:pPr>
            <a:r>
              <a:rPr lang="fa-IR" sz="1600" dirty="0" smtClean="0">
                <a:solidFill>
                  <a:schemeClr val="tx2"/>
                </a:solidFill>
                <a:latin typeface="Times New Roman" pitchFamily="18" charset="0"/>
                <a:cs typeface="B Nazanin" panose="00000400000000000000" pitchFamily="2" charset="-78"/>
              </a:rPr>
              <a:t>هر توزیع شدت لورنتسی با یک الگوی لورنتسی عبارت است از:</a:t>
            </a:r>
          </a:p>
          <a:p>
            <a:pPr marL="0" indent="0" algn="r" rtl="1">
              <a:buNone/>
            </a:pPr>
            <a:r>
              <a:rPr lang="fa-IR" sz="1600" dirty="0">
                <a:solidFill>
                  <a:schemeClr val="tx2"/>
                </a:solidFill>
                <a:latin typeface="Times New Roman" pitchFamily="18" charset="0"/>
                <a:cs typeface="B Nazanin" panose="00000400000000000000" pitchFamily="2" charset="-78"/>
              </a:rPr>
              <a:t> </a:t>
            </a:r>
            <a:r>
              <a:rPr lang="fa-IR" sz="1600" dirty="0" smtClean="0">
                <a:solidFill>
                  <a:schemeClr val="tx2"/>
                </a:solidFill>
                <a:latin typeface="Times New Roman" pitchFamily="18" charset="0"/>
                <a:cs typeface="B Nazanin" panose="00000400000000000000" pitchFamily="2" charset="-78"/>
              </a:rPr>
              <a:t>                                                              </a:t>
            </a:r>
          </a:p>
          <a:p>
            <a:pPr marL="0" indent="0" algn="r" rtl="1">
              <a:buNone/>
            </a:pPr>
            <a:r>
              <a:rPr lang="fa-IR" sz="1600" dirty="0">
                <a:solidFill>
                  <a:schemeClr val="tx2"/>
                </a:solidFill>
                <a:latin typeface="Times New Roman" pitchFamily="18" charset="0"/>
                <a:cs typeface="B Nazanin" panose="00000400000000000000" pitchFamily="2" charset="-78"/>
              </a:rPr>
              <a:t> </a:t>
            </a:r>
            <a:r>
              <a:rPr lang="fa-IR" sz="1600" dirty="0" smtClean="0">
                <a:solidFill>
                  <a:schemeClr val="tx2"/>
                </a:solidFill>
                <a:latin typeface="Times New Roman" pitchFamily="18" charset="0"/>
                <a:cs typeface="B Nazanin" panose="00000400000000000000" pitchFamily="2" charset="-78"/>
              </a:rPr>
              <a:t>                                                           (10)</a:t>
            </a:r>
            <a:endParaRPr lang="en-US" sz="1600" dirty="0" smtClean="0">
              <a:solidFill>
                <a:schemeClr val="tx2"/>
              </a:solidFill>
              <a:latin typeface="Times New Roman" pitchFamily="18" charset="0"/>
              <a:cs typeface="B Nazanin" panose="00000400000000000000" pitchFamily="2" charset="-78"/>
            </a:endParaRPr>
          </a:p>
          <a:p>
            <a:pPr marL="0" indent="0" algn="r" rtl="1">
              <a:buNone/>
            </a:pPr>
            <a:endParaRPr lang="en-US" sz="1600" dirty="0">
              <a:solidFill>
                <a:schemeClr val="tx2"/>
              </a:solidFill>
              <a:latin typeface="Times New Roman" pitchFamily="18" charset="0"/>
              <a:cs typeface="B Nazanin" panose="00000400000000000000" pitchFamily="2" charset="-78"/>
            </a:endParaRPr>
          </a:p>
          <a:p>
            <a:pPr marL="0" indent="0" algn="r" rtl="1">
              <a:buNone/>
            </a:pPr>
            <a:endParaRPr lang="en-US" sz="1600" dirty="0" smtClean="0">
              <a:solidFill>
                <a:schemeClr val="tx2"/>
              </a:solidFill>
              <a:latin typeface="Times New Roman" pitchFamily="18" charset="0"/>
              <a:cs typeface="B Nazanin" panose="00000400000000000000" pitchFamily="2" charset="-78"/>
            </a:endParaRPr>
          </a:p>
          <a:p>
            <a:pPr marL="0" indent="0" algn="r" rtl="1">
              <a:buNone/>
            </a:pPr>
            <a:r>
              <a:rPr lang="fa-IR" sz="1600" dirty="0" smtClean="0">
                <a:solidFill>
                  <a:schemeClr val="tx2"/>
                </a:solidFill>
                <a:latin typeface="Times New Roman" pitchFamily="18" charset="0"/>
                <a:cs typeface="B Nazanin" panose="00000400000000000000" pitchFamily="2" charset="-78"/>
              </a:rPr>
              <a:t>با شدت قله</a:t>
            </a:r>
          </a:p>
          <a:p>
            <a:pPr marL="0" indent="0" algn="r" rtl="1">
              <a:buNone/>
            </a:pPr>
            <a:r>
              <a:rPr lang="fa-IR" sz="1600" dirty="0" smtClean="0">
                <a:solidFill>
                  <a:srgbClr val="00B050"/>
                </a:solidFill>
                <a:latin typeface="Times New Roman" pitchFamily="18" charset="0"/>
                <a:cs typeface="B Nazanin" panose="00000400000000000000" pitchFamily="2" charset="-78"/>
              </a:rPr>
              <a:t>نکته:</a:t>
            </a:r>
            <a:r>
              <a:rPr lang="fa-IR" sz="1600" dirty="0" smtClean="0">
                <a:solidFill>
                  <a:schemeClr val="tx2"/>
                </a:solidFill>
                <a:latin typeface="Times New Roman" pitchFamily="18" charset="0"/>
                <a:cs typeface="B Nazanin" panose="00000400000000000000" pitchFamily="2" charset="-78"/>
              </a:rPr>
              <a:t>در مقالات بهنجارش 6 طوری انجام میشود که                          ونیم پهنای کامل با          نشان داده میشود.در این نمادگذاری الگوی خط گذار                      عبارت است از:</a:t>
            </a:r>
            <a:endParaRPr lang="fa-IR" sz="1600" dirty="0" smtClean="0">
              <a:solidFill>
                <a:srgbClr val="00B050"/>
              </a:solidFill>
              <a:latin typeface="Times New Roman" pitchFamily="18" charset="0"/>
              <a:cs typeface="B Nazanin" panose="00000400000000000000" pitchFamily="2" charset="-78"/>
            </a:endParaRPr>
          </a:p>
          <a:p>
            <a:pPr marL="0" indent="0" algn="r" rtl="1">
              <a:buNone/>
            </a:pPr>
            <a:endParaRPr lang="fa-IR" sz="1600" dirty="0" smtClean="0">
              <a:solidFill>
                <a:srgbClr val="00B050"/>
              </a:solidFill>
              <a:latin typeface="Times New Roman" pitchFamily="18" charset="0"/>
              <a:cs typeface="B Nazanin" panose="00000400000000000000" pitchFamily="2" charset="-78"/>
            </a:endParaRPr>
          </a:p>
          <a:p>
            <a:pPr marL="0" indent="0" algn="r" rtl="1">
              <a:buNone/>
            </a:pPr>
            <a:endParaRPr lang="fa-IR" sz="1600" dirty="0">
              <a:solidFill>
                <a:srgbClr val="00B050"/>
              </a:solidFill>
              <a:latin typeface="Times New Roman" pitchFamily="18" charset="0"/>
              <a:cs typeface="B Nazanin" panose="00000400000000000000" pitchFamily="2" charset="-78"/>
            </a:endParaRPr>
          </a:p>
          <a:p>
            <a:pPr marL="0" indent="0" algn="r" rtl="1">
              <a:buNone/>
            </a:pPr>
            <a:endParaRPr lang="fa-IR" sz="1600" dirty="0" smtClean="0">
              <a:solidFill>
                <a:srgbClr val="00B050"/>
              </a:solidFill>
              <a:latin typeface="Times New Roman" pitchFamily="18" charset="0"/>
              <a:cs typeface="B Nazanin" panose="00000400000000000000" pitchFamily="2" charset="-78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50306"/>
            <a:ext cx="3381375" cy="63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8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757859"/>
            <a:ext cx="25431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10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091584"/>
            <a:ext cx="4572000" cy="9610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12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0275" y="1833562"/>
            <a:ext cx="1219200" cy="219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14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531" y="2286000"/>
            <a:ext cx="3562350" cy="1104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2719387"/>
            <a:ext cx="914400" cy="238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17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2075" y="3249048"/>
            <a:ext cx="2762250" cy="390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9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937" y="4114800"/>
            <a:ext cx="4743450" cy="666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1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1047" y="1108359"/>
            <a:ext cx="139065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3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3322" y="5105400"/>
            <a:ext cx="1695450" cy="409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5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0" y="5562600"/>
            <a:ext cx="1028700" cy="28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7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5875" y="5619750"/>
            <a:ext cx="3429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9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5000" y="5848350"/>
            <a:ext cx="904875" cy="28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31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6862" y="5895975"/>
            <a:ext cx="3781425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3"/>
          <a:stretch>
            <a:fillRect/>
          </a:stretch>
        </p:blipFill>
        <p:spPr>
          <a:xfrm>
            <a:off x="216243" y="6200775"/>
            <a:ext cx="609600" cy="609600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34"/>
          <a:stretch>
            <a:fillRect/>
          </a:stretch>
        </p:blipFill>
        <p:spPr>
          <a:xfrm>
            <a:off x="7928147" y="6134100"/>
            <a:ext cx="609600" cy="609600"/>
          </a:xfrm>
          <a:prstGeom prst="rect">
            <a:avLst/>
          </a:prstGeom>
          <a:solidFill>
            <a:srgbClr val="C00000"/>
          </a:solidFill>
        </p:spPr>
      </p:pic>
      <p:sp>
        <p:nvSpPr>
          <p:cNvPr id="6" name="TextBox 5"/>
          <p:cNvSpPr txBox="1"/>
          <p:nvPr/>
        </p:nvSpPr>
        <p:spPr>
          <a:xfrm>
            <a:off x="6895000" y="6320909"/>
            <a:ext cx="9060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a-IR" dirty="0" smtClean="0"/>
              <a:t>تکمیلی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619392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6043"/>
    </mc:Choice>
    <mc:Fallback xmlns="">
      <p:transition spd="slow" advTm="3160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4289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5107" x="3790950" y="209550"/>
          <p14:tracePt t="5133" x="3784600" y="215900"/>
          <p14:tracePt t="5325" x="3778250" y="222250"/>
          <p14:tracePt t="5337" x="3771900" y="228600"/>
          <p14:tracePt t="5344" x="3765550" y="234950"/>
          <p14:tracePt t="5369" x="3746500" y="254000"/>
          <p14:tracePt t="5385" x="3714750" y="273050"/>
          <p14:tracePt t="5402" x="3683000" y="292100"/>
          <p14:tracePt t="5419" x="3651250" y="311150"/>
          <p14:tracePt t="5435" x="3625850" y="323850"/>
          <p14:tracePt t="5452" x="3613150" y="336550"/>
          <p14:tracePt t="5469" x="3581400" y="361950"/>
          <p14:tracePt t="5485" x="3575050" y="368300"/>
          <p14:tracePt t="5525" x="3575050" y="374650"/>
          <p14:tracePt t="5533" x="3568700" y="381000"/>
          <p14:tracePt t="5597" x="3568700" y="387350"/>
          <p14:tracePt t="5605" x="3562350" y="393700"/>
          <p14:tracePt t="5613" x="3562350" y="406400"/>
          <p14:tracePt t="5797" x="3562350" y="425450"/>
          <p14:tracePt t="5811" x="3556000" y="431800"/>
          <p14:tracePt t="5811" x="3543300" y="463550"/>
          <p14:tracePt t="5835" x="3536950" y="469900"/>
          <p14:tracePt t="5885" x="3536950" y="476250"/>
          <p14:tracePt t="5901" x="3530600" y="476250"/>
          <p14:tracePt t="5904" x="3524250" y="476250"/>
          <p14:tracePt t="5918" x="3517900" y="476250"/>
          <p14:tracePt t="5935" x="3511550" y="476250"/>
          <p14:tracePt t="6093" x="3511550" y="482600"/>
          <p14:tracePt t="6109" x="3511550" y="495300"/>
          <p14:tracePt t="6110" x="3517900" y="514350"/>
          <p14:tracePt t="6118" x="3530600" y="546100"/>
          <p14:tracePt t="6135" x="3543300" y="584200"/>
          <p14:tracePt t="6152" x="3556000" y="615950"/>
          <p14:tracePt t="6169" x="3562350" y="622300"/>
          <p14:tracePt t="6285" x="3562350" y="628650"/>
          <p14:tracePt t="7165" x="3556000" y="628650"/>
          <p14:tracePt t="7173" x="3543300" y="628650"/>
          <p14:tracePt t="7181" x="3486150" y="628650"/>
          <p14:tracePt t="7202" x="3467100" y="628650"/>
          <p14:tracePt t="7219" x="3441700" y="628650"/>
          <p14:tracePt t="7235" x="3429000" y="628650"/>
          <p14:tracePt t="7252" x="3422650" y="628650"/>
          <p14:tracePt t="7397" x="3409950" y="628650"/>
          <p14:tracePt t="7405" x="3397250" y="628650"/>
          <p14:tracePt t="7418" x="3378200" y="628650"/>
          <p14:tracePt t="7421" x="3359150" y="628650"/>
          <p14:tracePt t="7435" x="3314700" y="628650"/>
          <p14:tracePt t="7452" x="3263900" y="628650"/>
          <p14:tracePt t="7469" x="3194050" y="615950"/>
          <p14:tracePt t="7485" x="3143250" y="609600"/>
          <p14:tracePt t="7502" x="3092450" y="609600"/>
          <p14:tracePt t="7519" x="3028950" y="590550"/>
          <p14:tracePt t="7535" x="2978150" y="584200"/>
          <p14:tracePt t="7552" x="2914650" y="577850"/>
          <p14:tracePt t="7569" x="2838450" y="558800"/>
          <p14:tracePt t="7585" x="2774950" y="552450"/>
          <p14:tracePt t="7602" x="2724150" y="552450"/>
          <p14:tracePt t="7619" x="2667000" y="546100"/>
          <p14:tracePt t="7635" x="2603500" y="533400"/>
          <p14:tracePt t="7652" x="2546350" y="520700"/>
          <p14:tracePt t="7652" x="2527300" y="514350"/>
          <p14:tracePt t="7669" x="2476500" y="501650"/>
          <p14:tracePt t="7685" x="2432050" y="501650"/>
          <p14:tracePt t="7702" x="2393950" y="488950"/>
          <p14:tracePt t="7719" x="2368550" y="488950"/>
          <p14:tracePt t="7735" x="2336800" y="476250"/>
          <p14:tracePt t="7752" x="2298700" y="476250"/>
          <p14:tracePt t="7769" x="2254250" y="469900"/>
          <p14:tracePt t="7785" x="2190750" y="463550"/>
          <p14:tracePt t="7802" x="2120900" y="444500"/>
          <p14:tracePt t="7819" x="2057400" y="438150"/>
          <p14:tracePt t="7835" x="1987550" y="431800"/>
          <p14:tracePt t="7852" x="1936750" y="419100"/>
          <p14:tracePt t="7852" x="1917700" y="412750"/>
          <p14:tracePt t="7869" x="1885950" y="400050"/>
          <p14:tracePt t="7885" x="1873250" y="393700"/>
          <p14:tracePt t="7902" x="1854200" y="387350"/>
          <p14:tracePt t="7919" x="1847850" y="387350"/>
          <p14:tracePt t="7935" x="1841500" y="387350"/>
          <p14:tracePt t="7952" x="1835150" y="381000"/>
          <p14:tracePt t="7969" x="1828800" y="374650"/>
          <p14:tracePt t="7985" x="1822450" y="368300"/>
          <p14:tracePt t="8002" x="1809750" y="361950"/>
          <p14:tracePt t="8019" x="1797050" y="349250"/>
          <p14:tracePt t="8035" x="1784350" y="330200"/>
          <p14:tracePt t="8052" x="1771650" y="311150"/>
          <p14:tracePt t="8069" x="1739900" y="260350"/>
          <p14:tracePt t="8085" x="1720850" y="215900"/>
          <p14:tracePt t="8102" x="1676400" y="139700"/>
          <p14:tracePt t="8118" x="1651000" y="69850"/>
          <p14:tracePt t="8135" x="1631950" y="19050"/>
          <p14:tracePt t="8152" x="1606550" y="0"/>
          <p14:tracePt t="8152" x="0" y="0"/>
        </p14:tracePtLst>
        <p14:tracePtLst>
          <p14:tracePt t="11141" x="4349750" y="3670300"/>
          <p14:tracePt t="11246" x="4343400" y="3663950"/>
          <p14:tracePt t="11294" x="4343400" y="3657600"/>
          <p14:tracePt t="11302" x="4330700" y="3644900"/>
          <p14:tracePt t="11310" x="4286250" y="3568700"/>
          <p14:tracePt t="11321" x="4210050" y="3441700"/>
          <p14:tracePt t="11338" x="4102100" y="3270250"/>
          <p14:tracePt t="11355" x="3949700" y="3054350"/>
          <p14:tracePt t="11374" x="3790950" y="2844800"/>
          <p14:tracePt t="11390" x="3670300" y="2686050"/>
          <p14:tracePt t="11406" x="3594100" y="2552700"/>
          <p14:tracePt t="11406" x="3549650" y="2489200"/>
          <p14:tracePt t="11422" x="3492500" y="2381250"/>
          <p14:tracePt t="11438" x="3448050" y="2254250"/>
          <p14:tracePt t="11462" x="3390900" y="2133600"/>
          <p14:tracePt t="11477" x="3346450" y="2000250"/>
          <p14:tracePt t="11488" x="3308350" y="1860550"/>
          <p14:tracePt t="11505" x="3276600" y="1752600"/>
          <p14:tracePt t="11521" x="3238500" y="1625600"/>
          <p14:tracePt t="11538" x="3213100" y="1492250"/>
          <p14:tracePt t="11555" x="3206750" y="1377950"/>
          <p14:tracePt t="11571" x="3187700" y="1238250"/>
          <p14:tracePt t="11588" x="3181350" y="1117600"/>
          <p14:tracePt t="11605" x="3181350" y="984250"/>
          <p14:tracePt t="11622" x="3181350" y="901700"/>
          <p14:tracePt t="11638" x="3181350" y="838200"/>
          <p14:tracePt t="11655" x="3181350" y="787400"/>
          <p14:tracePt t="11671" x="3181350" y="762000"/>
          <p14:tracePt t="11688" x="3187700" y="730250"/>
          <p14:tracePt t="11705" x="3194050" y="704850"/>
          <p14:tracePt t="11722" x="3194050" y="685800"/>
          <p14:tracePt t="11738" x="3206750" y="647700"/>
          <p14:tracePt t="11755" x="3219450" y="615950"/>
          <p14:tracePt t="11772" x="3225800" y="584200"/>
          <p14:tracePt t="11788" x="3238500" y="558800"/>
          <p14:tracePt t="11805" x="3244850" y="527050"/>
          <p14:tracePt t="11805" x="3251200" y="514350"/>
          <p14:tracePt t="11822" x="3257550" y="501650"/>
          <p14:tracePt t="11838" x="3257550" y="495300"/>
          <p14:tracePt t="12070" x="3263900" y="495300"/>
          <p14:tracePt t="12102" x="3270250" y="495300"/>
          <p14:tracePt t="12118" x="3276600" y="495300"/>
          <p14:tracePt t="12158" x="3282950" y="495300"/>
          <p14:tracePt t="12166" x="3289300" y="495300"/>
          <p14:tracePt t="12168" x="3295650" y="495300"/>
          <p14:tracePt t="12188" x="3302000" y="495300"/>
          <p14:tracePt t="12205" x="3308350" y="495300"/>
          <p14:tracePt t="12221" x="3314700" y="495300"/>
          <p14:tracePt t="12238" x="3327400" y="501650"/>
          <p14:tracePt t="12255" x="3352800" y="508000"/>
          <p14:tracePt t="12272" x="3371850" y="520700"/>
          <p14:tracePt t="12288" x="3378200" y="527050"/>
          <p14:tracePt t="12326" x="3384550" y="533400"/>
          <p14:tracePt t="12462" x="3384550" y="539750"/>
          <p14:tracePt t="12502" x="3384550" y="546100"/>
          <p14:tracePt t="12508" x="3384550" y="552450"/>
          <p14:tracePt t="12514" x="3384550" y="558800"/>
          <p14:tracePt t="12538" x="3378200" y="558800"/>
          <p14:tracePt t="12555" x="3371850" y="565150"/>
          <p14:tracePt t="12572" x="3371850" y="577850"/>
          <p14:tracePt t="12588" x="3371850" y="584200"/>
          <p14:tracePt t="12605" x="3359150" y="603250"/>
          <p14:tracePt t="12622" x="3359150" y="609600"/>
          <p14:tracePt t="13526" x="3346450" y="609600"/>
          <p14:tracePt t="13534" x="3340100" y="609600"/>
          <p14:tracePt t="13539" x="3321050" y="609600"/>
          <p14:tracePt t="13555" x="3295650" y="596900"/>
          <p14:tracePt t="13572" x="3276600" y="596900"/>
          <p14:tracePt t="13588" x="3244850" y="577850"/>
          <p14:tracePt t="13605" x="3206750" y="571500"/>
          <p14:tracePt t="13622" x="3130550" y="565150"/>
          <p14:tracePt t="13638" x="3060700" y="565150"/>
          <p14:tracePt t="13655" x="3009900" y="565150"/>
          <p14:tracePt t="13672" x="2978150" y="552450"/>
          <p14:tracePt t="13688" x="2971800" y="552450"/>
          <p14:tracePt t="13705" x="2965450" y="546100"/>
          <p14:tracePt t="13722" x="2959100" y="546100"/>
          <p14:tracePt t="13758" x="2952750" y="546100"/>
          <p14:tracePt t="13774" x="2946400" y="546100"/>
          <p14:tracePt t="13798" x="2940050" y="546100"/>
          <p14:tracePt t="13830" x="2933700" y="546100"/>
          <p14:tracePt t="13862" x="2927350" y="539750"/>
          <p14:tracePt t="13982" x="2921000" y="539750"/>
          <p14:tracePt t="13990" x="2921000" y="533400"/>
          <p14:tracePt t="14003" x="2914650" y="527050"/>
          <p14:tracePt t="14021" x="2908300" y="508000"/>
          <p14:tracePt t="14038" x="2908300" y="488950"/>
          <p14:tracePt t="14055" x="2901950" y="463550"/>
          <p14:tracePt t="14072" x="2901950" y="450850"/>
          <p14:tracePt t="14088" x="2901950" y="425450"/>
          <p14:tracePt t="14105" x="2901950" y="400050"/>
          <p14:tracePt t="14121" x="2901950" y="374650"/>
          <p14:tracePt t="14138" x="2901950" y="361950"/>
          <p14:tracePt t="14155" x="2901950" y="355600"/>
          <p14:tracePt t="14172" x="2901950" y="349250"/>
          <p14:tracePt t="14246" x="2901950" y="336550"/>
          <p14:tracePt t="14261" x="2901950" y="317500"/>
          <p14:tracePt t="14326" x="2901950" y="304800"/>
          <p14:tracePt t="14334" x="2946400" y="260350"/>
          <p14:tracePt t="14375" x="2952750" y="254000"/>
          <p14:tracePt t="14388" x="2965450" y="234950"/>
          <p14:tracePt t="14405" x="2971800" y="228600"/>
          <p14:tracePt t="14422" x="2971800" y="215900"/>
          <p14:tracePt t="14462" x="2971800" y="209550"/>
          <p14:tracePt t="14478" x="2971800" y="203200"/>
          <p14:tracePt t="14486" x="2971800" y="196850"/>
          <p14:tracePt t="14510" x="2971800" y="190500"/>
          <p14:tracePt t="14526" x="2971800" y="177800"/>
          <p14:tracePt t="14542" x="2971800" y="171450"/>
          <p14:tracePt t="14547" x="2971800" y="158750"/>
          <p14:tracePt t="14572" x="2971800" y="152400"/>
          <p14:tracePt t="14607" x="2971800" y="146050"/>
          <p14:tracePt t="14654" x="2971800" y="139700"/>
          <p14:tracePt t="14702" x="2971800" y="133350"/>
          <p14:tracePt t="15038" x="2971800" y="139700"/>
          <p14:tracePt t="15047" x="2971800" y="146050"/>
          <p14:tracePt t="15048" x="2971800" y="158750"/>
          <p14:tracePt t="15072" x="2971800" y="171450"/>
          <p14:tracePt t="15088" x="2971800" y="177800"/>
          <p14:tracePt t="15246" x="2971800" y="184150"/>
          <p14:tracePt t="15254" x="2971800" y="190500"/>
          <p14:tracePt t="15272" x="2984500" y="215900"/>
          <p14:tracePt t="15272" x="2984500" y="222250"/>
          <p14:tracePt t="15288" x="2984500" y="228600"/>
          <p14:tracePt t="15534" x="2984500" y="241300"/>
          <p14:tracePt t="15542" x="2984500" y="260350"/>
          <p14:tracePt t="15550" x="2984500" y="285750"/>
          <p14:tracePt t="15572" x="2984500" y="292100"/>
          <p14:tracePt t="16078" x="2984500" y="298450"/>
          <p14:tracePt t="16102" x="2984500" y="304800"/>
          <p14:tracePt t="16126" x="2984500" y="317500"/>
          <p14:tracePt t="16138" x="2990850" y="317500"/>
          <p14:tracePt t="16142" x="2997200" y="336550"/>
          <p14:tracePt t="16155" x="2997200" y="349250"/>
          <p14:tracePt t="16172" x="3003550" y="349250"/>
          <p14:tracePt t="16188" x="3003550" y="355600"/>
          <p14:tracePt t="16398" x="3003550" y="361950"/>
          <p14:tracePt t="16406" x="3003550" y="368300"/>
          <p14:tracePt t="16406" x="3003550" y="374650"/>
          <p14:tracePt t="16422" x="3003550" y="387350"/>
          <p14:tracePt t="16438" x="3003550" y="393700"/>
          <p14:tracePt t="16455" x="2997200" y="412750"/>
          <p14:tracePt t="16471" x="2984500" y="438150"/>
          <p14:tracePt t="16488" x="2971800" y="450850"/>
          <p14:tracePt t="16505" x="2971800" y="463550"/>
          <p14:tracePt t="16522" x="2971800" y="469900"/>
          <p14:tracePt t="16750" x="2965450" y="469900"/>
          <p14:tracePt t="17774" x="2959100" y="469900"/>
          <p14:tracePt t="17782" x="2927350" y="520700"/>
          <p14:tracePt t="17810" x="2895600" y="539750"/>
          <p14:tracePt t="17838" x="2876550" y="539750"/>
          <p14:tracePt t="17855" x="2857500" y="539750"/>
          <p14:tracePt t="17871" x="2832100" y="539750"/>
          <p14:tracePt t="17888" x="2800350" y="539750"/>
          <p14:tracePt t="17905" x="2768600" y="539750"/>
          <p14:tracePt t="17922" x="2755900" y="539750"/>
          <p14:tracePt t="17938" x="2736850" y="539750"/>
          <p14:tracePt t="17955" x="2698750" y="539750"/>
          <p14:tracePt t="17972" x="2667000" y="539750"/>
          <p14:tracePt t="17988" x="2628900" y="539750"/>
          <p14:tracePt t="18005" x="2590800" y="539750"/>
          <p14:tracePt t="18022" x="2571750" y="539750"/>
          <p14:tracePt t="18039" x="2559050" y="539750"/>
          <p14:tracePt t="18102" x="2552700" y="539750"/>
          <p14:tracePt t="18126" x="2546350" y="546100"/>
          <p14:tracePt t="18138" x="2540000" y="552450"/>
          <p14:tracePt t="18139" x="2533650" y="565150"/>
          <p14:tracePt t="18155" x="2514600" y="577850"/>
          <p14:tracePt t="18172" x="2501900" y="596900"/>
          <p14:tracePt t="18188" x="2482850" y="615950"/>
          <p14:tracePt t="18205" x="2444750" y="635000"/>
          <p14:tracePt t="18222" x="2419350" y="654050"/>
          <p14:tracePt t="18238" x="2393950" y="666750"/>
          <p14:tracePt t="18255" x="2362200" y="685800"/>
          <p14:tracePt t="18272" x="2343150" y="698500"/>
          <p14:tracePt t="18288" x="2298700" y="711200"/>
          <p14:tracePt t="18305" x="2273300" y="723900"/>
          <p14:tracePt t="18322" x="2247900" y="736600"/>
          <p14:tracePt t="18338" x="2235200" y="736600"/>
          <p14:tracePt t="18355" x="2228850" y="742950"/>
          <p14:tracePt t="18438" x="2222500" y="749300"/>
          <p14:tracePt t="18662" x="2228850" y="749300"/>
          <p14:tracePt t="18680" x="2235200" y="749300"/>
          <p14:tracePt t="18681" x="2247900" y="742950"/>
          <p14:tracePt t="18705" x="2273300" y="730250"/>
          <p14:tracePt t="18721" x="2286000" y="717550"/>
          <p14:tracePt t="18738" x="2317750" y="673100"/>
          <p14:tracePt t="18755" x="2349500" y="615950"/>
          <p14:tracePt t="18772" x="2393950" y="533400"/>
          <p14:tracePt t="18788" x="2413000" y="482600"/>
          <p14:tracePt t="18805" x="2419350" y="469900"/>
          <p14:tracePt t="18942" x="2413000" y="469900"/>
          <p14:tracePt t="18958" x="2406650" y="469900"/>
          <p14:tracePt t="18965" x="2400300" y="469900"/>
          <p14:tracePt t="19143" x="2393950" y="450850"/>
          <p14:tracePt t="19151" x="2393950" y="406400"/>
          <p14:tracePt t="19159" x="2387600" y="342900"/>
          <p14:tracePt t="19173" x="2387600" y="304800"/>
          <p14:tracePt t="19188" x="2387600" y="285750"/>
          <p14:tracePt t="19415" x="2387600" y="279400"/>
          <p14:tracePt t="19423" x="2381250" y="279400"/>
          <p14:tracePt t="19431" x="2355850" y="279400"/>
          <p14:tracePt t="19456" x="2330450" y="279400"/>
          <p14:tracePt t="19472" x="2305050" y="279400"/>
          <p14:tracePt t="19489" x="2266950" y="279400"/>
          <p14:tracePt t="19506" x="2247900" y="279400"/>
          <p14:tracePt t="19523" x="2216150" y="279400"/>
          <p14:tracePt t="19539" x="2184400" y="279400"/>
          <p14:tracePt t="19556" x="2165350" y="279400"/>
          <p14:tracePt t="19623" x="2159000" y="279400"/>
          <p14:tracePt t="19639" x="2152650" y="285750"/>
          <p14:tracePt t="19656" x="2146300" y="292100"/>
          <p14:tracePt t="19656" x="2146300" y="304800"/>
          <p14:tracePt t="19673" x="2146300" y="311150"/>
          <p14:tracePt t="19689" x="2146300" y="323850"/>
          <p14:tracePt t="19706" x="2146300" y="349250"/>
          <p14:tracePt t="19723" x="2146300" y="381000"/>
          <p14:tracePt t="19739" x="2222500" y="412750"/>
          <p14:tracePt t="19756" x="2324100" y="444500"/>
          <p14:tracePt t="19773" x="2451100" y="476250"/>
          <p14:tracePt t="19789" x="2552700" y="482600"/>
          <p14:tracePt t="19806" x="2667000" y="482600"/>
          <p14:tracePt t="19823" x="2692400" y="482600"/>
          <p14:tracePt t="19839" x="2698750" y="482600"/>
          <p14:tracePt t="20079" x="2692400" y="482600"/>
          <p14:tracePt t="20087" x="2667000" y="501650"/>
          <p14:tracePt t="20093" x="2590800" y="520700"/>
          <p14:tracePt t="20106" x="2508250" y="539750"/>
          <p14:tracePt t="20122" x="2419350" y="546100"/>
          <p14:tracePt t="20139" x="2349500" y="565150"/>
          <p14:tracePt t="20156" x="2273300" y="571500"/>
          <p14:tracePt t="20173" x="2235200" y="584200"/>
          <p14:tracePt t="20189" x="2209800" y="596900"/>
          <p14:tracePt t="20391" x="2209800" y="603250"/>
          <p14:tracePt t="20663" x="2209800" y="609600"/>
          <p14:tracePt t="20695" x="2222500" y="609600"/>
          <p14:tracePt t="20715" x="2228850" y="603250"/>
          <p14:tracePt t="20716" x="2260600" y="603250"/>
          <p14:tracePt t="20739" x="2286000" y="590550"/>
          <p14:tracePt t="20756" x="2311400" y="584200"/>
          <p14:tracePt t="20773" x="2343150" y="584200"/>
          <p14:tracePt t="20789" x="2381250" y="577850"/>
          <p14:tracePt t="20806" x="2482850" y="565150"/>
          <p14:tracePt t="20823" x="2533650" y="558800"/>
          <p14:tracePt t="20839" x="2590800" y="546100"/>
          <p14:tracePt t="20856" x="2647950" y="546100"/>
          <p14:tracePt t="20873" x="2686050" y="546100"/>
          <p14:tracePt t="20889" x="2724150" y="546100"/>
          <p14:tracePt t="20906" x="2755900" y="546100"/>
          <p14:tracePt t="20923" x="2774950" y="546100"/>
          <p14:tracePt t="20939" x="2781300" y="546100"/>
          <p14:tracePt t="21119" x="2787650" y="546100"/>
          <p14:tracePt t="21124" x="2794000" y="546100"/>
          <p14:tracePt t="21131" x="2838450" y="552450"/>
          <p14:tracePt t="21156" x="2889250" y="565150"/>
          <p14:tracePt t="21172" x="2914650" y="565150"/>
          <p14:tracePt t="21189" x="2921000" y="571500"/>
          <p14:tracePt t="21727" x="2927350" y="577850"/>
          <p14:tracePt t="21751" x="2927350" y="584200"/>
          <p14:tracePt t="21775" x="2927350" y="596900"/>
          <p14:tracePt t="21791" x="2927350" y="603250"/>
          <p14:tracePt t="21807" x="2927350" y="615950"/>
          <p14:tracePt t="21807" x="2927350" y="622300"/>
          <p14:tracePt t="21823" x="2927350" y="635000"/>
          <p14:tracePt t="21839" x="2927350" y="647700"/>
          <p14:tracePt t="21856" x="2901950" y="660400"/>
          <p14:tracePt t="21873" x="2876550" y="666750"/>
          <p14:tracePt t="21889" x="2844800" y="673100"/>
          <p14:tracePt t="21906" x="2813050" y="673100"/>
          <p14:tracePt t="21923" x="2781300" y="679450"/>
          <p14:tracePt t="21939" x="2730500" y="685800"/>
          <p14:tracePt t="21956" x="2698750" y="685800"/>
          <p14:tracePt t="21973" x="2667000" y="685800"/>
          <p14:tracePt t="21989" x="2628900" y="685800"/>
          <p14:tracePt t="22006" x="2584450" y="685800"/>
          <p14:tracePt t="22023" x="2546350" y="685800"/>
          <p14:tracePt t="22039" x="2508250" y="685800"/>
          <p14:tracePt t="22056" x="2470150" y="673100"/>
          <p14:tracePt t="22073" x="2438400" y="660400"/>
          <p14:tracePt t="22089" x="2413000" y="654050"/>
          <p14:tracePt t="22106" x="2387600" y="647700"/>
          <p14:tracePt t="22122" x="2368550" y="641350"/>
          <p14:tracePt t="22139" x="2362200" y="641350"/>
          <p14:tracePt t="22156" x="2349500" y="635000"/>
          <p14:tracePt t="22173" x="2343150" y="635000"/>
          <p14:tracePt t="22189" x="2330450" y="635000"/>
          <p14:tracePt t="22206" x="2298700" y="635000"/>
          <p14:tracePt t="22223" x="2279650" y="628650"/>
          <p14:tracePt t="22239" x="2260600" y="628650"/>
          <p14:tracePt t="22256" x="2241550" y="622300"/>
          <p14:tracePt t="22273" x="2228850" y="622300"/>
          <p14:tracePt t="22289" x="2222500" y="622300"/>
          <p14:tracePt t="22306" x="2203450" y="615950"/>
          <p14:tracePt t="22323" x="2190750" y="615950"/>
          <p14:tracePt t="22339" x="2184400" y="615950"/>
          <p14:tracePt t="22356" x="2171700" y="609600"/>
          <p14:tracePt t="22373" x="2165350" y="609600"/>
          <p14:tracePt t="22389" x="2159000" y="609600"/>
          <p14:tracePt t="22406" x="2146300" y="609600"/>
          <p14:tracePt t="22423" x="2133600" y="609600"/>
          <p14:tracePt t="22439" x="2120900" y="609600"/>
          <p14:tracePt t="22456" x="2101850" y="603250"/>
          <p14:tracePt t="22473" x="2089150" y="603250"/>
          <p14:tracePt t="22489" x="2082800" y="603250"/>
          <p14:tracePt t="22506" x="2070100" y="603250"/>
          <p14:tracePt t="22523" x="2063750" y="603250"/>
          <p14:tracePt t="22539" x="2044700" y="603250"/>
          <p14:tracePt t="22556" x="2019300" y="603250"/>
          <p14:tracePt t="22573" x="1968500" y="603250"/>
          <p14:tracePt t="22589" x="1924050" y="603250"/>
          <p14:tracePt t="22606" x="1898650" y="603250"/>
          <p14:tracePt t="22606" x="1885950" y="603250"/>
          <p14:tracePt t="22623" x="1873250" y="603250"/>
          <p14:tracePt t="22783" x="1866900" y="603250"/>
          <p14:tracePt t="22807" x="1860550" y="603250"/>
          <p14:tracePt t="22823" x="1854200" y="603250"/>
          <p14:tracePt t="22839" x="1847850" y="609600"/>
          <p14:tracePt t="22840" x="1841500" y="622300"/>
          <p14:tracePt t="23239" x="1847850" y="622300"/>
          <p14:tracePt t="23240" x="1854200" y="622300"/>
          <p14:tracePt t="23248" x="1879600" y="622300"/>
          <p14:tracePt t="23273" x="1892300" y="622300"/>
          <p14:tracePt t="23289" x="1905000" y="615950"/>
          <p14:tracePt t="23306" x="1924050" y="609600"/>
          <p14:tracePt t="23323" x="1943100" y="609600"/>
          <p14:tracePt t="23339" x="1962150" y="596900"/>
          <p14:tracePt t="23356" x="1981200" y="584200"/>
          <p14:tracePt t="23373" x="2012950" y="565150"/>
          <p14:tracePt t="23389" x="2044700" y="552450"/>
          <p14:tracePt t="23406" x="2089150" y="533400"/>
          <p14:tracePt t="23423" x="2146300" y="514350"/>
          <p14:tracePt t="23439" x="2178050" y="501650"/>
          <p14:tracePt t="23456" x="2209800" y="495300"/>
          <p14:tracePt t="23473" x="2228850" y="488950"/>
          <p14:tracePt t="23489" x="2266950" y="476250"/>
          <p14:tracePt t="23507" x="2279650" y="463550"/>
          <p14:tracePt t="23522" x="2305050" y="457200"/>
          <p14:tracePt t="23539" x="2311400" y="450850"/>
          <p14:tracePt t="23556" x="2317750" y="450850"/>
          <p14:tracePt t="23591" x="2324100" y="444500"/>
          <p14:tracePt t="23615" x="2330450" y="444500"/>
          <p14:tracePt t="23623" x="2343150" y="438150"/>
          <p14:tracePt t="23626" x="2355850" y="438150"/>
          <p14:tracePt t="23639" x="2362200" y="438150"/>
          <p14:tracePt t="23727" x="2368550" y="438150"/>
          <p14:tracePt t="23735" x="2374900" y="431800"/>
          <p14:tracePt t="23743" x="2381250" y="431800"/>
          <p14:tracePt t="23756" x="2387600" y="431800"/>
          <p14:tracePt t="23799" x="2387600" y="425450"/>
          <p14:tracePt t="23806" x="2393950" y="425450"/>
          <p14:tracePt t="24103" x="2387600" y="438150"/>
          <p14:tracePt t="24111" x="2374900" y="444500"/>
          <p14:tracePt t="24115" x="2355850" y="476250"/>
          <p14:tracePt t="24139" x="2336800" y="495300"/>
          <p14:tracePt t="24156" x="2317750" y="527050"/>
          <p14:tracePt t="24173" x="2305050" y="539750"/>
          <p14:tracePt t="24189" x="2286000" y="565150"/>
          <p14:tracePt t="24206" x="2266950" y="584200"/>
          <p14:tracePt t="24223" x="2260600" y="584200"/>
          <p14:tracePt t="24239" x="2254250" y="590550"/>
          <p14:tracePt t="24256" x="2241550" y="603250"/>
          <p14:tracePt t="24273" x="2222500" y="609600"/>
          <p14:tracePt t="24289" x="2216150" y="615950"/>
          <p14:tracePt t="24306" x="2197100" y="622300"/>
          <p14:tracePt t="24322" x="2190750" y="628650"/>
          <p14:tracePt t="24339" x="2171700" y="635000"/>
          <p14:tracePt t="24356" x="2165350" y="635000"/>
          <p14:tracePt t="24373" x="2152650" y="647700"/>
          <p14:tracePt t="24389" x="2139950" y="647700"/>
          <p14:tracePt t="24406" x="2120900" y="654050"/>
          <p14:tracePt t="24423" x="2114550" y="654050"/>
          <p14:tracePt t="24439" x="2108200" y="654050"/>
          <p14:tracePt t="24479" x="2101850" y="654050"/>
          <p14:tracePt t="24503" x="2095500" y="654050"/>
          <p14:tracePt t="24807" x="2089150" y="666750"/>
          <p14:tracePt t="24813" x="2082800" y="673100"/>
          <p14:tracePt t="24834" x="2082800" y="692150"/>
          <p14:tracePt t="24856" x="2076450" y="711200"/>
          <p14:tracePt t="24873" x="2070100" y="730250"/>
          <p14:tracePt t="24889" x="2070100" y="736600"/>
          <p14:tracePt t="24906" x="2063750" y="742950"/>
          <p14:tracePt t="24923" x="2063750" y="755650"/>
          <p14:tracePt t="24939" x="2063750" y="768350"/>
          <p14:tracePt t="24956" x="2063750" y="781050"/>
          <p14:tracePt t="24973" x="2063750" y="787400"/>
          <p14:tracePt t="24989" x="2063750" y="800100"/>
          <p14:tracePt t="25006" x="2057400" y="806450"/>
          <p14:tracePt t="25023" x="2051050" y="806450"/>
          <p14:tracePt t="25039" x="2051050" y="812800"/>
          <p14:tracePt t="25056" x="2044700" y="812800"/>
          <p14:tracePt t="25095" x="2032000" y="812800"/>
          <p14:tracePt t="25096" x="2025650" y="812800"/>
          <p14:tracePt t="25106" x="2019300" y="812800"/>
          <p14:tracePt t="25123" x="2012950" y="812800"/>
          <p14:tracePt t="25139" x="2006600" y="812800"/>
          <p14:tracePt t="25156" x="1993900" y="812800"/>
          <p14:tracePt t="25173" x="1987550" y="812800"/>
          <p14:tracePt t="25189" x="1974850" y="812800"/>
          <p14:tracePt t="25223" x="1968500" y="806450"/>
          <p14:tracePt t="25223" x="1955800" y="806450"/>
          <p14:tracePt t="25239" x="1949450" y="806450"/>
          <p14:tracePt t="25256" x="1936750" y="806450"/>
          <p14:tracePt t="25273" x="1930400" y="806450"/>
          <p14:tracePt t="25487" x="1924050" y="806450"/>
          <p14:tracePt t="25498" x="1911350" y="806450"/>
          <p14:tracePt t="25503" x="1822450" y="806450"/>
          <p14:tracePt t="25523" x="1651000" y="806450"/>
          <p14:tracePt t="25539" x="1358900" y="755650"/>
          <p14:tracePt t="25556" x="1003300" y="711200"/>
          <p14:tracePt t="25573" x="698500" y="660400"/>
          <p14:tracePt t="25589" x="495300" y="628650"/>
          <p14:tracePt t="25606" x="412750" y="596900"/>
          <p14:tracePt t="25735" x="412750" y="590550"/>
          <p14:tracePt t="25751" x="412750" y="584200"/>
          <p14:tracePt t="25775" x="412750" y="577850"/>
          <p14:tracePt t="25783" x="419100" y="577850"/>
          <p14:tracePt t="25791" x="425450" y="565150"/>
          <p14:tracePt t="25806" x="431800" y="558800"/>
          <p14:tracePt t="25806" x="444500" y="558800"/>
          <p14:tracePt t="25823" x="457200" y="546100"/>
          <p14:tracePt t="25839" x="463550" y="539750"/>
          <p14:tracePt t="25856" x="482600" y="533400"/>
          <p14:tracePt t="25873" x="501650" y="514350"/>
          <p14:tracePt t="25889" x="520700" y="508000"/>
          <p14:tracePt t="25906" x="552450" y="495300"/>
          <p14:tracePt t="25923" x="590550" y="488950"/>
          <p14:tracePt t="25939" x="628650" y="488950"/>
          <p14:tracePt t="25956" x="660400" y="488950"/>
          <p14:tracePt t="25972" x="698500" y="488950"/>
          <p14:tracePt t="25989" x="723900" y="488950"/>
          <p14:tracePt t="26006" x="755650" y="488950"/>
          <p14:tracePt t="26023" x="781050" y="488950"/>
          <p14:tracePt t="26040" x="793750" y="488950"/>
          <p14:tracePt t="26056" x="812800" y="495300"/>
          <p14:tracePt t="26073" x="825500" y="501650"/>
          <p14:tracePt t="26151" x="831850" y="501650"/>
          <p14:tracePt t="26167" x="838200" y="514350"/>
          <p14:tracePt t="26175" x="844550" y="514350"/>
          <p14:tracePt t="26181" x="844550" y="520700"/>
          <p14:tracePt t="26206" x="857250" y="533400"/>
          <p14:tracePt t="26222" x="863600" y="539750"/>
          <p14:tracePt t="26239" x="863600" y="546100"/>
          <p14:tracePt t="26256" x="869950" y="552450"/>
          <p14:tracePt t="26383" x="876300" y="552450"/>
          <p14:tracePt t="26391" x="876300" y="558800"/>
          <p14:tracePt t="26391" x="882650" y="558800"/>
          <p14:tracePt t="26406" x="901700" y="558800"/>
          <p14:tracePt t="26423" x="914400" y="565150"/>
          <p14:tracePt t="27071" x="920750" y="558800"/>
          <p14:tracePt t="27119" x="927100" y="558800"/>
          <p14:tracePt t="27143" x="933450" y="558800"/>
          <p14:tracePt t="27175" x="939800" y="558800"/>
          <p14:tracePt t="27183" x="952500" y="558800"/>
          <p14:tracePt t="27188" x="965200" y="558800"/>
          <p14:tracePt t="27206" x="996950" y="558800"/>
          <p14:tracePt t="27223" x="1022350" y="565150"/>
          <p14:tracePt t="27240" x="1028700" y="565150"/>
          <p14:tracePt t="27543" x="1028700" y="571500"/>
          <p14:tracePt t="27567" x="1028700" y="577850"/>
          <p14:tracePt t="27581" x="1028700" y="584200"/>
          <p14:tracePt t="27581" x="1028700" y="596900"/>
          <p14:tracePt t="27606" x="1028700" y="603250"/>
          <p14:tracePt t="27623" x="1028700" y="615950"/>
          <p14:tracePt t="28239" x="1028700" y="622300"/>
          <p14:tracePt t="29935" x="1035050" y="628650"/>
          <p14:tracePt t="29943" x="1047750" y="628650"/>
          <p14:tracePt t="29948" x="1092200" y="622300"/>
          <p14:tracePt t="29973" x="1130300" y="596900"/>
          <p14:tracePt t="29989" x="1168400" y="571500"/>
          <p14:tracePt t="30006" x="1187450" y="552450"/>
          <p14:tracePt t="30023" x="1212850" y="539750"/>
          <p14:tracePt t="30351" x="1212850" y="552450"/>
          <p14:tracePt t="30358" x="1212850" y="558800"/>
          <p14:tracePt t="30365" x="1219200" y="577850"/>
          <p14:tracePt t="30389" x="1219200" y="590550"/>
          <p14:tracePt t="30406" x="1219200" y="596900"/>
          <p14:tracePt t="30406" x="1225550" y="609600"/>
          <p14:tracePt t="30447" x="1225550" y="615950"/>
          <p14:tracePt t="30455" x="1225550" y="622300"/>
          <p14:tracePt t="30462" x="1231900" y="628650"/>
          <p14:tracePt t="30473" x="1231900" y="641350"/>
          <p14:tracePt t="30489" x="1231900" y="654050"/>
          <p14:tracePt t="30506" x="1238250" y="673100"/>
          <p14:tracePt t="30523" x="1250950" y="692150"/>
          <p14:tracePt t="30539" x="1263650" y="717550"/>
          <p14:tracePt t="30556" x="1270000" y="736600"/>
          <p14:tracePt t="30573" x="1276350" y="749300"/>
          <p14:tracePt t="30589" x="1276350" y="762000"/>
          <p14:tracePt t="30606" x="1282700" y="768350"/>
          <p14:tracePt t="30623" x="1289050" y="781050"/>
          <p14:tracePt t="30639" x="1295400" y="787400"/>
          <p14:tracePt t="30656" x="1295400" y="800100"/>
          <p14:tracePt t="30673" x="1308100" y="825500"/>
          <p14:tracePt t="30689" x="1314450" y="838200"/>
          <p14:tracePt t="30706" x="1320800" y="844550"/>
          <p14:tracePt t="30723" x="1320800" y="857250"/>
          <p14:tracePt t="31303" x="1327150" y="857250"/>
          <p14:tracePt t="31319" x="1327150" y="863600"/>
          <p14:tracePt t="31495" x="1333500" y="863600"/>
          <p14:tracePt t="31495" x="1346200" y="869950"/>
          <p14:tracePt t="31518" x="1365250" y="869950"/>
          <p14:tracePt t="31539" x="1416050" y="882650"/>
          <p14:tracePt t="31586" x="1504950" y="889000"/>
          <p14:tracePt t="31616" x="1593850" y="914400"/>
          <p14:tracePt t="31639" x="1625600" y="920750"/>
          <p14:tracePt t="31656" x="1638300" y="920750"/>
          <p14:tracePt t="31887" x="1651000" y="920750"/>
          <p14:tracePt t="31903" x="1657350" y="920750"/>
          <p14:tracePt t="31908" x="1670050" y="920750"/>
          <p14:tracePt t="31922" x="1676400" y="920750"/>
          <p14:tracePt t="31940" x="1682750" y="920750"/>
          <p14:tracePt t="31956" x="1695450" y="920750"/>
          <p14:tracePt t="31973" x="1727200" y="920750"/>
          <p14:tracePt t="31989" x="1758950" y="920750"/>
          <p14:tracePt t="32006" x="1809750" y="908050"/>
          <p14:tracePt t="32023" x="1828800" y="908050"/>
          <p14:tracePt t="32039" x="1860550" y="901700"/>
          <p14:tracePt t="32056" x="1892300" y="901700"/>
          <p14:tracePt t="32073" x="1905000" y="901700"/>
          <p14:tracePt t="32089" x="1917700" y="901700"/>
          <p14:tracePt t="32106" x="1924050" y="895350"/>
          <p14:tracePt t="32175" x="1936750" y="889000"/>
          <p14:tracePt t="32198" x="1943100" y="882650"/>
          <p14:tracePt t="32199" x="1955800" y="869950"/>
          <p14:tracePt t="32223" x="1962150" y="863600"/>
          <p14:tracePt t="32240" x="1968500" y="863600"/>
          <p14:tracePt t="32256" x="1968500" y="857250"/>
          <p14:tracePt t="32295" x="1968500" y="850900"/>
          <p14:tracePt t="32306" x="1974850" y="844550"/>
          <p14:tracePt t="32307" x="1974850" y="838200"/>
          <p14:tracePt t="32323" x="1981200" y="838200"/>
          <p14:tracePt t="32339" x="1981200" y="825500"/>
          <p14:tracePt t="32356" x="1987550" y="812800"/>
          <p14:tracePt t="32373" x="2000250" y="793750"/>
          <p14:tracePt t="32389" x="2006600" y="774700"/>
          <p14:tracePt t="32406" x="2012950" y="755650"/>
          <p14:tracePt t="32423" x="2019300" y="742950"/>
          <p14:tracePt t="32439" x="2019300" y="736600"/>
          <p14:tracePt t="32456" x="2019300" y="730250"/>
          <p14:tracePt t="32591" x="2025650" y="723900"/>
          <p14:tracePt t="34479" x="2025650" y="717550"/>
          <p14:tracePt t="34487" x="2032000" y="711200"/>
          <p14:tracePt t="34488" x="2032000" y="704850"/>
          <p14:tracePt t="34506" x="2038350" y="704850"/>
          <p14:tracePt t="34559" x="2044700" y="698500"/>
          <p14:tracePt t="34575" x="2057400" y="692150"/>
          <p14:tracePt t="34598" x="2057400" y="685800"/>
          <p14:tracePt t="34598" x="2076450" y="679450"/>
          <p14:tracePt t="34623" x="2082800" y="673100"/>
          <p14:tracePt t="34639" x="2089150" y="666750"/>
          <p14:tracePt t="34783" x="2089150" y="654050"/>
          <p14:tracePt t="34799" x="2095500" y="647700"/>
          <p14:tracePt t="34799" x="2095500" y="641350"/>
          <p14:tracePt t="34823" x="2101850" y="628650"/>
          <p14:tracePt t="34847" x="2108200" y="622300"/>
          <p14:tracePt t="34873" x="2108200" y="615950"/>
          <p14:tracePt t="34889" x="2120900" y="603250"/>
          <p14:tracePt t="34975" x="2120900" y="590550"/>
          <p14:tracePt t="35015" x="2120900" y="584200"/>
          <p14:tracePt t="35031" x="2127250" y="577850"/>
          <p14:tracePt t="35207" x="2133600" y="577850"/>
          <p14:tracePt t="35208" x="2133600" y="571500"/>
          <p14:tracePt t="35271" x="2139950" y="565150"/>
          <p14:tracePt t="35303" x="2139950" y="558800"/>
          <p14:tracePt t="35311" x="2146300" y="558800"/>
          <p14:tracePt t="35343" x="2152650" y="558800"/>
          <p14:tracePt t="35359" x="2165350" y="552450"/>
          <p14:tracePt t="35615" x="2171700" y="546100"/>
          <p14:tracePt t="35631" x="2178050" y="539750"/>
          <p14:tracePt t="35647" x="2184400" y="539750"/>
          <p14:tracePt t="35879" x="2190750" y="533400"/>
          <p14:tracePt t="35935" x="2190750" y="527050"/>
          <p14:tracePt t="42446" x="2197100" y="520700"/>
          <p14:tracePt t="42462" x="2197100" y="514350"/>
          <p14:tracePt t="42471" x="2197100" y="501650"/>
          <p14:tracePt t="42478" x="2190750" y="469900"/>
          <p14:tracePt t="42488" x="2178050" y="444500"/>
          <p14:tracePt t="42505" x="2178050" y="431800"/>
          <p14:tracePt t="42522" x="2171700" y="419100"/>
          <p14:tracePt t="42538" x="2165350" y="406400"/>
          <p14:tracePt t="42555" x="2165350" y="400050"/>
          <p14:tracePt t="42572" x="2165350" y="393700"/>
          <p14:tracePt t="42588" x="2159000" y="381000"/>
          <p14:tracePt t="42605" x="2152650" y="374650"/>
          <p14:tracePt t="42622" x="2152650" y="361950"/>
          <p14:tracePt t="42686" x="2152650" y="355600"/>
          <p14:tracePt t="42758" x="2146300" y="355600"/>
          <p14:tracePt t="42782" x="2146300" y="349250"/>
          <p14:tracePt t="42790" x="2139950" y="342900"/>
          <p14:tracePt t="42797" x="2133600" y="336550"/>
          <p14:tracePt t="42942" x="2127250" y="336550"/>
          <p14:tracePt t="42950" x="2120900" y="336550"/>
          <p14:tracePt t="42972" x="2114550" y="336550"/>
          <p14:tracePt t="42972" x="2101850" y="336550"/>
          <p14:tracePt t="43006" x="2095500" y="336550"/>
          <p14:tracePt t="43006" x="2089150" y="336550"/>
          <p14:tracePt t="43022" x="2082800" y="336550"/>
          <p14:tracePt t="43102" x="2076450" y="336550"/>
          <p14:tracePt t="43118" x="2063750" y="336550"/>
          <p14:tracePt t="43358" x="2063750" y="342900"/>
          <p14:tracePt t="43414" x="2063750" y="355600"/>
          <p14:tracePt t="43438" x="2063750" y="361950"/>
          <p14:tracePt t="43470" x="2070100" y="361950"/>
          <p14:tracePt t="43486" x="2076450" y="361950"/>
          <p14:tracePt t="43486" x="2082800" y="361950"/>
          <p14:tracePt t="43505" x="2089150" y="361950"/>
          <p14:tracePt t="43522" x="2101850" y="368300"/>
          <p14:tracePt t="43538" x="2114550" y="368300"/>
          <p14:tracePt t="43555" x="2120900" y="368300"/>
          <p14:tracePt t="43572" x="2139950" y="368300"/>
          <p14:tracePt t="43588" x="2152650" y="368300"/>
          <p14:tracePt t="43605" x="2171700" y="368300"/>
          <p14:tracePt t="43622" x="2184400" y="368300"/>
          <p14:tracePt t="43638" x="2190750" y="368300"/>
          <p14:tracePt t="43655" x="2197100" y="368300"/>
          <p14:tracePt t="43702" x="2203450" y="368300"/>
          <p14:tracePt t="43718" x="2216150" y="368300"/>
          <p14:tracePt t="43718" x="2222500" y="368300"/>
          <p14:tracePt t="43738" x="2235200" y="368300"/>
          <p14:tracePt t="43755" x="2247900" y="368300"/>
          <p14:tracePt t="43772" x="2260600" y="368300"/>
          <p14:tracePt t="43814" x="2273300" y="361950"/>
          <p14:tracePt t="43830" x="2286000" y="355600"/>
          <p14:tracePt t="43831" x="2317750" y="317500"/>
          <p14:tracePt t="43855" x="2330450" y="292100"/>
          <p14:tracePt t="43872" x="2343150" y="260350"/>
          <p14:tracePt t="43888" x="2349500" y="234950"/>
          <p14:tracePt t="43905" x="2362200" y="209550"/>
          <p14:tracePt t="43922" x="2368550" y="196850"/>
          <p14:tracePt t="43938" x="2374900" y="177800"/>
          <p14:tracePt t="43955" x="2374900" y="158750"/>
          <p14:tracePt t="43972" x="2374900" y="152400"/>
          <p14:tracePt t="43988" x="2374900" y="139700"/>
          <p14:tracePt t="44005" x="2374900" y="120650"/>
          <p14:tracePt t="44046" x="2374900" y="114300"/>
          <p14:tracePt t="44064" x="2374900" y="101600"/>
          <p14:tracePt t="44065" x="2368550" y="88900"/>
          <p14:tracePt t="44089" x="2349500" y="63500"/>
          <p14:tracePt t="44105" x="2330450" y="50800"/>
          <p14:tracePt t="44122" x="2305050" y="44450"/>
          <p14:tracePt t="44138" x="2286000" y="31750"/>
          <p14:tracePt t="44155" x="2254250" y="25400"/>
          <p14:tracePt t="44172" x="2241550" y="25400"/>
          <p14:tracePt t="44188" x="2235200" y="25400"/>
          <p14:tracePt t="44205" x="2216150" y="25400"/>
          <p14:tracePt t="44222" x="2197100" y="25400"/>
          <p14:tracePt t="44238" x="2184400" y="25400"/>
          <p14:tracePt t="44255" x="2171700" y="25400"/>
          <p14:tracePt t="44272" x="2159000" y="25400"/>
          <p14:tracePt t="44289" x="2146300" y="31750"/>
          <p14:tracePt t="44305" x="2139950" y="31750"/>
          <p14:tracePt t="44322" x="2133600" y="38100"/>
          <p14:tracePt t="44338" x="2127250" y="44450"/>
          <p14:tracePt t="44355" x="2114550" y="50800"/>
          <p14:tracePt t="44372" x="2114550" y="57150"/>
          <p14:tracePt t="44388" x="2108200" y="63500"/>
          <p14:tracePt t="44405" x="2101850" y="69850"/>
          <p14:tracePt t="44405" x="2095500" y="88900"/>
          <p14:tracePt t="44422" x="2095500" y="95250"/>
          <p14:tracePt t="44438" x="2095500" y="107950"/>
          <p14:tracePt t="44455" x="2095500" y="120650"/>
          <p14:tracePt t="44472" x="2095500" y="127000"/>
          <p14:tracePt t="44488" x="2095500" y="146050"/>
          <p14:tracePt t="44542" x="2095500" y="152400"/>
          <p14:tracePt t="44566" x="2095500" y="165100"/>
          <p14:tracePt t="44582" x="2101850" y="171450"/>
          <p14:tracePt t="44614" x="2108200" y="177800"/>
          <p14:tracePt t="44630" x="2120900" y="184150"/>
          <p14:tracePt t="44654" x="2127250" y="190500"/>
          <p14:tracePt t="44662" x="2133600" y="190500"/>
          <p14:tracePt t="44673" x="2139950" y="190500"/>
          <p14:tracePt t="44710" x="2152650" y="196850"/>
          <p14:tracePt t="44718" x="2159000" y="196850"/>
          <p14:tracePt t="44725" x="2171700" y="203200"/>
          <p14:tracePt t="44738" x="2178050" y="203200"/>
          <p14:tracePt t="44755" x="2190750" y="209550"/>
          <p14:tracePt t="44772" x="2197100" y="209550"/>
          <p14:tracePt t="44788" x="2209800" y="215900"/>
          <p14:tracePt t="44854" x="2216150" y="215900"/>
          <p14:tracePt t="44878" x="2222500" y="215900"/>
          <p14:tracePt t="44902" x="2228850" y="215900"/>
          <p14:tracePt t="45046" x="2235200" y="215900"/>
          <p14:tracePt t="45054" x="2241550" y="215900"/>
          <p14:tracePt t="45054" x="2247900" y="215900"/>
          <p14:tracePt t="45078" x="2254250" y="215900"/>
          <p14:tracePt t="45086" x="2260600" y="222250"/>
          <p14:tracePt t="45110" x="2266950" y="222250"/>
          <p14:tracePt t="45318" x="2273300" y="228600"/>
          <p14:tracePt t="45326" x="2279650" y="234950"/>
          <p14:tracePt t="45342" x="2279650" y="241300"/>
          <p14:tracePt t="45346" x="2292350" y="247650"/>
          <p14:tracePt t="45382" x="2298700" y="254000"/>
          <p14:tracePt t="45398" x="2305050" y="266700"/>
          <p14:tracePt t="45398" x="2311400" y="273050"/>
          <p14:tracePt t="45422" x="2317750" y="285750"/>
          <p14:tracePt t="45438" x="2317750" y="292100"/>
          <p14:tracePt t="45455" x="2324100" y="304800"/>
          <p14:tracePt t="45472" x="2330450" y="311150"/>
          <p14:tracePt t="45488" x="2330450" y="317500"/>
          <p14:tracePt t="45854" x="2330450" y="323850"/>
          <p14:tracePt t="45870" x="2330450" y="330200"/>
          <p14:tracePt t="45870" x="2330450" y="336550"/>
          <p14:tracePt t="45902" x="2330450" y="342900"/>
          <p14:tracePt t="45918" x="2330450" y="349250"/>
          <p14:tracePt t="45926" x="2336800" y="361950"/>
          <p14:tracePt t="45958" x="2336800" y="368300"/>
          <p14:tracePt t="45972" x="2336800" y="374650"/>
          <p14:tracePt t="45972" x="2336800" y="381000"/>
          <p14:tracePt t="45988" x="2336800" y="387350"/>
          <p14:tracePt t="46005" x="2336800" y="393700"/>
          <p14:tracePt t="46005" x="2336800" y="400050"/>
          <p14:tracePt t="46102" x="2336800" y="406400"/>
          <p14:tracePt t="46110" x="2336800" y="412750"/>
          <p14:tracePt t="46118" x="2336800" y="419100"/>
          <p14:tracePt t="46138" x="2336800" y="425450"/>
          <p14:tracePt t="46174" x="2336800" y="431800"/>
          <p14:tracePt t="46182" x="2336800" y="438150"/>
          <p14:tracePt t="46230" x="2336800" y="444500"/>
          <p14:tracePt t="46238" x="2336800" y="450850"/>
          <p14:tracePt t="46247" x="2336800" y="463550"/>
          <p14:tracePt t="46272" x="2336800" y="476250"/>
          <p14:tracePt t="46288" x="2336800" y="482600"/>
          <p14:tracePt t="46305" x="2336800" y="501650"/>
          <p14:tracePt t="46322" x="2336800" y="514350"/>
          <p14:tracePt t="46338" x="2336800" y="533400"/>
          <p14:tracePt t="46355" x="2336800" y="539750"/>
          <p14:tracePt t="46390" x="2336800" y="552450"/>
          <p14:tracePt t="46406" x="2336800" y="565150"/>
          <p14:tracePt t="46406" x="2336800" y="577850"/>
          <p14:tracePt t="46422" x="2336800" y="584200"/>
          <p14:tracePt t="46438" x="2336800" y="596900"/>
          <p14:tracePt t="46455" x="2336800" y="615950"/>
          <p14:tracePt t="46472" x="2336800" y="622300"/>
          <p14:tracePt t="46488" x="2336800" y="635000"/>
          <p14:tracePt t="46505" x="2336800" y="641350"/>
          <p14:tracePt t="46522" x="2336800" y="654050"/>
          <p14:tracePt t="46558" x="2336800" y="660400"/>
          <p14:tracePt t="46558" x="2336800" y="666750"/>
          <p14:tracePt t="46572" x="2336800" y="673100"/>
          <p14:tracePt t="46588" x="2336800" y="679450"/>
          <p14:tracePt t="46622" x="2336800" y="685800"/>
          <p14:tracePt t="46686" x="2336800" y="692150"/>
          <p14:tracePt t="46702" x="2336800" y="698500"/>
          <p14:tracePt t="46782" x="2336800" y="704850"/>
          <p14:tracePt t="49558" x="2330450" y="704850"/>
          <p14:tracePt t="49566" x="2305050" y="704850"/>
          <p14:tracePt t="49572" x="2190750" y="692150"/>
          <p14:tracePt t="49588" x="2044700" y="673100"/>
          <p14:tracePt t="49605" x="1866900" y="622300"/>
          <p14:tracePt t="49622" x="1816100" y="609600"/>
          <p14:tracePt t="49638" x="1809750" y="609600"/>
          <p14:tracePt t="49766" x="1803400" y="609600"/>
          <p14:tracePt t="49783" x="1790700" y="609600"/>
          <p14:tracePt t="49790" x="1765300" y="609600"/>
          <p14:tracePt t="49805" x="1714500" y="609600"/>
          <p14:tracePt t="49822" x="1644650" y="609600"/>
          <p14:tracePt t="49839" x="1619250" y="609600"/>
          <p14:tracePt t="49855" x="1593850" y="609600"/>
          <p14:tracePt t="49872" x="1574800" y="609600"/>
          <p14:tracePt t="49888" x="1568450" y="609600"/>
          <p14:tracePt t="49966" x="1562100" y="609600"/>
          <p14:tracePt t="49982" x="1549400" y="609600"/>
          <p14:tracePt t="49998" x="1536700" y="609600"/>
          <p14:tracePt t="50006" x="1530350" y="609600"/>
          <p14:tracePt t="50011" x="1504950" y="609600"/>
          <p14:tracePt t="50022" x="1460500" y="609600"/>
          <p14:tracePt t="50038" x="1422400" y="609600"/>
          <p14:tracePt t="50055" x="1390650" y="609600"/>
          <p14:tracePt t="50072" x="1339850" y="609600"/>
          <p14:tracePt t="50088" x="1295400" y="609600"/>
          <p14:tracePt t="50105" x="1257300" y="609600"/>
          <p14:tracePt t="50122" x="1219200" y="609600"/>
          <p14:tracePt t="50138" x="1181100" y="596900"/>
          <p14:tracePt t="50155" x="1162050" y="590550"/>
          <p14:tracePt t="50172" x="1130300" y="590550"/>
          <p14:tracePt t="50188" x="1098550" y="584200"/>
          <p14:tracePt t="50205" x="1041400" y="571500"/>
          <p14:tracePt t="50222" x="1003300" y="558800"/>
          <p14:tracePt t="50238" x="977900" y="546100"/>
          <p14:tracePt t="50255" x="958850" y="539750"/>
          <p14:tracePt t="50272" x="952500" y="539750"/>
          <p14:tracePt t="50390" x="946150" y="539750"/>
          <p14:tracePt t="50414" x="939800" y="539750"/>
          <p14:tracePt t="50422" x="933450" y="539750"/>
          <p14:tracePt t="50614" x="952500" y="539750"/>
          <p14:tracePt t="50630" x="965200" y="539750"/>
          <p14:tracePt t="50631" x="984250" y="539750"/>
          <p14:tracePt t="50655" x="996950" y="546100"/>
          <p14:tracePt t="50894" x="1009650" y="546100"/>
          <p14:tracePt t="50926" x="1016000" y="546100"/>
          <p14:tracePt t="50950" x="1028700" y="546100"/>
          <p14:tracePt t="51078" x="1035050" y="552450"/>
          <p14:tracePt t="51086" x="1054100" y="565150"/>
          <p14:tracePt t="51094" x="1117600" y="615950"/>
          <p14:tracePt t="51105" x="1193800" y="666750"/>
          <p14:tracePt t="51122" x="1301750" y="711200"/>
          <p14:tracePt t="51138" x="1428750" y="755650"/>
          <p14:tracePt t="51155" x="1530350" y="781050"/>
          <p14:tracePt t="51172" x="1587500" y="800100"/>
          <p14:tracePt t="51188" x="1606550" y="800100"/>
          <p14:tracePt t="51262" x="1612900" y="800100"/>
          <p14:tracePt t="51302" x="1625600" y="800100"/>
          <p14:tracePt t="51318" x="1631950" y="800100"/>
          <p14:tracePt t="51342" x="1638300" y="787400"/>
          <p14:tracePt t="51350" x="1651000" y="768350"/>
          <p14:tracePt t="51355" x="1657350" y="755650"/>
          <p14:tracePt t="51372" x="1670050" y="736600"/>
          <p14:tracePt t="51389" x="1682750" y="723900"/>
          <p14:tracePt t="51405" x="1701800" y="704850"/>
          <p14:tracePt t="51422" x="1733550" y="692150"/>
          <p14:tracePt t="51438" x="1765300" y="679450"/>
          <p14:tracePt t="51455" x="1790700" y="666750"/>
          <p14:tracePt t="51472" x="1809750" y="654050"/>
          <p14:tracePt t="51510" x="1822450" y="654050"/>
          <p14:tracePt t="51544" x="1822450" y="647700"/>
          <p14:tracePt t="51566" x="1828800" y="641350"/>
          <p14:tracePt t="51566" x="1835150" y="641350"/>
          <p14:tracePt t="51588" x="1841500" y="635000"/>
          <p14:tracePt t="51605" x="1854200" y="635000"/>
          <p14:tracePt t="51622" x="1873250" y="628650"/>
          <p14:tracePt t="51638" x="1879600" y="622300"/>
          <p14:tracePt t="51655" x="1892300" y="622300"/>
          <p14:tracePt t="51672" x="1898650" y="622300"/>
          <p14:tracePt t="51688" x="1911350" y="622300"/>
          <p14:tracePt t="51705" x="1917700" y="622300"/>
          <p14:tracePt t="51722" x="1936750" y="622300"/>
          <p14:tracePt t="51738" x="1949450" y="622300"/>
          <p14:tracePt t="51755" x="1955800" y="615950"/>
          <p14:tracePt t="51772" x="1974850" y="615950"/>
          <p14:tracePt t="51870" x="1987550" y="615950"/>
          <p14:tracePt t="51873" x="1993900" y="603250"/>
          <p14:tracePt t="51888" x="2025650" y="596900"/>
          <p14:tracePt t="51927" x="2076450" y="577850"/>
          <p14:tracePt t="52006" x="2082800" y="571500"/>
          <p14:tracePt t="52006" x="2095500" y="571500"/>
          <p14:tracePt t="52022" x="2114550" y="571500"/>
          <p14:tracePt t="52038" x="2139950" y="571500"/>
          <p14:tracePt t="52055" x="2184400" y="571500"/>
          <p14:tracePt t="52072" x="2203450" y="571500"/>
          <p14:tracePt t="52088" x="2209800" y="571500"/>
          <p14:tracePt t="52105" x="2222500" y="571500"/>
          <p14:tracePt t="52122" x="2228850" y="571500"/>
          <p14:tracePt t="52166" x="2235200" y="571500"/>
          <p14:tracePt t="52182" x="2254250" y="571500"/>
          <p14:tracePt t="52190" x="2266950" y="571500"/>
          <p14:tracePt t="52198" x="2279650" y="571500"/>
          <p14:tracePt t="52205" x="2311400" y="571500"/>
          <p14:tracePt t="52270" x="2317750" y="571500"/>
          <p14:tracePt t="52286" x="2330450" y="571500"/>
          <p14:tracePt t="52305" x="2349500" y="571500"/>
          <p14:tracePt t="52305" x="2381250" y="584200"/>
          <p14:tracePt t="52321" x="2393950" y="590550"/>
          <p14:tracePt t="52338" x="2413000" y="603250"/>
          <p14:tracePt t="52355" x="2432050" y="615950"/>
          <p14:tracePt t="52372" x="2451100" y="628650"/>
          <p14:tracePt t="52388" x="2457450" y="635000"/>
          <p14:tracePt t="52405" x="2463800" y="635000"/>
          <p14:tracePt t="52486" x="2470150" y="635000"/>
          <p14:tracePt t="52668" x="0" y="0"/>
        </p14:tracePtLst>
        <p14:tracePtLst>
          <p14:tracePt t="53198" x="2444750" y="603250"/>
          <p14:tracePt t="53214" x="2432050" y="603250"/>
          <p14:tracePt t="53222" x="2406650" y="603250"/>
          <p14:tracePt t="53230" x="2362200" y="603250"/>
          <p14:tracePt t="53255" x="2343150" y="603250"/>
          <p14:tracePt t="53272" x="2324100" y="603250"/>
          <p14:tracePt t="53289" x="2317750" y="603250"/>
          <p14:tracePt t="53305" x="2292350" y="590550"/>
          <p14:tracePt t="53322" x="2254250" y="584200"/>
          <p14:tracePt t="53338" x="2171700" y="571500"/>
          <p14:tracePt t="53355" x="2051050" y="539750"/>
          <p14:tracePt t="53372" x="1911350" y="488950"/>
          <p14:tracePt t="53388" x="1733550" y="444500"/>
          <p14:tracePt t="53405" x="1555750" y="400050"/>
          <p14:tracePt t="53422" x="1504950" y="387350"/>
          <p14:tracePt t="53598" x="1511300" y="387350"/>
          <p14:tracePt t="53606" x="1524000" y="393700"/>
          <p14:tracePt t="53614" x="1543050" y="412750"/>
          <p14:tracePt t="53639" x="1562100" y="412750"/>
          <p14:tracePt t="53655" x="1574800" y="425450"/>
          <p14:tracePt t="53672" x="1581150" y="425450"/>
          <p14:tracePt t="53688" x="1606550" y="431800"/>
          <p14:tracePt t="53705" x="1631950" y="431800"/>
          <p14:tracePt t="53722" x="1670050" y="438150"/>
          <p14:tracePt t="53738" x="1708150" y="438150"/>
          <p14:tracePt t="53755" x="1797050" y="438150"/>
          <p14:tracePt t="53772" x="1898650" y="438150"/>
          <p14:tracePt t="53788" x="2025650" y="438150"/>
          <p14:tracePt t="53805" x="2139950" y="438150"/>
          <p14:tracePt t="53822" x="2159000" y="438150"/>
          <p14:tracePt t="53894" x="2165350" y="438150"/>
          <p14:tracePt t="53902" x="2184400" y="438150"/>
          <p14:tracePt t="53903" x="2209800" y="438150"/>
          <p14:tracePt t="53922" x="2254250" y="438150"/>
          <p14:tracePt t="53939" x="2292350" y="438150"/>
          <p14:tracePt t="53955" x="2336800" y="450850"/>
          <p14:tracePt t="53972" x="2368550" y="450850"/>
          <p14:tracePt t="53988" x="2413000" y="457200"/>
          <p14:tracePt t="54005" x="2438400" y="463550"/>
          <p14:tracePt t="54246" x="2438400" y="469900"/>
          <p14:tracePt t="54270" x="2438400" y="476250"/>
          <p14:tracePt t="54278" x="2438400" y="495300"/>
          <p14:tracePt t="54288" x="2438400" y="514350"/>
          <p14:tracePt t="54305" x="2438400" y="527050"/>
          <p14:tracePt t="54322" x="2438400" y="533400"/>
          <p14:tracePt t="54338" x="2438400" y="546100"/>
          <p14:tracePt t="54374" x="2438400" y="552450"/>
          <p14:tracePt t="54382" x="2438400" y="558800"/>
          <p14:tracePt t="54390" x="2438400" y="565150"/>
          <p14:tracePt t="54405" x="2438400" y="577850"/>
          <p14:tracePt t="54447" x="2438400" y="584200"/>
          <p14:tracePt t="54502" x="2444750" y="584200"/>
          <p14:tracePt t="54558" x="2451100" y="584200"/>
          <p14:tracePt t="54566" x="2457450" y="584200"/>
          <p14:tracePt t="54838" x="2457450" y="596900"/>
          <p14:tracePt t="54846" x="2457450" y="603250"/>
          <p14:tracePt t="54854" x="2451100" y="641350"/>
          <p14:tracePt t="54872" x="2451100" y="673100"/>
          <p14:tracePt t="54888" x="2451100" y="698500"/>
          <p14:tracePt t="54905" x="2457450" y="730250"/>
          <p14:tracePt t="54922" x="2501900" y="793750"/>
          <p14:tracePt t="54939" x="2597150" y="857250"/>
          <p14:tracePt t="54955" x="2730500" y="939800"/>
          <p14:tracePt t="54972" x="2876550" y="1003300"/>
          <p14:tracePt t="54988" x="2984500" y="1047750"/>
          <p14:tracePt t="55005" x="3028950" y="1047750"/>
          <p14:tracePt t="55022" x="3035300" y="1047750"/>
          <p14:tracePt t="55062" x="3041650" y="1047750"/>
          <p14:tracePt t="55062" x="3054350" y="1047750"/>
          <p14:tracePt t="55072" x="3079750" y="1047750"/>
          <p14:tracePt t="55088" x="3105150" y="1041400"/>
          <p14:tracePt t="55105" x="3117850" y="1028700"/>
          <p14:tracePt t="55122" x="3130550" y="1016000"/>
          <p14:tracePt t="55138" x="3130550" y="996950"/>
          <p14:tracePt t="55155" x="3130550" y="971550"/>
          <p14:tracePt t="55172" x="3130550" y="933450"/>
          <p14:tracePt t="55188" x="3130550" y="882650"/>
          <p14:tracePt t="55205" x="3111500" y="825500"/>
          <p14:tracePt t="55222" x="3086100" y="793750"/>
          <p14:tracePt t="55238" x="3079750" y="781050"/>
          <p14:tracePt t="55255" x="3067050" y="768350"/>
          <p14:tracePt t="55272" x="3060700" y="762000"/>
          <p14:tracePt t="55288" x="3048000" y="749300"/>
          <p14:tracePt t="55305" x="3022600" y="730250"/>
          <p14:tracePt t="55322" x="2971800" y="704850"/>
          <p14:tracePt t="55338" x="2800350" y="603250"/>
          <p14:tracePt t="55368" x="2705100" y="565150"/>
          <p14:tracePt t="55388" x="2603500" y="520700"/>
          <p14:tracePt t="55407" x="2571750" y="508000"/>
          <p14:tracePt t="55422" x="2489200" y="488950"/>
          <p14:tracePt t="55471" x="2476500" y="482600"/>
          <p14:tracePt t="55488" x="2444750" y="469900"/>
          <p14:tracePt t="55505" x="2432050" y="469900"/>
          <p14:tracePt t="55522" x="2393950" y="463550"/>
          <p14:tracePt t="55538" x="2330450" y="444500"/>
          <p14:tracePt t="55555" x="2266950" y="425450"/>
          <p14:tracePt t="55572" x="2209800" y="412750"/>
          <p14:tracePt t="55588" x="2152650" y="400050"/>
          <p14:tracePt t="55605" x="2108200" y="381000"/>
          <p14:tracePt t="55622" x="2089150" y="374650"/>
          <p14:tracePt t="55638" x="2082800" y="374650"/>
          <p14:tracePt t="58694" x="2089150" y="374650"/>
          <p14:tracePt t="58814" x="2095500" y="374650"/>
          <p14:tracePt t="58862" x="2101850" y="374650"/>
          <p14:tracePt t="59030" x="2108200" y="374650"/>
          <p14:tracePt t="59134" x="2114550" y="374650"/>
          <p14:tracePt t="59278" x="2120900" y="374650"/>
          <p14:tracePt t="59646" x="2127250" y="374650"/>
          <p14:tracePt t="59654" x="2133600" y="374650"/>
          <p14:tracePt t="59678" x="2139950" y="374650"/>
          <p14:tracePt t="59702" x="2146300" y="374650"/>
          <p14:tracePt t="59718" x="2152650" y="374650"/>
          <p14:tracePt t="59742" x="2159000" y="374650"/>
          <p14:tracePt t="59758" x="2165350" y="374650"/>
          <p14:tracePt t="59774" x="2171700" y="374650"/>
          <p14:tracePt t="59798" x="2178050" y="374650"/>
          <p14:tracePt t="59830" x="2184400" y="374650"/>
          <p14:tracePt t="59902" x="2190750" y="374650"/>
          <p14:tracePt t="59926" x="2197100" y="374650"/>
          <p14:tracePt t="59942" x="2203450" y="374650"/>
          <p14:tracePt t="59950" x="2209800" y="374650"/>
          <p14:tracePt t="60038" x="2222500" y="374650"/>
          <p14:tracePt t="60041" x="2228850" y="374650"/>
          <p14:tracePt t="60047" x="2273300" y="387350"/>
          <p14:tracePt t="60072" x="2298700" y="393700"/>
          <p14:tracePt t="60088" x="2317750" y="400050"/>
          <p14:tracePt t="60105" x="2324100" y="406400"/>
          <p14:tracePt t="60174" x="2336800" y="412750"/>
          <p14:tracePt t="60197" x="2343150" y="412750"/>
          <p14:tracePt t="60198" x="2362200" y="419100"/>
          <p14:tracePt t="60222" x="2368550" y="425450"/>
          <p14:tracePt t="60238" x="2374900" y="431800"/>
          <p14:tracePt t="60255" x="2393950" y="438150"/>
          <p14:tracePt t="60272" x="2413000" y="457200"/>
          <p14:tracePt t="60288" x="2444750" y="463550"/>
          <p14:tracePt t="60305" x="2463800" y="476250"/>
          <p14:tracePt t="60322" x="2476500" y="482600"/>
          <p14:tracePt t="60338" x="2489200" y="482600"/>
          <p14:tracePt t="60355" x="2501900" y="495300"/>
          <p14:tracePt t="60372" x="2514600" y="501650"/>
          <p14:tracePt t="60389" x="2527300" y="508000"/>
          <p14:tracePt t="60405" x="2552700" y="520700"/>
          <p14:tracePt t="60422" x="2571750" y="527050"/>
          <p14:tracePt t="60438" x="2578100" y="533400"/>
          <p14:tracePt t="60455" x="2584450" y="539750"/>
          <p14:tracePt t="60472" x="2590800" y="539750"/>
          <p14:tracePt t="60488" x="2603500" y="546100"/>
          <p14:tracePt t="60505" x="2628900" y="558800"/>
          <p14:tracePt t="60522" x="2673350" y="571500"/>
          <p14:tracePt t="60539" x="2698750" y="584200"/>
          <p14:tracePt t="60555" x="2730500" y="590550"/>
          <p14:tracePt t="60572" x="2749550" y="596900"/>
          <p14:tracePt t="60588" x="2774950" y="609600"/>
          <p14:tracePt t="60605" x="2787650" y="609600"/>
          <p14:tracePt t="60622" x="2794000" y="609600"/>
          <p14:tracePt t="60638" x="2800350" y="615950"/>
          <p14:tracePt t="60966" x="2806700" y="615950"/>
          <p14:tracePt t="60998" x="2806700" y="609600"/>
          <p14:tracePt t="61014" x="2806700" y="603250"/>
          <p14:tracePt t="61015" x="2787650" y="565150"/>
          <p14:tracePt t="61039" x="2781300" y="552450"/>
          <p14:tracePt t="61055" x="2762250" y="520700"/>
          <p14:tracePt t="61072" x="2755900" y="508000"/>
          <p14:tracePt t="61088" x="2743200" y="488950"/>
          <p14:tracePt t="61105" x="2724150" y="469900"/>
          <p14:tracePt t="61122" x="2717800" y="457200"/>
          <p14:tracePt t="61138" x="2705100" y="444500"/>
          <p14:tracePt t="61155" x="2692400" y="425450"/>
          <p14:tracePt t="61172" x="2673350" y="406400"/>
          <p14:tracePt t="61188" x="2647950" y="381000"/>
          <p14:tracePt t="61205" x="2616200" y="349250"/>
          <p14:tracePt t="61222" x="2590800" y="336550"/>
          <p14:tracePt t="61238" x="2565400" y="317500"/>
          <p14:tracePt t="61255" x="2546350" y="304800"/>
          <p14:tracePt t="61272" x="2514600" y="292100"/>
          <p14:tracePt t="61288" x="2495550" y="279400"/>
          <p14:tracePt t="61305" x="2463800" y="260350"/>
          <p14:tracePt t="61322" x="2451100" y="260350"/>
          <p14:tracePt t="61338" x="2432050" y="247650"/>
          <p14:tracePt t="61355" x="2413000" y="241300"/>
          <p14:tracePt t="61372" x="2387600" y="228600"/>
          <p14:tracePt t="61388" x="2349500" y="222250"/>
          <p14:tracePt t="61406" x="2330450" y="215900"/>
          <p14:tracePt t="62742" x="2330450" y="222250"/>
          <p14:tracePt t="62814" x="2330450" y="228600"/>
          <p14:tracePt t="62831" x="2330450" y="234950"/>
          <p14:tracePt t="62831" x="2336800" y="241300"/>
          <p14:tracePt t="62855" x="2336800" y="247650"/>
          <p14:tracePt t="62872" x="2343150" y="247650"/>
          <p14:tracePt t="62888" x="2343150" y="254000"/>
          <p14:tracePt t="62905" x="2349500" y="260350"/>
          <p14:tracePt t="62958" x="2362200" y="266700"/>
          <p14:tracePt t="62966" x="2362200" y="273050"/>
          <p14:tracePt t="62974" x="2381250" y="285750"/>
          <p14:tracePt t="62988" x="2400300" y="304800"/>
          <p14:tracePt t="63005" x="2432050" y="330200"/>
          <p14:tracePt t="63022" x="2451100" y="336550"/>
          <p14:tracePt t="63039" x="2470150" y="342900"/>
          <p14:tracePt t="63055" x="2489200" y="355600"/>
          <p14:tracePt t="63072" x="2520950" y="374650"/>
          <p14:tracePt t="63088" x="2559050" y="393700"/>
          <p14:tracePt t="63105" x="2597150" y="412750"/>
          <p14:tracePt t="63122" x="2635250" y="431800"/>
          <p14:tracePt t="63139" x="2686050" y="450850"/>
          <p14:tracePt t="63155" x="2730500" y="463550"/>
          <p14:tracePt t="63172" x="2762250" y="488950"/>
          <p14:tracePt t="63188" x="2800350" y="501650"/>
          <p14:tracePt t="63205" x="2825750" y="508000"/>
          <p14:tracePt t="63222" x="2851150" y="520700"/>
          <p14:tracePt t="63239" x="2870200" y="539750"/>
          <p14:tracePt t="63255" x="2895600" y="552450"/>
          <p14:tracePt t="63272" x="2927350" y="565150"/>
          <p14:tracePt t="63288" x="2940050" y="577850"/>
          <p14:tracePt t="63305" x="2952750" y="584200"/>
          <p14:tracePt t="63322" x="2965450" y="590550"/>
          <p14:tracePt t="63470" x="2965450" y="596900"/>
          <p14:tracePt t="63486" x="2971800" y="596900"/>
          <p14:tracePt t="63494" x="2978150" y="603250"/>
          <p14:tracePt t="63526" x="2984500" y="603250"/>
          <p14:tracePt t="63550" x="2984500" y="609600"/>
          <p14:tracePt t="63556" x="2990850" y="609600"/>
          <p14:tracePt t="63573" x="2997200" y="622300"/>
          <p14:tracePt t="63588" x="3003550" y="622300"/>
          <p14:tracePt t="63605" x="3009900" y="635000"/>
          <p14:tracePt t="63622" x="3016250" y="635000"/>
          <p14:tracePt t="63638" x="3016250" y="641350"/>
          <p14:tracePt t="63655" x="3022600" y="647700"/>
          <p14:tracePt t="63672" x="3022600" y="654050"/>
          <p14:tracePt t="63742" x="3028950" y="654050"/>
          <p14:tracePt t="63750" x="3028950" y="660400"/>
          <p14:tracePt t="63755" x="3035300" y="660400"/>
          <p14:tracePt t="63772" x="3041650" y="666750"/>
          <p14:tracePt t="63788" x="3041650" y="673100"/>
          <p14:tracePt t="63805" x="3048000" y="673100"/>
          <p14:tracePt t="64502" x="3054350" y="673100"/>
          <p14:tracePt t="64510" x="3060700" y="673100"/>
          <p14:tracePt t="64518" x="3073400" y="679450"/>
          <p14:tracePt t="64526" x="3092450" y="692150"/>
          <p14:tracePt t="64538" x="3117850" y="698500"/>
          <p14:tracePt t="64555" x="3130550" y="704850"/>
          <p14:tracePt t="64646" x="3136900" y="704850"/>
          <p14:tracePt t="64654" x="3149600" y="704850"/>
          <p14:tracePt t="64657" x="3162300" y="711200"/>
          <p14:tracePt t="64672" x="3200400" y="723900"/>
          <p14:tracePt t="64688" x="3244850" y="736600"/>
          <p14:tracePt t="64705" x="3282950" y="742950"/>
          <p14:tracePt t="64722" x="3295650" y="749300"/>
          <p14:tracePt t="64830" x="3302000" y="749300"/>
          <p14:tracePt t="64847" x="3321050" y="762000"/>
          <p14:tracePt t="64848" x="3365500" y="774700"/>
          <p14:tracePt t="64872" x="3371850" y="781050"/>
          <p14:tracePt t="64982" x="3390900" y="787400"/>
          <p14:tracePt t="64998" x="3397250" y="793750"/>
          <p14:tracePt t="64998" x="3409950" y="800100"/>
          <p14:tracePt t="65358" x="3416300" y="806450"/>
          <p14:tracePt t="65429" x="3422650" y="812800"/>
          <p14:tracePt t="65470" x="3422650" y="825500"/>
          <p14:tracePt t="65494" x="3422650" y="838200"/>
          <p14:tracePt t="65507" x="3435350" y="844550"/>
          <p14:tracePt t="65525" x="3441700" y="876300"/>
          <p14:tracePt t="65561" x="3448050" y="889000"/>
          <p14:tracePt t="65599" x="3448050" y="908050"/>
          <p14:tracePt t="65631" x="3454400" y="914400"/>
          <p14:tracePt t="65702" x="3460750" y="914400"/>
          <p14:tracePt t="65742" x="3460750" y="927100"/>
          <p14:tracePt t="65854" x="3460750" y="933450"/>
          <p14:tracePt t="66062" x="3460750" y="939800"/>
          <p14:tracePt t="66070" x="3460750" y="946150"/>
          <p14:tracePt t="66076" x="3467100" y="946150"/>
          <p14:tracePt t="66089" x="3473450" y="952500"/>
          <p14:tracePt t="66105" x="3492500" y="952500"/>
          <p14:tracePt t="66122" x="3517900" y="952500"/>
          <p14:tracePt t="66138" x="3549650" y="952500"/>
          <p14:tracePt t="66155" x="3568700" y="952500"/>
          <p14:tracePt t="66172" x="3594100" y="952500"/>
          <p14:tracePt t="66188" x="3606800" y="946150"/>
          <p14:tracePt t="66205" x="3619500" y="927100"/>
          <p14:tracePt t="66246" x="3625850" y="920750"/>
          <p14:tracePt t="66254" x="3625850" y="914400"/>
          <p14:tracePt t="66278" x="3632200" y="908050"/>
          <p14:tracePt t="66282" x="3638550" y="908050"/>
          <p14:tracePt t="66288" x="3638550" y="895350"/>
          <p14:tracePt t="66305" x="3644900" y="889000"/>
          <p14:tracePt t="66350" x="3651250" y="889000"/>
          <p14:tracePt t="66358" x="3657600" y="889000"/>
          <p14:tracePt t="66364" x="3670300" y="882650"/>
          <p14:tracePt t="66406" x="3670300" y="876300"/>
          <p14:tracePt t="66406" x="3676650" y="869950"/>
          <p14:tracePt t="66446" x="3676650" y="863600"/>
          <p14:tracePt t="66454" x="3689350" y="850900"/>
          <p14:tracePt t="66464" x="3689350" y="838200"/>
          <p14:tracePt t="66488" x="3695700" y="831850"/>
          <p14:tracePt t="66505" x="3702050" y="819150"/>
          <p14:tracePt t="66582" x="3702050" y="812800"/>
          <p14:tracePt t="66910" x="3702050" y="825500"/>
          <p14:tracePt t="66934" x="3702050" y="831850"/>
          <p14:tracePt t="66990" x="3702050" y="844550"/>
          <p14:tracePt t="67078" x="3702050" y="850900"/>
          <p14:tracePt t="67190" x="3702050" y="863600"/>
          <p14:tracePt t="67222" x="3702050" y="869950"/>
          <p14:tracePt t="67254" x="3708400" y="882650"/>
          <p14:tracePt t="67526" x="3708400" y="889000"/>
          <p14:tracePt t="67548" x="3708400" y="901700"/>
          <p14:tracePt t="67548" x="3721100" y="908050"/>
          <p14:tracePt t="67572" x="3727450" y="920750"/>
          <p14:tracePt t="67589" x="3727450" y="927100"/>
          <p14:tracePt t="68606" x="3727450" y="939800"/>
          <p14:tracePt t="68614" x="3733800" y="939800"/>
          <p14:tracePt t="69110" x="3740150" y="939800"/>
          <p14:tracePt t="69118" x="3746500" y="939800"/>
          <p14:tracePt t="69119" x="3778250" y="914400"/>
          <p14:tracePt t="69138" x="3803650" y="895350"/>
          <p14:tracePt t="69155" x="3822700" y="889000"/>
          <p14:tracePt t="69172" x="3829050" y="882650"/>
          <p14:tracePt t="69188" x="3829050" y="876300"/>
          <p14:tracePt t="69205" x="3835400" y="869950"/>
          <p14:tracePt t="69502" x="3841750" y="869950"/>
          <p14:tracePt t="69504" x="3848100" y="869950"/>
          <p14:tracePt t="69514" x="3860800" y="869950"/>
          <p14:tracePt t="69538" x="3873500" y="882650"/>
          <p14:tracePt t="69555" x="3873500" y="908050"/>
          <p14:tracePt t="69572" x="3879850" y="920750"/>
          <p14:tracePt t="69589" x="3879850" y="933450"/>
          <p14:tracePt t="69605" x="3879850" y="939800"/>
          <p14:tracePt t="69774" x="3879850" y="946150"/>
          <p14:tracePt t="69782" x="3879850" y="952500"/>
          <p14:tracePt t="69788" x="3879850" y="958850"/>
          <p14:tracePt t="69805" x="3873500" y="971550"/>
          <p14:tracePt t="69822" x="3873500" y="977900"/>
          <p14:tracePt t="69838" x="3867150" y="984250"/>
          <p14:tracePt t="69855" x="3867150" y="990600"/>
          <p14:tracePt t="69872" x="3867150" y="996950"/>
          <p14:tracePt t="69888" x="3860800" y="1009650"/>
          <p14:tracePt t="69934" x="3854450" y="1016000"/>
          <p14:tracePt t="70174" x="3860800" y="1035050"/>
          <p14:tracePt t="70182" x="3879850" y="1060450"/>
          <p14:tracePt t="70182" x="3924300" y="1130300"/>
          <p14:tracePt t="70182" x="3956050" y="1162050"/>
          <p14:tracePt t="70206" x="4032250" y="1231900"/>
          <p14:tracePt t="70222" x="4133850" y="1276350"/>
          <p14:tracePt t="70238" x="4254500" y="1314450"/>
          <p14:tracePt t="70255" x="4356100" y="1333500"/>
          <p14:tracePt t="70272" x="4425950" y="1339850"/>
          <p14:tracePt t="70288" x="4432300" y="1339850"/>
          <p14:tracePt t="70438" x="4438650" y="1339850"/>
          <p14:tracePt t="70534" x="4445000" y="1339850"/>
          <p14:tracePt t="70558" x="4445000" y="1333500"/>
          <p14:tracePt t="70560" x="4445000" y="1327150"/>
          <p14:tracePt t="70572" x="4445000" y="1320800"/>
          <p14:tracePt t="70589" x="4438650" y="1295400"/>
          <p14:tracePt t="70606" x="4406900" y="1250950"/>
          <p14:tracePt t="70622" x="4375150" y="1212850"/>
          <p14:tracePt t="70638" x="4318000" y="1168400"/>
          <p14:tracePt t="70655" x="4260850" y="1130300"/>
          <p14:tracePt t="70672" x="4210050" y="1092200"/>
          <p14:tracePt t="70688" x="4178300" y="1066800"/>
          <p14:tracePt t="70705" x="4146550" y="1047750"/>
          <p14:tracePt t="70722" x="4102100" y="1016000"/>
          <p14:tracePt t="70738" x="4070350" y="996950"/>
          <p14:tracePt t="70755" x="4044950" y="977900"/>
          <p14:tracePt t="70772" x="4044950" y="971550"/>
          <p14:tracePt t="70918" x="4038600" y="971550"/>
          <p14:tracePt t="70934" x="4032250" y="971550"/>
          <p14:tracePt t="70958" x="4025900" y="971550"/>
          <p14:tracePt t="70982" x="4019550" y="971550"/>
          <p14:tracePt t="71719" x="4013200" y="971550"/>
          <p14:tracePt t="71999" x="4013200" y="958850"/>
          <p14:tracePt t="72006" x="4013200" y="952500"/>
          <p14:tracePt t="72119" x="4019550" y="946150"/>
          <p14:tracePt t="72255" x="4019550" y="939800"/>
          <p14:tracePt t="72439" x="4025900" y="939800"/>
          <p14:tracePt t="72487" x="4032250" y="939800"/>
          <p14:tracePt t="72495" x="4038600" y="933450"/>
          <p14:tracePt t="72498" x="4057650" y="927100"/>
          <p14:tracePt t="72523" x="4070350" y="927100"/>
          <p14:tracePt t="72539" x="4083050" y="927100"/>
          <p14:tracePt t="72573" x="4108450" y="927100"/>
          <p14:tracePt t="72573" x="4146550" y="927100"/>
          <p14:tracePt t="72589" x="4191000" y="933450"/>
          <p14:tracePt t="72606" x="4235450" y="946150"/>
          <p14:tracePt t="72623" x="4254500" y="946150"/>
          <p14:tracePt t="72639" x="4286250" y="958850"/>
          <p14:tracePt t="72656" x="4298950" y="965200"/>
          <p14:tracePt t="72673" x="4311650" y="965200"/>
          <p14:tracePt t="72983" x="4318000" y="965200"/>
          <p14:tracePt t="73695" x="4324350" y="971550"/>
          <p14:tracePt t="73711" x="4330700" y="977900"/>
          <p14:tracePt t="73723" x="4330700" y="984250"/>
          <p14:tracePt t="73727" x="4330700" y="1003300"/>
          <p14:tracePt t="73739" x="4349750" y="1028700"/>
          <p14:tracePt t="73756" x="4368800" y="1060450"/>
          <p14:tracePt t="73773" x="4381500" y="1073150"/>
          <p14:tracePt t="73789" x="4387850" y="1079500"/>
          <p14:tracePt t="73806" x="4394200" y="1085850"/>
          <p14:tracePt t="73847" x="4400550" y="1085850"/>
          <p14:tracePt t="73856" x="4406900" y="1085850"/>
          <p14:tracePt t="73856" x="4406900" y="1092200"/>
          <p14:tracePt t="73863" x="4413250" y="1092200"/>
          <p14:tracePt t="73873" x="4432300" y="1092200"/>
          <p14:tracePt t="73890" x="4451350" y="1092200"/>
          <p14:tracePt t="73906" x="4470400" y="1092200"/>
          <p14:tracePt t="73923" x="4514850" y="1092200"/>
          <p14:tracePt t="73939" x="4584700" y="1092200"/>
          <p14:tracePt t="73956" x="4673600" y="1085850"/>
          <p14:tracePt t="73973" x="4756150" y="1085850"/>
          <p14:tracePt t="73989" x="4819650" y="1085850"/>
          <p14:tracePt t="74006" x="4845050" y="1085850"/>
          <p14:tracePt t="74183" x="4851400" y="1085850"/>
          <p14:tracePt t="74191" x="4857750" y="1085850"/>
          <p14:tracePt t="74199" x="4870450" y="1085850"/>
          <p14:tracePt t="74223" x="4883150" y="1085850"/>
          <p14:tracePt t="74239" x="4889500" y="1085850"/>
          <p14:tracePt t="74256" x="4902200" y="1079500"/>
          <p14:tracePt t="74273" x="4927600" y="1079500"/>
          <p14:tracePt t="74289" x="4965700" y="1079500"/>
          <p14:tracePt t="74306" x="4997450" y="1079500"/>
          <p14:tracePt t="74323" x="5022850" y="1079500"/>
          <p14:tracePt t="74339" x="5035550" y="1079500"/>
          <p14:tracePt t="74356" x="5048250" y="1079500"/>
          <p14:tracePt t="74373" x="5054600" y="1079500"/>
          <p14:tracePt t="74389" x="5060950" y="1079500"/>
          <p14:tracePt t="74406" x="5073650" y="1073150"/>
          <p14:tracePt t="74423" x="5073650" y="1066800"/>
          <p14:tracePt t="74439" x="5092700" y="1066800"/>
          <p14:tracePt t="74456" x="5105400" y="1066800"/>
          <p14:tracePt t="74473" x="5124450" y="1066800"/>
          <p14:tracePt t="74489" x="5156200" y="1066800"/>
          <p14:tracePt t="74507" x="5194300" y="1066800"/>
          <p14:tracePt t="74523" x="5245100" y="1066800"/>
          <p14:tracePt t="74539" x="5289550" y="1066800"/>
          <p14:tracePt t="74556" x="5321300" y="1066800"/>
          <p14:tracePt t="74573" x="5340350" y="1066800"/>
          <p14:tracePt t="74589" x="5359400" y="1066800"/>
          <p14:tracePt t="74606" x="5422900" y="1066800"/>
          <p14:tracePt t="74623" x="5486400" y="1054100"/>
          <p14:tracePt t="74639" x="5543550" y="1054100"/>
          <p14:tracePt t="74639" x="0" y="0"/>
        </p14:tracePtLst>
        <p14:tracePtLst>
          <p14:tracePt t="74870" x="5632450" y="1028700"/>
          <p14:tracePt t="75063" x="5638800" y="1028700"/>
          <p14:tracePt t="75263" x="5638800" y="1022350"/>
          <p14:tracePt t="75295" x="5632450" y="1016000"/>
          <p14:tracePt t="75319" x="5619750" y="1016000"/>
          <p14:tracePt t="75319" x="5613400" y="1016000"/>
          <p14:tracePt t="75340" x="5588000" y="1009650"/>
          <p14:tracePt t="75356" x="5575300" y="1009650"/>
          <p14:tracePt t="75373" x="5556250" y="1009650"/>
          <p14:tracePt t="75389" x="5537200" y="1009650"/>
          <p14:tracePt t="75406" x="5473700" y="1009650"/>
          <p14:tracePt t="75423" x="5422900" y="1009650"/>
          <p14:tracePt t="75439" x="5378450" y="1009650"/>
          <p14:tracePt t="75456" x="5340350" y="1009650"/>
          <p14:tracePt t="75473" x="5321300" y="1009650"/>
          <p14:tracePt t="75490" x="5295900" y="1009650"/>
          <p14:tracePt t="75507" x="5276850" y="1009650"/>
          <p14:tracePt t="75523" x="5251450" y="1009650"/>
          <p14:tracePt t="75539" x="5213350" y="1009650"/>
          <p14:tracePt t="75556" x="5181600" y="996950"/>
          <p14:tracePt t="75573" x="5124450" y="965200"/>
          <p14:tracePt t="75589" x="5035550" y="927100"/>
          <p14:tracePt t="75606" x="4953000" y="869950"/>
          <p14:tracePt t="75623" x="4876800" y="831850"/>
          <p14:tracePt t="75639" x="4870450" y="825500"/>
          <p14:tracePt t="75695" x="4870450" y="819150"/>
          <p14:tracePt t="75696" x="4870450" y="800100"/>
          <p14:tracePt t="75739" x="4870450" y="781050"/>
          <p14:tracePt t="75740" x="4870450" y="749300"/>
          <p14:tracePt t="75767" x="4895850" y="717550"/>
          <p14:tracePt t="75789" x="4908550" y="704850"/>
          <p14:tracePt t="75806" x="4921250" y="704850"/>
          <p14:tracePt t="75823" x="4927600" y="704850"/>
          <p14:tracePt t="75840" x="4940300" y="698500"/>
          <p14:tracePt t="75887" x="4946650" y="698500"/>
          <p14:tracePt t="75903" x="4953000" y="698500"/>
          <p14:tracePt t="75903" x="4959350" y="698500"/>
          <p14:tracePt t="75923" x="4972050" y="698500"/>
          <p14:tracePt t="75940" x="4997450" y="698500"/>
          <p14:tracePt t="75956" x="5016500" y="698500"/>
          <p14:tracePt t="75973" x="5048250" y="698500"/>
          <p14:tracePt t="75989" x="5099050" y="698500"/>
          <p14:tracePt t="76006" x="5149850" y="698500"/>
          <p14:tracePt t="76023" x="5187950" y="698500"/>
          <p14:tracePt t="76039" x="5238750" y="698500"/>
          <p14:tracePt t="76056" x="5295900" y="698500"/>
          <p14:tracePt t="76073" x="5365750" y="698500"/>
          <p14:tracePt t="76089" x="5422900" y="698500"/>
          <p14:tracePt t="76106" x="5480050" y="704850"/>
          <p14:tracePt t="76123" x="5537200" y="711200"/>
          <p14:tracePt t="76139" x="5568950" y="717550"/>
          <p14:tracePt t="76156" x="5581650" y="723900"/>
          <p14:tracePt t="76215" x="5588000" y="723900"/>
          <p14:tracePt t="76223" x="5600700" y="736600"/>
          <p14:tracePt t="76232" x="5632450" y="755650"/>
          <p14:tracePt t="76256" x="5651500" y="774700"/>
          <p14:tracePt t="76273" x="5670550" y="787400"/>
          <p14:tracePt t="76289" x="5683250" y="800100"/>
          <p14:tracePt t="76306" x="5689600" y="806450"/>
          <p14:tracePt t="76323" x="5695950" y="812800"/>
          <p14:tracePt t="76339" x="5702300" y="825500"/>
          <p14:tracePt t="76375" x="5702300" y="831850"/>
          <p14:tracePt t="76407" x="5708650" y="844550"/>
          <p14:tracePt t="76415" x="5715000" y="857250"/>
          <p14:tracePt t="76417" x="5727700" y="882650"/>
          <p14:tracePt t="76439" x="5734050" y="908050"/>
          <p14:tracePt t="76456" x="5734050" y="920750"/>
          <p14:tracePt t="76473" x="5734050" y="946150"/>
          <p14:tracePt t="76489" x="5734050" y="958850"/>
          <p14:tracePt t="76506" x="5734050" y="990600"/>
          <p14:tracePt t="76523" x="5734050" y="1009650"/>
          <p14:tracePt t="76539" x="5721350" y="1047750"/>
          <p14:tracePt t="76556" x="5695950" y="1092200"/>
          <p14:tracePt t="76573" x="5670550" y="1111250"/>
          <p14:tracePt t="76589" x="5664200" y="1123950"/>
          <p14:tracePt t="76606" x="5657850" y="1123950"/>
          <p14:tracePt t="76623" x="5645150" y="1136650"/>
          <p14:tracePt t="76791" x="5645150" y="1130300"/>
          <p14:tracePt t="76799" x="5651500" y="1117600"/>
          <p14:tracePt t="76803" x="5689600" y="1098550"/>
          <p14:tracePt t="76823" x="5759450" y="1073150"/>
          <p14:tracePt t="76840" x="5797550" y="1054100"/>
          <p14:tracePt t="76856" x="5829300" y="1041400"/>
          <p14:tracePt t="76873" x="5842000" y="1028700"/>
          <p14:tracePt t="76890" x="5861050" y="1016000"/>
          <p14:tracePt t="76906" x="5867400" y="1009650"/>
          <p14:tracePt t="76923" x="5873750" y="1003300"/>
          <p14:tracePt t="76939" x="5880100" y="996950"/>
          <p14:tracePt t="76956" x="5886450" y="984250"/>
          <p14:tracePt t="76973" x="5892800" y="971550"/>
          <p14:tracePt t="76989" x="5899150" y="971550"/>
          <p14:tracePt t="77006" x="5905500" y="958850"/>
          <p14:tracePt t="77023" x="5911850" y="952500"/>
          <p14:tracePt t="77063" x="5911850" y="946150"/>
          <p14:tracePt t="77351" x="5918200" y="946150"/>
          <p14:tracePt t="77359" x="5918200" y="952500"/>
          <p14:tracePt t="77367" x="5911850" y="1003300"/>
          <p14:tracePt t="77389" x="5886450" y="1041400"/>
          <p14:tracePt t="77406" x="5880100" y="1073150"/>
          <p14:tracePt t="77607" x="5892800" y="1066800"/>
          <p14:tracePt t="77615" x="5899150" y="1054100"/>
          <p14:tracePt t="77623" x="5930900" y="1028700"/>
          <p14:tracePt t="77639" x="5937250" y="1022350"/>
          <p14:tracePt t="77656" x="5949950" y="1022350"/>
          <p14:tracePt t="77847" x="5949950" y="1028700"/>
          <p14:tracePt t="77855" x="5956300" y="1028700"/>
          <p14:tracePt t="77861" x="5956300" y="1035050"/>
          <p14:tracePt t="77873" x="5956300" y="1047750"/>
          <p14:tracePt t="77890" x="5956300" y="1054100"/>
          <p14:tracePt t="78695" x="5956300" y="1060450"/>
          <p14:tracePt t="78711" x="5949950" y="1066800"/>
          <p14:tracePt t="78713" x="5937250" y="1066800"/>
          <p14:tracePt t="78723" x="5911850" y="1073150"/>
          <p14:tracePt t="78739" x="5873750" y="1073150"/>
          <p14:tracePt t="78756" x="5829300" y="1073150"/>
          <p14:tracePt t="78773" x="5784850" y="1073150"/>
          <p14:tracePt t="78789" x="5740400" y="1073150"/>
          <p14:tracePt t="78806" x="5695950" y="1073150"/>
          <p14:tracePt t="78823" x="5664200" y="1073150"/>
          <p14:tracePt t="78839" x="5645150" y="1060450"/>
          <p14:tracePt t="78856" x="5632450" y="1060450"/>
          <p14:tracePt t="78873" x="5619750" y="1060450"/>
          <p14:tracePt t="78889" x="5594350" y="1047750"/>
          <p14:tracePt t="78906" x="5562600" y="1035050"/>
          <p14:tracePt t="78923" x="5518150" y="1022350"/>
          <p14:tracePt t="78939" x="5480050" y="1016000"/>
          <p14:tracePt t="78956" x="5435600" y="996950"/>
          <p14:tracePt t="78973" x="5397500" y="984250"/>
          <p14:tracePt t="78989" x="5378450" y="984250"/>
          <p14:tracePt t="79006" x="5365750" y="984250"/>
          <p14:tracePt t="79079" x="5359400" y="984250"/>
          <p14:tracePt t="79103" x="5353050" y="984250"/>
          <p14:tracePt t="79123" x="5346700" y="984250"/>
          <p14:tracePt t="79124" x="5340350" y="984250"/>
          <p14:tracePt t="79140" x="5334000" y="984250"/>
          <p14:tracePt t="79159" x="5321300" y="984250"/>
          <p14:tracePt t="79178" x="5308600" y="984250"/>
          <p14:tracePt t="79197" x="5238750" y="990600"/>
          <p14:tracePt t="79282" x="5219700" y="990600"/>
          <p14:tracePt t="79306" x="5213350" y="990600"/>
          <p14:tracePt t="79391" x="5207000" y="990600"/>
          <p14:tracePt t="79415" x="5194300" y="990600"/>
          <p14:tracePt t="79416" x="5175250" y="990600"/>
          <p14:tracePt t="79439" x="5162550" y="990600"/>
          <p14:tracePt t="79456" x="5149850" y="996950"/>
          <p14:tracePt t="80015" x="5149850" y="990600"/>
          <p14:tracePt t="80023" x="5149850" y="971550"/>
          <p14:tracePt t="80032" x="5156200" y="946150"/>
          <p14:tracePt t="80056" x="5162550" y="933450"/>
          <p14:tracePt t="80073" x="5162550" y="920750"/>
          <p14:tracePt t="80471" x="5168900" y="920750"/>
          <p14:tracePt t="80487" x="5175250" y="920750"/>
          <p14:tracePt t="80492" x="5187950" y="920750"/>
          <p14:tracePt t="80506" x="5207000" y="920750"/>
          <p14:tracePt t="80523" x="5251450" y="927100"/>
          <p14:tracePt t="80539" x="5308600" y="933450"/>
          <p14:tracePt t="80556" x="5359400" y="946150"/>
          <p14:tracePt t="80573" x="5410200" y="952500"/>
          <p14:tracePt t="80590" x="5422900" y="952500"/>
          <p14:tracePt t="80607" x="5429250" y="952500"/>
          <p14:tracePt t="80623" x="5435600" y="952500"/>
          <p14:tracePt t="80640" x="5441950" y="958850"/>
          <p14:tracePt t="80656" x="5467350" y="958850"/>
          <p14:tracePt t="80673" x="5486400" y="965200"/>
          <p14:tracePt t="80689" x="5505450" y="965200"/>
          <p14:tracePt t="80707" x="5511800" y="965200"/>
          <p14:tracePt t="80723" x="5524500" y="965200"/>
          <p14:tracePt t="80740" x="5537200" y="977900"/>
          <p14:tracePt t="80756" x="5549900" y="977900"/>
          <p14:tracePt t="80773" x="5562600" y="984250"/>
          <p14:tracePt t="80790" x="5568950" y="984250"/>
          <p14:tracePt t="80927" x="5581650" y="990600"/>
          <p14:tracePt t="80935" x="5594350" y="990600"/>
          <p14:tracePt t="80943" x="5613400" y="996950"/>
          <p14:tracePt t="80956" x="5632450" y="1003300"/>
          <p14:tracePt t="80973" x="5638800" y="1003300"/>
          <p14:tracePt t="80989" x="5645150" y="1003300"/>
          <p14:tracePt t="81031" x="5651500" y="1003300"/>
          <p14:tracePt t="81039" x="5657850" y="1009650"/>
          <p14:tracePt t="81040" x="5670550" y="1009650"/>
          <p14:tracePt t="81056" x="5695950" y="1016000"/>
          <p14:tracePt t="81073" x="5721350" y="1016000"/>
          <p14:tracePt t="81089" x="5740400" y="1022350"/>
          <p14:tracePt t="81106" x="5753100" y="1028700"/>
          <p14:tracePt t="81311" x="5759450" y="1028700"/>
          <p14:tracePt t="81351" x="5772150" y="1028700"/>
          <p14:tracePt t="81359" x="5772150" y="1022350"/>
          <p14:tracePt t="81368" x="5778500" y="1016000"/>
          <p14:tracePt t="81389" x="5791200" y="1003300"/>
          <p14:tracePt t="81406" x="5810250" y="996950"/>
          <p14:tracePt t="81423" x="5816600" y="984250"/>
          <p14:tracePt t="81439" x="5822950" y="977900"/>
          <p14:tracePt t="81456" x="5835650" y="971550"/>
          <p14:tracePt t="81473" x="5842000" y="971550"/>
          <p14:tracePt t="81489" x="5842000" y="965200"/>
          <p14:tracePt t="81506" x="5854700" y="958850"/>
          <p14:tracePt t="81559" x="5861050" y="952500"/>
          <p14:tracePt t="81567" x="5861050" y="946150"/>
          <p14:tracePt t="81591" x="5867400" y="946150"/>
          <p14:tracePt t="81615" x="5873750" y="946150"/>
          <p14:tracePt t="81632" x="5873750" y="939800"/>
          <p14:tracePt t="81743" x="5880100" y="939800"/>
          <p14:tracePt t="81759" x="5886450" y="939800"/>
          <p14:tracePt t="81775" x="5886450" y="946150"/>
          <p14:tracePt t="81791" x="5886450" y="952500"/>
          <p14:tracePt t="81791" x="5892800" y="965200"/>
          <p14:tracePt t="81831" x="5892800" y="971550"/>
          <p14:tracePt t="81833" x="5892800" y="977900"/>
          <p14:tracePt t="81839" x="5899150" y="990600"/>
          <p14:tracePt t="81856" x="5899150" y="1003300"/>
          <p14:tracePt t="81895" x="5899150" y="1009650"/>
          <p14:tracePt t="81911" x="5899150" y="1016000"/>
          <p14:tracePt t="81927" x="5899150" y="1022350"/>
          <p14:tracePt t="82031" x="5905500" y="1022350"/>
          <p14:tracePt t="82047" x="5911850" y="1022350"/>
          <p14:tracePt t="82055" x="5930900" y="1022350"/>
          <p14:tracePt t="82058" x="5969000" y="1022350"/>
          <p14:tracePt t="82073" x="6007100" y="1022350"/>
          <p14:tracePt t="82090" x="6038850" y="1022350"/>
          <p14:tracePt t="82106" x="6076950" y="1022350"/>
          <p14:tracePt t="82123" x="6089650" y="1022350"/>
          <p14:tracePt t="82139" x="6096000" y="1022350"/>
          <p14:tracePt t="82463" x="6102350" y="1022350"/>
          <p14:tracePt t="82477" x="6108700" y="1022350"/>
          <p14:tracePt t="82482" x="6140450" y="1035050"/>
          <p14:tracePt t="82506" x="6165850" y="1041400"/>
          <p14:tracePt t="82523" x="6172200" y="1041400"/>
          <p14:tracePt t="84415" x="6172200" y="1047750"/>
          <p14:tracePt t="84479" x="6172200" y="1060450"/>
          <p14:tracePt t="84503" x="6172200" y="1066800"/>
          <p14:tracePt t="84527" x="6172200" y="1079500"/>
          <p14:tracePt t="84567" x="6172200" y="1085850"/>
          <p14:tracePt t="84591" x="6178550" y="1098550"/>
          <p14:tracePt t="84607" x="6184900" y="1104900"/>
          <p14:tracePt t="84623" x="6191250" y="1111250"/>
          <p14:tracePt t="84623" x="6197600" y="1123950"/>
          <p14:tracePt t="84639" x="6210300" y="1136650"/>
          <p14:tracePt t="84656" x="6216650" y="1143000"/>
          <p14:tracePt t="84673" x="6229350" y="1155700"/>
          <p14:tracePt t="84689" x="6235700" y="1174750"/>
          <p14:tracePt t="84706" x="6254750" y="1212850"/>
          <p14:tracePt t="84723" x="6267450" y="1225550"/>
          <p14:tracePt t="84739" x="6280150" y="1244600"/>
          <p14:tracePt t="84756" x="6286500" y="1257300"/>
          <p14:tracePt t="84773" x="6299200" y="1270000"/>
          <p14:tracePt t="84790" x="6305550" y="1270000"/>
          <p14:tracePt t="84806" x="6311900" y="1289050"/>
          <p14:tracePt t="84823" x="6324600" y="1301750"/>
          <p14:tracePt t="84839" x="6343650" y="1320800"/>
          <p14:tracePt t="84857" x="6356350" y="1339850"/>
          <p14:tracePt t="84873" x="6369050" y="1352550"/>
          <p14:tracePt t="84889" x="6381750" y="1365250"/>
          <p14:tracePt t="84907" x="6388100" y="1371600"/>
          <p14:tracePt t="84943" x="6394450" y="1377950"/>
          <p14:tracePt t="85015" x="6394450" y="1384300"/>
          <p14:tracePt t="85032" x="6407150" y="1384300"/>
          <p14:tracePt t="85033" x="6419850" y="1397000"/>
          <p14:tracePt t="85056" x="6426200" y="1403350"/>
          <p14:tracePt t="85073" x="6438900" y="1409700"/>
          <p14:tracePt t="85089" x="6464300" y="1422400"/>
          <p14:tracePt t="85106" x="6502400" y="1441450"/>
          <p14:tracePt t="85123" x="6515100" y="1447800"/>
          <p14:tracePt t="85140" x="6540500" y="1454150"/>
          <p14:tracePt t="85156" x="6559550" y="1454150"/>
          <p14:tracePt t="85173" x="6584950" y="1473200"/>
          <p14:tracePt t="85190" x="6610350" y="1473200"/>
          <p14:tracePt t="85206" x="6623050" y="1479550"/>
          <p14:tracePt t="85279" x="6629400" y="1479550"/>
          <p14:tracePt t="85286" x="6635750" y="1479550"/>
          <p14:tracePt t="85287" x="6661150" y="1479550"/>
          <p14:tracePt t="85306" x="6692900" y="1479550"/>
          <p14:tracePt t="85323" x="6731000" y="1479550"/>
          <p14:tracePt t="85339" x="6788150" y="1479550"/>
          <p14:tracePt t="85356" x="6838950" y="1479550"/>
          <p14:tracePt t="85373" x="6877050" y="1479550"/>
          <p14:tracePt t="85390" x="6927850" y="1479550"/>
          <p14:tracePt t="85406" x="6972300" y="1479550"/>
          <p14:tracePt t="85423" x="6991350" y="1479550"/>
          <p14:tracePt t="85471" x="6997700" y="1479550"/>
          <p14:tracePt t="85482" x="7004050" y="1479550"/>
          <p14:tracePt t="85483" x="7023100" y="1479550"/>
          <p14:tracePt t="85506" x="7035800" y="1479550"/>
          <p14:tracePt t="85523" x="7048500" y="1479550"/>
          <p14:tracePt t="85539" x="7061200" y="1473200"/>
          <p14:tracePt t="85556" x="7067550" y="1473200"/>
          <p14:tracePt t="85573" x="7073900" y="1473200"/>
          <p14:tracePt t="85589" x="7073900" y="1466850"/>
          <p14:tracePt t="85606" x="7086600" y="1466850"/>
          <p14:tracePt t="85623" x="7092950" y="1466850"/>
          <p14:tracePt t="85639" x="7099300" y="1460500"/>
          <p14:tracePt t="85656" x="7112000" y="1460500"/>
          <p14:tracePt t="85673" x="7131050" y="1454150"/>
          <p14:tracePt t="85689" x="7162800" y="1441450"/>
          <p14:tracePt t="85706" x="7194550" y="1441450"/>
          <p14:tracePt t="85723" x="7213600" y="1441450"/>
          <p14:tracePt t="85739" x="7219950" y="1441450"/>
          <p14:tracePt t="85756" x="7239000" y="1441450"/>
          <p14:tracePt t="85911" x="7245350" y="1441450"/>
          <p14:tracePt t="85935" x="7251700" y="1441450"/>
          <p14:tracePt t="85943" x="7264400" y="1441450"/>
          <p14:tracePt t="85956" x="7283450" y="1441450"/>
          <p14:tracePt t="85973" x="7296150" y="1441450"/>
          <p14:tracePt t="85990" x="7315200" y="1441450"/>
          <p14:tracePt t="86006" x="7327900" y="1447800"/>
          <p14:tracePt t="86047" x="7340600" y="1447800"/>
          <p14:tracePt t="86263" x="7346950" y="1447800"/>
          <p14:tracePt t="86279" x="7353300" y="1447800"/>
          <p14:tracePt t="86290" x="7359650" y="1447800"/>
          <p14:tracePt t="86298" x="7366000" y="1447800"/>
          <p14:tracePt t="86323" x="7385050" y="1447800"/>
          <p14:tracePt t="86339" x="7397750" y="1447800"/>
          <p14:tracePt t="86655" x="7404100" y="1447800"/>
          <p14:tracePt t="86671" x="7404100" y="1441450"/>
          <p14:tracePt t="86676" x="7404100" y="1435100"/>
          <p14:tracePt t="86689" x="7404100" y="1428750"/>
          <p14:tracePt t="86735" x="7404100" y="1422400"/>
          <p14:tracePt t="87319" x="7404100" y="1416050"/>
          <p14:tracePt t="87343" x="7404100" y="1409700"/>
          <p14:tracePt t="87356" x="7404100" y="1403350"/>
          <p14:tracePt t="87356" x="7385050" y="1403350"/>
          <p14:tracePt t="87373" x="7378700" y="1403350"/>
          <p14:tracePt t="87390" x="7372350" y="1390650"/>
          <p14:tracePt t="87775" x="7366000" y="1390650"/>
          <p14:tracePt t="87823" x="7359650" y="1390650"/>
          <p14:tracePt t="87919" x="7353300" y="1390650"/>
          <p14:tracePt t="88135" x="7346950" y="1390650"/>
          <p14:tracePt t="88159" x="7346950" y="1397000"/>
          <p14:tracePt t="88159" x="7346950" y="1403350"/>
          <p14:tracePt t="88199" x="7346950" y="1409700"/>
          <p14:tracePt t="88215" x="7346950" y="1416050"/>
          <p14:tracePt t="88232" x="7346950" y="1422400"/>
          <p14:tracePt t="89287" x="7346950" y="1428750"/>
          <p14:tracePt t="89311" x="7353300" y="1428750"/>
          <p14:tracePt t="89315" x="7416800" y="1460500"/>
          <p14:tracePt t="89374" x="7442200" y="1473200"/>
          <p14:tracePt t="89393" x="7448550" y="1473200"/>
          <p14:tracePt t="89406" x="7454900" y="1479550"/>
          <p14:tracePt t="89615" x="7461250" y="1479550"/>
          <p14:tracePt t="89631" x="7467600" y="1479550"/>
          <p14:tracePt t="89639" x="7486650" y="1479550"/>
          <p14:tracePt t="89648" x="7550150" y="1466850"/>
          <p14:tracePt t="89673" x="7620000" y="1441450"/>
          <p14:tracePt t="89689" x="7715250" y="1416050"/>
          <p14:tracePt t="89706" x="7759700" y="1403350"/>
          <p14:tracePt t="89723" x="7778750" y="1403350"/>
          <p14:tracePt t="89911" x="7778750" y="1397000"/>
          <p14:tracePt t="89927" x="7766050" y="1390650"/>
          <p14:tracePt t="89929" x="7753350" y="1384300"/>
          <p14:tracePt t="89939" x="7677150" y="1358900"/>
          <p14:tracePt t="89956" x="7581900" y="1327150"/>
          <p14:tracePt t="89973" x="7467600" y="1295400"/>
          <p14:tracePt t="89990" x="7359650" y="1257300"/>
          <p14:tracePt t="90006" x="7207250" y="1219200"/>
          <p14:tracePt t="90023" x="7175500" y="1212850"/>
          <p14:tracePt t="90040" x="7169150" y="1212850"/>
          <p14:tracePt t="90056" x="7162800" y="1212850"/>
          <p14:tracePt t="90215" x="7175500" y="1212850"/>
          <p14:tracePt t="90223" x="7188200" y="1219200"/>
          <p14:tracePt t="90237" x="7226300" y="1231900"/>
          <p14:tracePt t="90256" x="7245350" y="1244600"/>
          <p14:tracePt t="90273" x="7289800" y="1250950"/>
          <p14:tracePt t="90290" x="7327900" y="1257300"/>
          <p14:tracePt t="90306" x="7372350" y="1270000"/>
          <p14:tracePt t="90323" x="7404100" y="1276350"/>
          <p14:tracePt t="90339" x="7442200" y="1289050"/>
          <p14:tracePt t="90356" x="7467600" y="1301750"/>
          <p14:tracePt t="90373" x="7499350" y="1314450"/>
          <p14:tracePt t="90389" x="7505700" y="1320800"/>
          <p14:tracePt t="90406" x="7518400" y="1327150"/>
          <p14:tracePt t="90583" x="7518400" y="1320800"/>
          <p14:tracePt t="90599" x="7518400" y="1314450"/>
          <p14:tracePt t="90623" x="7518400" y="1308100"/>
          <p14:tracePt t="90623" x="7518400" y="1295400"/>
          <p14:tracePt t="90639" x="7531100" y="1270000"/>
          <p14:tracePt t="90656" x="7543800" y="1250950"/>
          <p14:tracePt t="90673" x="7550150" y="1231900"/>
          <p14:tracePt t="90689" x="7562850" y="1212850"/>
          <p14:tracePt t="90706" x="7575550" y="1193800"/>
          <p14:tracePt t="90723" x="7588250" y="1174750"/>
          <p14:tracePt t="90739" x="7600950" y="1162050"/>
          <p14:tracePt t="90756" x="7613650" y="1149350"/>
          <p14:tracePt t="90773" x="7613650" y="1136650"/>
          <p14:tracePt t="90789" x="7626350" y="1117600"/>
          <p14:tracePt t="90806" x="7632700" y="1104900"/>
          <p14:tracePt t="90823" x="7639050" y="1092200"/>
          <p14:tracePt t="90839" x="7639050" y="1085850"/>
          <p14:tracePt t="90856" x="7645400" y="1079500"/>
          <p14:tracePt t="90873" x="7645400" y="1073150"/>
          <p14:tracePt t="90890" x="7664450" y="1060450"/>
          <p14:tracePt t="90906" x="7677150" y="1060450"/>
          <p14:tracePt t="90923" x="7683500" y="1060450"/>
          <p14:tracePt t="90940" x="7683500" y="1054100"/>
          <p14:tracePt t="91103" x="7677150" y="1054100"/>
          <p14:tracePt t="91115" x="7664450" y="1054100"/>
          <p14:tracePt t="91116" x="7620000" y="1104900"/>
          <p14:tracePt t="91140" x="7594600" y="1155700"/>
          <p14:tracePt t="91156" x="7575550" y="1206500"/>
          <p14:tracePt t="91173" x="7556500" y="1270000"/>
          <p14:tracePt t="91189" x="7556500" y="1346200"/>
          <p14:tracePt t="91207" x="7556500" y="1390650"/>
          <p14:tracePt t="91223" x="7556500" y="1428750"/>
          <p14:tracePt t="91240" x="7562850" y="1447800"/>
          <p14:tracePt t="91256" x="7569200" y="1473200"/>
          <p14:tracePt t="91273" x="7581900" y="1492250"/>
          <p14:tracePt t="91289" x="7581900" y="1498600"/>
          <p14:tracePt t="91306" x="7588250" y="1511300"/>
          <p14:tracePt t="91323" x="7594600" y="1524000"/>
          <p14:tracePt t="91339" x="7594600" y="1536700"/>
          <p14:tracePt t="91357" x="7600950" y="1543050"/>
          <p14:tracePt t="91373" x="7600950" y="1549400"/>
          <p14:tracePt t="91471" x="7600950" y="1555750"/>
          <p14:tracePt t="91543" x="7594600" y="1555750"/>
          <p14:tracePt t="91583" x="7588250" y="1555750"/>
          <p14:tracePt t="91607" x="7581900" y="1555750"/>
          <p14:tracePt t="91855" x="7581900" y="1549400"/>
          <p14:tracePt t="91887" x="7581900" y="1543050"/>
          <p14:tracePt t="91919" x="7581900" y="1530350"/>
          <p14:tracePt t="91939" x="7588250" y="1530350"/>
          <p14:tracePt t="92439" x="7588250" y="1524000"/>
          <p14:tracePt t="92447" x="7581900" y="1524000"/>
          <p14:tracePt t="92448" x="7569200" y="1524000"/>
          <p14:tracePt t="92473" x="7550150" y="1524000"/>
          <p14:tracePt t="92490" x="7531100" y="1524000"/>
          <p14:tracePt t="92506" x="7512050" y="1524000"/>
          <p14:tracePt t="92523" x="7473950" y="1524000"/>
          <p14:tracePt t="92539" x="7429500" y="1524000"/>
          <p14:tracePt t="92556" x="7378700" y="1524000"/>
          <p14:tracePt t="92573" x="7340600" y="1524000"/>
          <p14:tracePt t="92589" x="7308850" y="1524000"/>
          <p14:tracePt t="92606" x="7283450" y="1524000"/>
          <p14:tracePt t="92623" x="7264400" y="1524000"/>
          <p14:tracePt t="92640" x="7207250" y="1524000"/>
          <p14:tracePt t="92656" x="7124700" y="1524000"/>
          <p14:tracePt t="92673" x="7004050" y="1524000"/>
          <p14:tracePt t="92689" x="6838950" y="1524000"/>
          <p14:tracePt t="92706" x="6692900" y="1524000"/>
          <p14:tracePt t="92723" x="6546850" y="1524000"/>
          <p14:tracePt t="92740" x="6438900" y="1524000"/>
          <p14:tracePt t="92756" x="6375400" y="1517650"/>
          <p14:tracePt t="92773" x="6362700" y="1517650"/>
          <p14:tracePt t="93583" x="6362700" y="1511300"/>
          <p14:tracePt t="93591" x="6362700" y="1504950"/>
          <p14:tracePt t="93607" x="6369050" y="1504950"/>
          <p14:tracePt t="93607" x="6369050" y="1498600"/>
          <p14:tracePt t="93623" x="6388100" y="1498600"/>
          <p14:tracePt t="93623" x="6400800" y="1485900"/>
          <p14:tracePt t="93640" x="6426200" y="1479550"/>
          <p14:tracePt t="93656" x="6438900" y="1466850"/>
          <p14:tracePt t="93673" x="6445250" y="1466850"/>
          <p14:tracePt t="93689" x="6451600" y="1460500"/>
          <p14:tracePt t="93727" x="6457950" y="1460500"/>
          <p14:tracePt t="93727" x="0" y="0"/>
        </p14:tracePtLst>
        <p14:tracePtLst>
          <p14:tracePt t="96391" x="3009900" y="0"/>
          <p14:tracePt t="96408" x="2997200" y="0"/>
          <p14:tracePt t="96409" x="2990850" y="0"/>
          <p14:tracePt t="96423" x="2971800" y="0"/>
          <p14:tracePt t="96487" x="2965450" y="6350"/>
          <p14:tracePt t="96519" x="2959100" y="6350"/>
          <p14:tracePt t="96527" x="2952750" y="6350"/>
          <p14:tracePt t="96534" x="2876550" y="6350"/>
          <p14:tracePt t="96556" x="2781300" y="0"/>
          <p14:tracePt t="96573" x="2622550" y="0"/>
          <p14:tracePt t="96589" x="2432050" y="0"/>
          <p14:tracePt t="96606" x="2197100" y="0"/>
          <p14:tracePt t="96623" x="2101850" y="0"/>
          <p14:tracePt t="96640" x="2051050" y="0"/>
          <p14:tracePt t="96656" x="2038350" y="0"/>
          <p14:tracePt t="96673" x="2019300" y="0"/>
          <p14:tracePt t="96690" x="2006600" y="31750"/>
          <p14:tracePt t="96706" x="1974850" y="127000"/>
          <p14:tracePt t="96723" x="1968500" y="215900"/>
          <p14:tracePt t="96739" x="1962150" y="342900"/>
          <p14:tracePt t="96756" x="1962150" y="476250"/>
          <p14:tracePt t="96773" x="1981200" y="603250"/>
          <p14:tracePt t="96789" x="2038350" y="730250"/>
          <p14:tracePt t="96806" x="2101850" y="869950"/>
          <p14:tracePt t="96823" x="2133600" y="914400"/>
          <p14:tracePt t="96839" x="2159000" y="952500"/>
          <p14:tracePt t="96856" x="2178050" y="984250"/>
          <p14:tracePt t="96873" x="2216150" y="1035050"/>
          <p14:tracePt t="96889" x="2260600" y="1104900"/>
          <p14:tracePt t="96906" x="2311400" y="1174750"/>
          <p14:tracePt t="96923" x="2355850" y="1244600"/>
          <p14:tracePt t="96939" x="2387600" y="1295400"/>
          <p14:tracePt t="96956" x="2432050" y="1358900"/>
          <p14:tracePt t="96973" x="2457450" y="1409700"/>
          <p14:tracePt t="96989" x="2501900" y="1479550"/>
          <p14:tracePt t="97006" x="2603500" y="1619250"/>
          <p14:tracePt t="97023" x="2711450" y="1765300"/>
          <p14:tracePt t="97040" x="2838450" y="1911350"/>
          <p14:tracePt t="97056" x="2940050" y="2032000"/>
          <p14:tracePt t="97073" x="2990850" y="2089150"/>
          <p14:tracePt t="97089" x="3003550" y="2108200"/>
          <p14:tracePt t="97207" x="3003550" y="2101850"/>
          <p14:tracePt t="97215" x="2984500" y="2095500"/>
          <p14:tracePt t="97223" x="2813050" y="2025650"/>
          <p14:tracePt t="97239" x="2590800" y="1962150"/>
          <p14:tracePt t="97256" x="2298700" y="1892300"/>
          <p14:tracePt t="97273" x="2032000" y="1860550"/>
          <p14:tracePt t="97289" x="1828800" y="1828800"/>
          <p14:tracePt t="97306" x="1733550" y="1828800"/>
          <p14:tracePt t="97323" x="1689100" y="1822450"/>
          <p14:tracePt t="97340" x="1682750" y="1822450"/>
          <p14:tracePt t="97383" x="1670050" y="1816100"/>
          <p14:tracePt t="97391" x="1651000" y="1803400"/>
          <p14:tracePt t="97391" x="1625600" y="1790700"/>
          <p14:tracePt t="97407" x="1466850" y="1727200"/>
          <p14:tracePt t="97423" x="1333500" y="1689100"/>
          <p14:tracePt t="97440" x="1238250" y="1663700"/>
          <p14:tracePt t="97456" x="1174750" y="1651000"/>
          <p14:tracePt t="97473" x="1149350" y="1638300"/>
          <p14:tracePt t="97490" x="1143000" y="1638300"/>
          <p14:tracePt t="97506" x="1136650" y="1638300"/>
          <p14:tracePt t="97551" x="1130300" y="1638300"/>
          <p14:tracePt t="97575" x="1123950" y="1638300"/>
          <p14:tracePt t="97583" x="1111250" y="1644650"/>
          <p14:tracePt t="97591" x="1092200" y="1663700"/>
          <p14:tracePt t="97606" x="1060450" y="1695450"/>
          <p14:tracePt t="97623" x="1054100" y="1708150"/>
          <p14:tracePt t="97639" x="1041400" y="1727200"/>
          <p14:tracePt t="97656" x="1028700" y="1739900"/>
          <p14:tracePt t="97673" x="1022350" y="1758950"/>
          <p14:tracePt t="97689" x="1016000" y="1771650"/>
          <p14:tracePt t="97706" x="1016000" y="1778000"/>
          <p14:tracePt t="97723" x="1016000" y="1790700"/>
          <p14:tracePt t="97740" x="1016000" y="1797050"/>
          <p14:tracePt t="97756" x="1009650" y="1809750"/>
          <p14:tracePt t="97773" x="1009650" y="1816100"/>
          <p14:tracePt t="97789" x="1009650" y="1828800"/>
          <p14:tracePt t="97807" x="1009650" y="1841500"/>
          <p14:tracePt t="97823" x="1009650" y="1854200"/>
          <p14:tracePt t="97839" x="1009650" y="1860550"/>
          <p14:tracePt t="97856" x="1009650" y="1879600"/>
          <p14:tracePt t="97873" x="1047750" y="1905000"/>
          <p14:tracePt t="97889" x="1117600" y="1936750"/>
          <p14:tracePt t="97906" x="1238250" y="1962150"/>
          <p14:tracePt t="97923" x="1352550" y="1993900"/>
          <p14:tracePt t="97939" x="1466850" y="2000250"/>
          <p14:tracePt t="97956" x="1543050" y="2006600"/>
          <p14:tracePt t="97973" x="1562100" y="2006600"/>
          <p14:tracePt t="97989" x="1581150" y="2006600"/>
          <p14:tracePt t="98006" x="1587500" y="2006600"/>
          <p14:tracePt t="98023" x="1606550" y="1993900"/>
          <p14:tracePt t="98040" x="1625600" y="1974850"/>
          <p14:tracePt t="98056" x="1644650" y="1968500"/>
          <p14:tracePt t="98073" x="1657350" y="1962150"/>
          <p14:tracePt t="98090" x="1670050" y="1949450"/>
          <p14:tracePt t="98106" x="1676400" y="1949450"/>
          <p14:tracePt t="98123" x="1689100" y="1943100"/>
          <p14:tracePt t="98140" x="1701800" y="1936750"/>
          <p14:tracePt t="98156" x="1701800" y="1930400"/>
          <p14:tracePt t="98199" x="1708150" y="1924050"/>
          <p14:tracePt t="98255" x="1708150" y="1917700"/>
          <p14:tracePt t="98407" x="1701800" y="1917700"/>
          <p14:tracePt t="98415" x="1689100" y="1917700"/>
          <p14:tracePt t="98418" x="1631950" y="1917700"/>
          <p14:tracePt t="98439" x="1587500" y="1917700"/>
          <p14:tracePt t="98456" x="1543050" y="1917700"/>
          <p14:tracePt t="98473" x="1492250" y="1917700"/>
          <p14:tracePt t="98489" x="1454150" y="1917700"/>
          <p14:tracePt t="98506" x="1409700" y="1917700"/>
          <p14:tracePt t="98523" x="1371600" y="1917700"/>
          <p14:tracePt t="98539" x="1346200" y="1917700"/>
          <p14:tracePt t="98557" x="1327150" y="1917700"/>
          <p14:tracePt t="98573" x="1314450" y="1917700"/>
          <p14:tracePt t="98589" x="1301750" y="1917700"/>
          <p14:tracePt t="98606" x="1282700" y="1917700"/>
          <p14:tracePt t="98655" x="1276350" y="1917700"/>
          <p14:tracePt t="98919" x="1276350" y="1911350"/>
          <p14:tracePt t="98951" x="1276350" y="1905000"/>
          <p14:tracePt t="98991" x="1282700" y="1905000"/>
          <p14:tracePt t="99007" x="1282700" y="1898650"/>
          <p14:tracePt t="104631" x="1295400" y="1898650"/>
          <p14:tracePt t="104647" x="1301750" y="1892300"/>
          <p14:tracePt t="104655" x="1314450" y="1892300"/>
          <p14:tracePt t="104660" x="1333500" y="1885950"/>
          <p14:tracePt t="104673" x="1365250" y="1879600"/>
          <p14:tracePt t="104690" x="1384300" y="1866900"/>
          <p14:tracePt t="104706" x="1422400" y="1847850"/>
          <p14:tracePt t="104723" x="1441450" y="1841500"/>
          <p14:tracePt t="104739" x="1466850" y="1822450"/>
          <p14:tracePt t="104756" x="1485900" y="1809750"/>
          <p14:tracePt t="104773" x="1511300" y="1790700"/>
          <p14:tracePt t="104789" x="1517650" y="1778000"/>
          <p14:tracePt t="104806" x="1530350" y="1771650"/>
          <p14:tracePt t="104823" x="1530350" y="1765300"/>
          <p14:tracePt t="104839" x="1530350" y="1758950"/>
          <p14:tracePt t="104856" x="1536700" y="1752600"/>
          <p14:tracePt t="104873" x="1543050" y="1733550"/>
          <p14:tracePt t="104890" x="1549400" y="1733550"/>
          <p14:tracePt t="104907" x="1549400" y="1720850"/>
          <p14:tracePt t="104923" x="1549400" y="1714500"/>
          <p14:tracePt t="104939" x="1555750" y="1701800"/>
          <p14:tracePt t="105359" x="1555750" y="1708150"/>
          <p14:tracePt t="105375" x="1555750" y="1714500"/>
          <p14:tracePt t="105751" x="1562100" y="1727200"/>
          <p14:tracePt t="105759" x="1568450" y="1727200"/>
          <p14:tracePt t="105767" x="1581150" y="1727200"/>
          <p14:tracePt t="105773" x="1606550" y="1739900"/>
          <p14:tracePt t="105789" x="1638300" y="1746250"/>
          <p14:tracePt t="105806" x="1682750" y="1752600"/>
          <p14:tracePt t="105823" x="1727200" y="1758950"/>
          <p14:tracePt t="105839" x="1758950" y="1765300"/>
          <p14:tracePt t="105856" x="1784350" y="1765300"/>
          <p14:tracePt t="105873" x="1803400" y="1765300"/>
          <p14:tracePt t="105890" x="1828800" y="1765300"/>
          <p14:tracePt t="105906" x="1879600" y="1771650"/>
          <p14:tracePt t="105923" x="1968500" y="1771650"/>
          <p14:tracePt t="105939" x="2089150" y="1797050"/>
          <p14:tracePt t="105956" x="2222500" y="1809750"/>
          <p14:tracePt t="105973" x="2336800" y="1835150"/>
          <p14:tracePt t="105989" x="2393950" y="1835150"/>
          <p14:tracePt t="106006" x="2413000" y="1835150"/>
          <p14:tracePt t="106087" x="2419350" y="1841500"/>
          <p14:tracePt t="106095" x="2425700" y="1841500"/>
          <p14:tracePt t="106103" x="2489200" y="1841500"/>
          <p14:tracePt t="106123" x="2546350" y="1854200"/>
          <p14:tracePt t="106140" x="2584450" y="1854200"/>
          <p14:tracePt t="106157" x="2628900" y="1860550"/>
          <p14:tracePt t="106173" x="2692400" y="1860550"/>
          <p14:tracePt t="106207" x="2832100" y="1866900"/>
          <p14:tracePt t="106243" x="2889250" y="1866900"/>
          <p14:tracePt t="106256" x="2965450" y="1866900"/>
          <p14:tracePt t="106278" x="3238500" y="1866900"/>
          <p14:tracePt t="106316" x="3435350" y="1866900"/>
          <p14:tracePt t="106340" x="3549650" y="1866900"/>
          <p14:tracePt t="106356" x="3651250" y="1866900"/>
          <p14:tracePt t="106373" x="3740150" y="1866900"/>
          <p14:tracePt t="106389" x="3835400" y="1866900"/>
          <p14:tracePt t="106406" x="3943350" y="1866900"/>
          <p14:tracePt t="106423" x="3975100" y="1866900"/>
          <p14:tracePt t="106440" x="3994150" y="1866900"/>
          <p14:tracePt t="106456" x="4006850" y="1866900"/>
          <p14:tracePt t="106473" x="4032250" y="1866900"/>
          <p14:tracePt t="106489" x="4064000" y="1885950"/>
          <p14:tracePt t="106506" x="4108450" y="1885950"/>
          <p14:tracePt t="106523" x="4152900" y="1905000"/>
          <p14:tracePt t="106539" x="4191000" y="1911350"/>
          <p14:tracePt t="106556" x="4203700" y="1917700"/>
          <p14:tracePt t="106573" x="4216400" y="1917700"/>
          <p14:tracePt t="106687" x="4222750" y="1917700"/>
          <p14:tracePt t="106703" x="4229100" y="1917700"/>
          <p14:tracePt t="106706" x="4235450" y="1917700"/>
          <p14:tracePt t="106743" x="4241800" y="1917700"/>
          <p14:tracePt t="106759" x="4248150" y="1917700"/>
          <p14:tracePt t="106767" x="4254500" y="1917700"/>
          <p14:tracePt t="106774" x="4254500" y="1911350"/>
          <p14:tracePt t="106807" x="4260850" y="1911350"/>
          <p14:tracePt t="106807" x="4267200" y="1911350"/>
          <p14:tracePt t="106823" x="4273550" y="1905000"/>
          <p14:tracePt t="106863" x="4279900" y="1905000"/>
          <p14:tracePt t="107663" x="4279900" y="1898650"/>
          <p14:tracePt t="107671" x="4273550" y="1892300"/>
          <p14:tracePt t="107673" x="4267200" y="1892300"/>
          <p14:tracePt t="107690" x="4241800" y="1885950"/>
          <p14:tracePt t="107706" x="4203700" y="1885950"/>
          <p14:tracePt t="107723" x="4133850" y="1866900"/>
          <p14:tracePt t="107740" x="4057650" y="1860550"/>
          <p14:tracePt t="107756" x="3975100" y="1847850"/>
          <p14:tracePt t="107773" x="3892550" y="1835150"/>
          <p14:tracePt t="107790" x="3829050" y="1835150"/>
          <p14:tracePt t="107806" x="3784600" y="1828800"/>
          <p14:tracePt t="107823" x="3727450" y="1828800"/>
          <p14:tracePt t="107840" x="3676650" y="1828800"/>
          <p14:tracePt t="107856" x="3638550" y="1828800"/>
          <p14:tracePt t="107873" x="3613150" y="1828800"/>
          <p14:tracePt t="107890" x="3581400" y="1828800"/>
          <p14:tracePt t="107906" x="3536950" y="1828800"/>
          <p14:tracePt t="107923" x="3511550" y="1828800"/>
          <p14:tracePt t="107940" x="3473450" y="1828800"/>
          <p14:tracePt t="107956" x="3448050" y="1828800"/>
          <p14:tracePt t="107973" x="3429000" y="1828800"/>
          <p14:tracePt t="107990" x="3416300" y="1828800"/>
          <p14:tracePt t="108006" x="3409950" y="1828800"/>
          <p14:tracePt t="108135" x="3403600" y="1828800"/>
          <p14:tracePt t="112231" x="3403600" y="1822450"/>
          <p14:tracePt t="112239" x="3448050" y="1816100"/>
          <p14:tracePt t="112248" x="3632200" y="1816100"/>
          <p14:tracePt t="112273" x="3841750" y="1816100"/>
          <p14:tracePt t="112289" x="4076700" y="1822450"/>
          <p14:tracePt t="112306" x="4267200" y="1847850"/>
          <p14:tracePt t="112323" x="4400550" y="1847850"/>
          <p14:tracePt t="112339" x="4457700" y="1847850"/>
          <p14:tracePt t="112356" x="4464050" y="1847850"/>
          <p14:tracePt t="114023" x="4483100" y="1847850"/>
          <p14:tracePt t="114032" x="4521200" y="1841500"/>
          <p14:tracePt t="114032" x="4629150" y="1816100"/>
          <p14:tracePt t="114056" x="4673600" y="1797050"/>
          <p14:tracePt t="114073" x="4686300" y="1797050"/>
          <p14:tracePt t="114090" x="4692650" y="1797050"/>
          <p14:tracePt t="114191" x="4692650" y="1790700"/>
          <p14:tracePt t="114327" x="4699000" y="1790700"/>
          <p14:tracePt t="114351" x="4705350" y="1790700"/>
          <p14:tracePt t="114383" x="4711700" y="1790700"/>
          <p14:tracePt t="114399" x="4718050" y="1790700"/>
          <p14:tracePt t="114407" x="4724400" y="1778000"/>
          <p14:tracePt t="114415" x="4730750" y="1778000"/>
          <p14:tracePt t="114463" x="4737100" y="1778000"/>
          <p14:tracePt t="114479" x="4743450" y="1771650"/>
          <p14:tracePt t="114503" x="4749800" y="1771650"/>
          <p14:tracePt t="114510" x="4762500" y="1765300"/>
          <p14:tracePt t="114523" x="4775200" y="1758950"/>
          <p14:tracePt t="114539" x="4787900" y="1758950"/>
          <p14:tracePt t="114556" x="4819650" y="1752600"/>
          <p14:tracePt t="114573" x="4864100" y="1733550"/>
          <p14:tracePt t="114589" x="4908550" y="1733550"/>
          <p14:tracePt t="114606" x="4953000" y="1733550"/>
          <p14:tracePt t="114623" x="4972050" y="1733550"/>
          <p14:tracePt t="114640" x="5003800" y="1733550"/>
          <p14:tracePt t="114656" x="5048250" y="1733550"/>
          <p14:tracePt t="114673" x="5105400" y="1733550"/>
          <p14:tracePt t="114689" x="5162550" y="1733550"/>
          <p14:tracePt t="114707" x="5251450" y="1739900"/>
          <p14:tracePt t="114723" x="5334000" y="1758950"/>
          <p14:tracePt t="114740" x="5410200" y="1765300"/>
          <p14:tracePt t="114756" x="5473700" y="1771650"/>
          <p14:tracePt t="114773" x="5537200" y="1784350"/>
          <p14:tracePt t="114790" x="5575300" y="1797050"/>
          <p14:tracePt t="114806" x="5632450" y="1797050"/>
          <p14:tracePt t="114823" x="5664200" y="1803400"/>
          <p14:tracePt t="114840" x="5689600" y="1803400"/>
          <p14:tracePt t="114856" x="5721350" y="1822450"/>
          <p14:tracePt t="114873" x="5765800" y="1822450"/>
          <p14:tracePt t="114890" x="5816600" y="1841500"/>
          <p14:tracePt t="114906" x="5880100" y="1860550"/>
          <p14:tracePt t="114923" x="5956300" y="1885950"/>
          <p14:tracePt t="114940" x="6026150" y="1905000"/>
          <p14:tracePt t="114956" x="6076950" y="1911350"/>
          <p14:tracePt t="114973" x="6108700" y="1911350"/>
          <p14:tracePt t="114990" x="6127750" y="1917700"/>
          <p14:tracePt t="115006" x="6153150" y="1917700"/>
          <p14:tracePt t="115023" x="6172200" y="1917700"/>
          <p14:tracePt t="115039" x="6203950" y="1930400"/>
          <p14:tracePt t="115057" x="6267450" y="1936750"/>
          <p14:tracePt t="115073" x="6343650" y="1943100"/>
          <p14:tracePt t="115089" x="6413500" y="1949450"/>
          <p14:tracePt t="115106" x="6502400" y="1968500"/>
          <p14:tracePt t="115123" x="6578600" y="1981200"/>
          <p14:tracePt t="115140" x="6648450" y="2006600"/>
          <p14:tracePt t="115156" x="6699250" y="2019300"/>
          <p14:tracePt t="115173" x="6731000" y="2025650"/>
          <p14:tracePt t="115190" x="6762750" y="2038350"/>
          <p14:tracePt t="115206" x="6819900" y="2044700"/>
          <p14:tracePt t="115223" x="6883400" y="2057400"/>
          <p14:tracePt t="115240" x="6972300" y="2082800"/>
          <p14:tracePt t="115256" x="7099300" y="2120900"/>
          <p14:tracePt t="115273" x="7226300" y="2152650"/>
          <p14:tracePt t="115290" x="7315200" y="2184400"/>
          <p14:tracePt t="115306" x="7397750" y="2190750"/>
          <p14:tracePt t="115323" x="7429500" y="2197100"/>
          <p14:tracePt t="115339" x="7435850" y="2197100"/>
          <p14:tracePt t="115407" x="7442200" y="2197100"/>
          <p14:tracePt t="115415" x="7448550" y="2197100"/>
          <p14:tracePt t="115418" x="7486650" y="2197100"/>
          <p14:tracePt t="115439" x="7512050" y="2209800"/>
          <p14:tracePt t="115456" x="7537450" y="2209800"/>
          <p14:tracePt t="115473" x="7556500" y="2209800"/>
          <p14:tracePt t="115489" x="7569200" y="2209800"/>
          <p14:tracePt t="115903" x="7575550" y="2209800"/>
          <p14:tracePt t="116007" x="7569200" y="2203450"/>
          <p14:tracePt t="116023" x="7569200" y="2197100"/>
          <p14:tracePt t="116031" x="7562850" y="2190750"/>
          <p14:tracePt t="116040" x="7556500" y="2190750"/>
          <p14:tracePt t="116056" x="7556500" y="2184400"/>
          <p14:tracePt t="116073" x="7550150" y="2178050"/>
          <p14:tracePt t="116090" x="7550150" y="2171700"/>
          <p14:tracePt t="116106" x="7537450" y="2165350"/>
          <p14:tracePt t="116123" x="7537450" y="2159000"/>
          <p14:tracePt t="116139" x="7531100" y="2152650"/>
          <p14:tracePt t="116183" x="7524750" y="2146300"/>
          <p14:tracePt t="116191" x="7524750" y="2139950"/>
          <p14:tracePt t="116198" x="7518400" y="2139950"/>
          <p14:tracePt t="116399" x="7505700" y="2139950"/>
          <p14:tracePt t="116423" x="7499350" y="2139950"/>
          <p14:tracePt t="116887" x="7499350" y="2133600"/>
          <p14:tracePt t="116943" x="7512050" y="2133600"/>
          <p14:tracePt t="116968" x="7518400" y="2133600"/>
          <p14:tracePt t="116974" x="7524750" y="2127250"/>
          <p14:tracePt t="117007" x="7531100" y="2120900"/>
          <p14:tracePt t="117039" x="7537450" y="2120900"/>
          <p14:tracePt t="117103" x="7543800" y="2114550"/>
          <p14:tracePt t="117135" x="7550150" y="2114550"/>
          <p14:tracePt t="117167" x="7556500" y="2114550"/>
          <p14:tracePt t="117287" x="7562850" y="2114550"/>
          <p14:tracePt t="117303" x="7575550" y="2114550"/>
          <p14:tracePt t="117383" x="7581900" y="2114550"/>
          <p14:tracePt t="117439" x="7588250" y="2114550"/>
          <p14:tracePt t="117479" x="7594600" y="2114550"/>
          <p14:tracePt t="117551" x="7600950" y="2114550"/>
          <p14:tracePt t="117703" x="7607300" y="2114550"/>
          <p14:tracePt t="117767" x="7613650" y="2114550"/>
          <p14:tracePt t="117813" x="7620000" y="2114550"/>
          <p14:tracePt t="117927" x="7632700" y="2108200"/>
          <p14:tracePt t="117983" x="7639050" y="2108200"/>
          <p14:tracePt t="118055" x="7651750" y="2108200"/>
          <p14:tracePt t="118151" x="7658100" y="2108200"/>
          <p14:tracePt t="118207" x="7670800" y="2108200"/>
          <p14:tracePt t="118247" x="7677150" y="2108200"/>
          <p14:tracePt t="122191" x="7677150" y="2101850"/>
          <p14:tracePt t="122543" x="7677150" y="2095500"/>
          <p14:tracePt t="122583" x="7677150" y="2082800"/>
          <p14:tracePt t="122711" x="7677150" y="2076450"/>
          <p14:tracePt t="123183" x="7670800" y="2076450"/>
          <p14:tracePt t="123199" x="7664450" y="2076450"/>
          <p14:tracePt t="123223" x="7651750" y="2082800"/>
          <p14:tracePt t="123287" x="7645400" y="2089150"/>
          <p14:tracePt t="124575" x="7639050" y="2089150"/>
          <p14:tracePt t="124583" x="7632700" y="2089150"/>
          <p14:tracePt t="124679" x="7626350" y="2089150"/>
          <p14:tracePt t="124695" x="7620000" y="2089150"/>
          <p14:tracePt t="124698" x="7600950" y="2095500"/>
          <p14:tracePt t="124723" x="7581900" y="2101850"/>
          <p14:tracePt t="124739" x="7569200" y="2101850"/>
          <p14:tracePt t="124756" x="7550150" y="2101850"/>
          <p14:tracePt t="124773" x="7537450" y="2101850"/>
          <p14:tracePt t="124789" x="7531100" y="2101850"/>
          <p14:tracePt t="124789" x="7518400" y="2101850"/>
          <p14:tracePt t="124807" x="7505700" y="2101850"/>
          <p14:tracePt t="124823" x="7473950" y="2101850"/>
          <p14:tracePt t="124840" x="7442200" y="2101850"/>
          <p14:tracePt t="124856" x="7391400" y="2101850"/>
          <p14:tracePt t="124873" x="7327900" y="2101850"/>
          <p14:tracePt t="124889" x="7283450" y="2101850"/>
          <p14:tracePt t="124907" x="7245350" y="2101850"/>
          <p14:tracePt t="124923" x="7232650" y="2101850"/>
          <p14:tracePt t="125023" x="7226300" y="2101850"/>
          <p14:tracePt t="125039" x="7219950" y="2101850"/>
          <p14:tracePt t="125047" x="7213600" y="2101850"/>
          <p14:tracePt t="125057" x="7207250" y="2101850"/>
          <p14:tracePt t="125095" x="7200900" y="2101850"/>
          <p14:tracePt t="125743" x="7194550" y="2101850"/>
          <p14:tracePt t="125751" x="7181850" y="2101850"/>
          <p14:tracePt t="125752" x="7118350" y="2095500"/>
          <p14:tracePt t="125773" x="6972300" y="2089150"/>
          <p14:tracePt t="125790" x="6686550" y="2044700"/>
          <p14:tracePt t="125806" x="5975350" y="1879600"/>
          <p14:tracePt t="125823" x="5403850" y="1746250"/>
          <p14:tracePt t="125840" x="4857750" y="1587500"/>
          <p14:tracePt t="125856" x="4400550" y="1466850"/>
          <p14:tracePt t="125873" x="4038600" y="1346200"/>
          <p14:tracePt t="125890" x="3790950" y="1238250"/>
          <p14:tracePt t="125906" x="3625850" y="1149350"/>
          <p14:tracePt t="125923" x="3492500" y="1060450"/>
          <p14:tracePt t="125940" x="3365500" y="965200"/>
          <p14:tracePt t="125956" x="3213100" y="863600"/>
          <p14:tracePt t="125973" x="3048000" y="742950"/>
          <p14:tracePt t="125990" x="2832100" y="590550"/>
          <p14:tracePt t="126006" x="2559050" y="425450"/>
          <p14:tracePt t="126023" x="2463800" y="374650"/>
          <p14:tracePt t="126040" x="2432050" y="361950"/>
          <p14:tracePt t="126135" x="2432050" y="349250"/>
          <p14:tracePt t="126151" x="2432050" y="342900"/>
          <p14:tracePt t="126159" x="2457450" y="330200"/>
          <p14:tracePt t="126177" x="2463800" y="323850"/>
          <p14:tracePt t="126199" x="2476500" y="311150"/>
          <p14:tracePt t="126232" x="2482850" y="304800"/>
          <p14:tracePt t="126391" x="2489200" y="304800"/>
          <p14:tracePt t="126407" x="2495550" y="304800"/>
          <p14:tracePt t="126431" x="2501900" y="304800"/>
          <p14:tracePt t="126439" x="2508250" y="317500"/>
          <p14:tracePt t="126451" x="2533650" y="349250"/>
          <p14:tracePt t="126473" x="2540000" y="361950"/>
          <p14:tracePt t="126490" x="2546350" y="374650"/>
          <p14:tracePt t="126535" x="2552700" y="381000"/>
          <p14:tracePt t="126823" x="2559050" y="400050"/>
          <p14:tracePt t="126847" x="2559050" y="406400"/>
          <p14:tracePt t="131103" x="2559050" y="419100"/>
          <p14:tracePt t="131111" x="2559050" y="431800"/>
          <p14:tracePt t="131115" x="2571750" y="476250"/>
          <p14:tracePt t="131140" x="2578100" y="514350"/>
          <p14:tracePt t="131156" x="2584450" y="571500"/>
          <p14:tracePt t="131173" x="2609850" y="654050"/>
          <p14:tracePt t="131189" x="2641600" y="755650"/>
          <p14:tracePt t="131189" x="2667000" y="819150"/>
          <p14:tracePt t="131207" x="2673350" y="914400"/>
          <p14:tracePt t="131223" x="2686050" y="996950"/>
          <p14:tracePt t="131239" x="2698750" y="1085850"/>
          <p14:tracePt t="131256" x="2705100" y="1143000"/>
          <p14:tracePt t="131273" x="2705100" y="1193800"/>
          <p14:tracePt t="131290" x="2711450" y="1238250"/>
          <p14:tracePt t="131306" x="2711450" y="1270000"/>
          <p14:tracePt t="131323" x="2711450" y="1320800"/>
          <p14:tracePt t="131340" x="2711450" y="1377950"/>
          <p14:tracePt t="131356" x="2711450" y="1435100"/>
          <p14:tracePt t="131373" x="2711450" y="1511300"/>
          <p14:tracePt t="131390" x="2711450" y="1568450"/>
          <p14:tracePt t="131406" x="2724150" y="1651000"/>
          <p14:tracePt t="131423" x="2730500" y="1708150"/>
          <p14:tracePt t="131440" x="2755900" y="1797050"/>
          <p14:tracePt t="131456" x="2774950" y="1892300"/>
          <p14:tracePt t="131473" x="2825750" y="2000250"/>
          <p14:tracePt t="131490" x="2863850" y="2082800"/>
          <p14:tracePt t="131506" x="2921000" y="2165350"/>
          <p14:tracePt t="131523" x="2978150" y="2241550"/>
          <p14:tracePt t="131540" x="3048000" y="2286000"/>
          <p14:tracePt t="131556" x="3130550" y="2343150"/>
          <p14:tracePt t="131573" x="3232150" y="2387600"/>
          <p14:tracePt t="131590" x="3365500" y="2438400"/>
          <p14:tracePt t="131606" x="3536950" y="2476500"/>
          <p14:tracePt t="131623" x="3632200" y="2482850"/>
          <p14:tracePt t="131640" x="3683000" y="2489200"/>
          <p14:tracePt t="131656" x="3714750" y="2489200"/>
          <p14:tracePt t="131673" x="3733800" y="2489200"/>
          <p14:tracePt t="131690" x="3752850" y="2489200"/>
          <p14:tracePt t="131706" x="3797300" y="2489200"/>
          <p14:tracePt t="131723" x="3854450" y="2508250"/>
          <p14:tracePt t="131739" x="3924300" y="2514600"/>
          <p14:tracePt t="131756" x="4000500" y="2533650"/>
          <p14:tracePt t="131773" x="4076700" y="2540000"/>
          <p14:tracePt t="131789" x="4159250" y="2552700"/>
          <p14:tracePt t="131806" x="4260850" y="2578100"/>
          <p14:tracePt t="131823" x="4298950" y="2578100"/>
          <p14:tracePt t="131840" x="4337050" y="2578100"/>
          <p14:tracePt t="131856" x="4362450" y="2578100"/>
          <p14:tracePt t="131873" x="4381500" y="2578100"/>
          <p14:tracePt t="131889" x="4406900" y="2578100"/>
          <p14:tracePt t="131906" x="4425950" y="2578100"/>
          <p14:tracePt t="131923" x="4464050" y="2578100"/>
          <p14:tracePt t="131940" x="4489450" y="2590800"/>
          <p14:tracePt t="131956" x="4514850" y="2590800"/>
          <p14:tracePt t="131973" x="4540250" y="2597150"/>
          <p14:tracePt t="131989" x="4559300" y="2597150"/>
          <p14:tracePt t="132006" x="4591050" y="2616200"/>
          <p14:tracePt t="132023" x="4603750" y="2616200"/>
          <p14:tracePt t="132040" x="4616450" y="2622550"/>
          <p14:tracePt t="132056" x="4635500" y="2628900"/>
          <p14:tracePt t="132073" x="4648200" y="2641600"/>
          <p14:tracePt t="132089" x="4667250" y="2647950"/>
          <p14:tracePt t="132107" x="4679950" y="2660650"/>
          <p14:tracePt t="132343" x="4679950" y="2667000"/>
          <p14:tracePt t="132359" x="4673600" y="2667000"/>
          <p14:tracePt t="132359" x="4654550" y="2667000"/>
          <p14:tracePt t="132373" x="4635500" y="2667000"/>
          <p14:tracePt t="132390" x="4603750" y="2660650"/>
          <p14:tracePt t="132406" x="4489450" y="2616200"/>
          <p14:tracePt t="132423" x="4387850" y="2584450"/>
          <p14:tracePt t="132440" x="4298950" y="2559050"/>
          <p14:tracePt t="132456" x="4210050" y="2533650"/>
          <p14:tracePt t="132473" x="4146550" y="2527300"/>
          <p14:tracePt t="132490" x="4102100" y="2520950"/>
          <p14:tracePt t="132506" x="4070350" y="2520950"/>
          <p14:tracePt t="132523" x="4064000" y="2520950"/>
          <p14:tracePt t="132539" x="4044950" y="2520950"/>
          <p14:tracePt t="132583" x="4038600" y="2520950"/>
          <p14:tracePt t="132591" x="4025900" y="2520950"/>
          <p14:tracePt t="132598" x="3994150" y="2527300"/>
          <p14:tracePt t="132623" x="3968750" y="2533650"/>
          <p14:tracePt t="132640" x="3949700" y="2540000"/>
          <p14:tracePt t="132656" x="3930650" y="2540000"/>
          <p14:tracePt t="132673" x="3911600" y="2552700"/>
          <p14:tracePt t="132690" x="3905250" y="2559050"/>
          <p14:tracePt t="132706" x="3892550" y="2571750"/>
          <p14:tracePt t="132723" x="3873500" y="2578100"/>
          <p14:tracePt t="132739" x="3867150" y="2584450"/>
          <p14:tracePt t="132756" x="3867150" y="2590800"/>
          <p14:tracePt t="132773" x="3860800" y="2590800"/>
          <p14:tracePt t="132789" x="3860800" y="2597150"/>
          <p14:tracePt t="132789" x="3860800" y="2609850"/>
          <p14:tracePt t="132807" x="3854450" y="2616200"/>
          <p14:tracePt t="132823" x="3854450" y="2622550"/>
          <p14:tracePt t="132840" x="3854450" y="2628900"/>
          <p14:tracePt t="132860" x="3854450" y="2635250"/>
          <p14:tracePt t="132881" x="3854450" y="2647950"/>
          <p14:tracePt t="132922" x="3854450" y="2654300"/>
          <p14:tracePt t="132956" x="3854450" y="2667000"/>
          <p14:tracePt t="132988" x="3854450" y="2673350"/>
          <p14:tracePt t="133025" x="3854450" y="2679700"/>
          <p14:tracePt t="133032" x="3854450" y="2686050"/>
          <p14:tracePt t="133039" x="3848100" y="2686050"/>
          <p14:tracePt t="133057" x="3848100" y="2692400"/>
          <p14:tracePt t="133073" x="3848100" y="2705100"/>
          <p14:tracePt t="133111" x="3848100" y="2711450"/>
          <p14:tracePt t="133119" x="3848100" y="2724150"/>
          <p14:tracePt t="133127" x="3848100" y="2730500"/>
          <p14:tracePt t="133140" x="3841750" y="2730500"/>
          <p14:tracePt t="133156" x="3841750" y="2736850"/>
          <p14:tracePt t="133173" x="3829050" y="2749550"/>
          <p14:tracePt t="133189" x="3822700" y="2768600"/>
          <p14:tracePt t="133206" x="3797300" y="2794000"/>
          <p14:tracePt t="133223" x="3784600" y="2806700"/>
          <p14:tracePt t="133240" x="3765550" y="2819400"/>
          <p14:tracePt t="133256" x="3740150" y="2832100"/>
          <p14:tracePt t="133273" x="3727450" y="2838450"/>
          <p14:tracePt t="133290" x="3708400" y="2851150"/>
          <p14:tracePt t="133306" x="3695700" y="2857500"/>
          <p14:tracePt t="133323" x="3683000" y="2863850"/>
          <p14:tracePt t="133340" x="3657600" y="2876550"/>
          <p14:tracePt t="133356" x="3619500" y="2895600"/>
          <p14:tracePt t="133373" x="3587750" y="2908300"/>
          <p14:tracePt t="133389" x="3530600" y="2933700"/>
          <p14:tracePt t="133407" x="3492500" y="2959100"/>
          <p14:tracePt t="133423" x="3448050" y="2984500"/>
          <p14:tracePt t="133440" x="3409950" y="3016250"/>
          <p14:tracePt t="133456" x="3359150" y="3054350"/>
          <p14:tracePt t="133473" x="3308350" y="3098800"/>
          <p14:tracePt t="133489" x="3251200" y="3124200"/>
          <p14:tracePt t="133506" x="3206750" y="3155950"/>
          <p14:tracePt t="133523" x="3162300" y="3181350"/>
          <p14:tracePt t="133539" x="3124200" y="3194050"/>
          <p14:tracePt t="133557" x="3092450" y="3206750"/>
          <p14:tracePt t="133573" x="3028950" y="3225800"/>
          <p14:tracePt t="133589" x="2965450" y="3244850"/>
          <p14:tracePt t="133606" x="2851150" y="3263900"/>
          <p14:tracePt t="133623" x="2774950" y="3276600"/>
          <p14:tracePt t="133639" x="2686050" y="3308350"/>
          <p14:tracePt t="133656" x="2628900" y="3321050"/>
          <p14:tracePt t="133673" x="2578100" y="3333750"/>
          <p14:tracePt t="133690" x="2540000" y="3340100"/>
          <p14:tracePt t="133706" x="2495550" y="3346450"/>
          <p14:tracePt t="133723" x="2476500" y="3352800"/>
          <p14:tracePt t="133739" x="2444750" y="3359150"/>
          <p14:tracePt t="133756" x="2406650" y="3371850"/>
          <p14:tracePt t="133773" x="2355850" y="3384550"/>
          <p14:tracePt t="133790" x="2298700" y="3384550"/>
          <p14:tracePt t="133806" x="2222500" y="3390900"/>
          <p14:tracePt t="133823" x="2171700" y="3390900"/>
          <p14:tracePt t="133840" x="2127250" y="3390900"/>
          <p14:tracePt t="133856" x="2076450" y="3390900"/>
          <p14:tracePt t="133873" x="2032000" y="3390900"/>
          <p14:tracePt t="133890" x="1968500" y="3390900"/>
          <p14:tracePt t="133906" x="1898650" y="3378200"/>
          <p14:tracePt t="133923" x="1841500" y="3371850"/>
          <p14:tracePt t="133940" x="1803400" y="3365500"/>
          <p14:tracePt t="133956" x="1752600" y="3359150"/>
          <p14:tracePt t="133973" x="1714500" y="3352800"/>
          <p14:tracePt t="133989" x="1625600" y="3321050"/>
          <p14:tracePt t="134007" x="1562100" y="3308350"/>
          <p14:tracePt t="134027" x="1492250" y="3282950"/>
          <p14:tracePt t="134040" x="1428750" y="3257550"/>
          <p14:tracePt t="134057" x="1365250" y="3225800"/>
          <p14:tracePt t="134073" x="1314450" y="3187700"/>
          <p14:tracePt t="134090" x="1244600" y="3149600"/>
          <p14:tracePt t="134106" x="1168400" y="3092450"/>
          <p14:tracePt t="134123" x="1092200" y="3028950"/>
          <p14:tracePt t="134140" x="1016000" y="2965450"/>
          <p14:tracePt t="134157" x="946150" y="2914650"/>
          <p14:tracePt t="134173" x="889000" y="2876550"/>
          <p14:tracePt t="134190" x="857250" y="2844800"/>
          <p14:tracePt t="134206" x="825500" y="2794000"/>
          <p14:tracePt t="134223" x="800100" y="2743200"/>
          <p14:tracePt t="134240" x="787400" y="2711450"/>
          <p14:tracePt t="134256" x="781050" y="2667000"/>
          <p14:tracePt t="134274" x="768350" y="2609850"/>
          <p14:tracePt t="134290" x="768350" y="2565400"/>
          <p14:tracePt t="134306" x="768350" y="2540000"/>
          <p14:tracePt t="134323" x="768350" y="2514600"/>
          <p14:tracePt t="134339" x="774700" y="2489200"/>
          <p14:tracePt t="134356" x="781050" y="2463800"/>
          <p14:tracePt t="134373" x="793750" y="2444750"/>
          <p14:tracePt t="134389" x="819150" y="2413000"/>
          <p14:tracePt t="134406" x="857250" y="2387600"/>
          <p14:tracePt t="134423" x="889000" y="2374900"/>
          <p14:tracePt t="134440" x="920750" y="2362200"/>
          <p14:tracePt t="134456" x="958850" y="2355850"/>
          <p14:tracePt t="134473" x="1009650" y="2355850"/>
          <p14:tracePt t="134489" x="1066800" y="2355850"/>
          <p14:tracePt t="134507" x="1123950" y="2355850"/>
          <p14:tracePt t="134523" x="1187450" y="2355850"/>
          <p14:tracePt t="134540" x="1257300" y="2355850"/>
          <p14:tracePt t="134556" x="1295400" y="2355850"/>
          <p14:tracePt t="134573" x="1333500" y="2355850"/>
          <p14:tracePt t="134590" x="1384300" y="2374900"/>
          <p14:tracePt t="134606" x="1447800" y="2387600"/>
          <p14:tracePt t="134623" x="1498600" y="2406650"/>
          <p14:tracePt t="134640" x="1536700" y="2413000"/>
          <p14:tracePt t="134657" x="1574800" y="2432050"/>
          <p14:tracePt t="134673" x="1619250" y="2444750"/>
          <p14:tracePt t="134690" x="1651000" y="2451100"/>
          <p14:tracePt t="134707" x="1682750" y="2463800"/>
          <p14:tracePt t="134723" x="1701800" y="2463800"/>
          <p14:tracePt t="134740" x="1746250" y="2482850"/>
          <p14:tracePt t="134757" x="1778000" y="2489200"/>
          <p14:tracePt t="134773" x="1822450" y="2514600"/>
          <p14:tracePt t="134791" x="1841500" y="2527300"/>
          <p14:tracePt t="134806" x="1873250" y="2533650"/>
          <p14:tracePt t="134823" x="1879600" y="2540000"/>
          <p14:tracePt t="134879" x="1892300" y="2546350"/>
          <p14:tracePt t="134887" x="1905000" y="2552700"/>
          <p14:tracePt t="134887" x="1930400" y="2578100"/>
          <p14:tracePt t="134906" x="1974850" y="2603500"/>
          <p14:tracePt t="134923" x="2000250" y="2616200"/>
          <p14:tracePt t="134939" x="2032000" y="2635250"/>
          <p14:tracePt t="134956" x="2051050" y="2647950"/>
          <p14:tracePt t="134973" x="2057400" y="2654300"/>
          <p14:tracePt t="134990" x="2063750" y="2654300"/>
          <p14:tracePt t="135006" x="2076450" y="2673350"/>
          <p14:tracePt t="135023" x="2089150" y="2686050"/>
          <p14:tracePt t="135040" x="2101850" y="2692400"/>
          <p14:tracePt t="135056" x="2108200" y="2698750"/>
          <p14:tracePt t="135073" x="2120900" y="2711450"/>
          <p14:tracePt t="135090" x="2127250" y="2717800"/>
          <p14:tracePt t="135106" x="2133600" y="2717800"/>
          <p14:tracePt t="135123" x="2139950" y="2730500"/>
          <p14:tracePt t="135159" x="2146300" y="2736850"/>
          <p14:tracePt t="135167" x="2152650" y="2743200"/>
          <p14:tracePt t="135173" x="2159000" y="2749550"/>
          <p14:tracePt t="135189" x="2171700" y="2762250"/>
          <p14:tracePt t="135206" x="2184400" y="2781300"/>
          <p14:tracePt t="135223" x="2190750" y="2794000"/>
          <p14:tracePt t="135240" x="2197100" y="2806700"/>
          <p14:tracePt t="135256" x="2203450" y="2819400"/>
          <p14:tracePt t="135273" x="2209800" y="2838450"/>
          <p14:tracePt t="135290" x="2216150" y="2838450"/>
          <p14:tracePt t="135307" x="2222500" y="2863850"/>
          <p14:tracePt t="135323" x="2228850" y="2870200"/>
          <p14:tracePt t="135339" x="2235200" y="2889250"/>
          <p14:tracePt t="135356" x="2235200" y="2901950"/>
          <p14:tracePt t="135373" x="2235200" y="2908300"/>
          <p14:tracePt t="135390" x="2235200" y="2921000"/>
          <p14:tracePt t="135431" x="2235200" y="2927350"/>
          <p14:tracePt t="135439" x="2235200" y="2940050"/>
          <p14:tracePt t="135449" x="2235200" y="2946400"/>
          <p14:tracePt t="135473" x="2235200" y="2959100"/>
          <p14:tracePt t="135490" x="2235200" y="2965450"/>
          <p14:tracePt t="135527" x="2228850" y="2971800"/>
          <p14:tracePt t="135543" x="2222500" y="2978150"/>
          <p14:tracePt t="135551" x="2222500" y="2984500"/>
          <p14:tracePt t="135556" x="2209800" y="2990850"/>
          <p14:tracePt t="135573" x="2203450" y="3003550"/>
          <p14:tracePt t="135590" x="2184400" y="3016250"/>
          <p14:tracePt t="135606" x="2165350" y="3022600"/>
          <p14:tracePt t="135623" x="2159000" y="3028950"/>
          <p14:tracePt t="135640" x="2139950" y="3035300"/>
          <p14:tracePt t="135656" x="2127250" y="3035300"/>
          <p14:tracePt t="135673" x="2120900" y="3035300"/>
          <p14:tracePt t="135690" x="2120900" y="3041650"/>
          <p14:tracePt t="135706" x="2114550" y="3041650"/>
          <p14:tracePt t="135751" x="2108200" y="3041650"/>
          <p14:tracePt t="135759" x="2101850" y="3041650"/>
          <p14:tracePt t="135783" x="2095500" y="3041650"/>
          <p14:tracePt t="135799" x="2089150" y="3041650"/>
          <p14:tracePt t="135799" x="2082800" y="3041650"/>
          <p14:tracePt t="136087" x="2076450" y="3041650"/>
          <p14:tracePt t="136095" x="2070100" y="3041650"/>
          <p14:tracePt t="136098" x="2063750" y="3041650"/>
          <p14:tracePt t="136167" x="2057400" y="3041650"/>
          <p14:tracePt t="136215" x="2051050" y="3041650"/>
          <p14:tracePt t="136223" x="2044700" y="3041650"/>
          <p14:tracePt t="136527" x="2038350" y="3041650"/>
          <p14:tracePt t="136831" x="2038350" y="3048000"/>
          <p14:tracePt t="137111" x="2044700" y="3048000"/>
          <p14:tracePt t="137543" x="2051050" y="3054350"/>
          <p14:tracePt t="137559" x="2057400" y="3067050"/>
          <p14:tracePt t="137583" x="2063750" y="3079750"/>
          <p14:tracePt t="137591" x="2063750" y="3086100"/>
          <p14:tracePt t="137592" x="2070100" y="3086100"/>
          <p14:tracePt t="137607" x="2076450" y="3092450"/>
          <p14:tracePt t="137623" x="2076450" y="3098800"/>
          <p14:tracePt t="137640" x="2082800" y="3111500"/>
          <p14:tracePt t="137695" x="2089150" y="3111500"/>
          <p14:tracePt t="137703" x="2089150" y="3117850"/>
          <p14:tracePt t="137703" x="2095500" y="3124200"/>
          <p14:tracePt t="137723" x="2108200" y="3136900"/>
          <p14:tracePt t="137740" x="2114550" y="3143250"/>
          <p14:tracePt t="137807" x="2127250" y="3155950"/>
          <p14:tracePt t="137863" x="2127250" y="3162300"/>
          <p14:tracePt t="137951" x="2133600" y="3168650"/>
          <p14:tracePt t="137975" x="2139950" y="3168650"/>
          <p14:tracePt t="138095" x="2146300" y="3175000"/>
          <p14:tracePt t="138108" x="2152650" y="3175000"/>
          <p14:tracePt t="138115" x="2184400" y="3187700"/>
          <p14:tracePt t="138140" x="2197100" y="3187700"/>
          <p14:tracePt t="138156" x="2203450" y="3187700"/>
          <p14:tracePt t="138173" x="2216150" y="3194050"/>
          <p14:tracePt t="138207" x="2222500" y="3200400"/>
          <p14:tracePt t="138247" x="2228850" y="3200400"/>
          <p14:tracePt t="138271" x="2241550" y="3200400"/>
          <p14:tracePt t="138279" x="2247900" y="3206750"/>
          <p14:tracePt t="138287" x="2286000" y="3206750"/>
          <p14:tracePt t="138306" x="2305050" y="3219450"/>
          <p14:tracePt t="138323" x="2317750" y="3225800"/>
          <p14:tracePt t="138340" x="2330450" y="3225800"/>
          <p14:tracePt t="138495" x="2336800" y="3232150"/>
          <p14:tracePt t="138503" x="2330450" y="3232150"/>
          <p14:tracePt t="138511" x="2311400" y="3251200"/>
          <p14:tracePt t="138523" x="2260600" y="3276600"/>
          <p14:tracePt t="138539" x="2184400" y="3302000"/>
          <p14:tracePt t="138557" x="2101850" y="3308350"/>
          <p14:tracePt t="138573" x="2025650" y="3308350"/>
          <p14:tracePt t="138590" x="1962150" y="3308350"/>
          <p14:tracePt t="138590" x="1936750" y="3308350"/>
          <p14:tracePt t="138607" x="1898650" y="3308350"/>
          <p14:tracePt t="138623" x="1860550" y="3308350"/>
          <p14:tracePt t="138640" x="1835150" y="3308350"/>
          <p14:tracePt t="138656" x="1803400" y="3308350"/>
          <p14:tracePt t="138673" x="1746250" y="3302000"/>
          <p14:tracePt t="138690" x="1695450" y="3282950"/>
          <p14:tracePt t="138706" x="1651000" y="3270250"/>
          <p14:tracePt t="138723" x="1625600" y="3257550"/>
          <p14:tracePt t="138740" x="1612900" y="3251200"/>
          <p14:tracePt t="138807" x="1606550" y="3251200"/>
          <p14:tracePt t="138815" x="1606550" y="3244850"/>
          <p14:tracePt t="138840" x="1600200" y="3238500"/>
          <p14:tracePt t="138840" x="1600200" y="3232150"/>
          <p14:tracePt t="138856" x="1600200" y="3225800"/>
          <p14:tracePt t="138873" x="1600200" y="3213100"/>
          <p14:tracePt t="138890" x="1600200" y="3206750"/>
          <p14:tracePt t="138906" x="1612900" y="3181350"/>
          <p14:tracePt t="138923" x="1625600" y="3162300"/>
          <p14:tracePt t="138939" x="1631950" y="3149600"/>
          <p14:tracePt t="138956" x="1638300" y="3143250"/>
          <p14:tracePt t="139007" x="1644650" y="3136900"/>
          <p14:tracePt t="139023" x="1651000" y="3136900"/>
          <p14:tracePt t="139047" x="1657350" y="3136900"/>
          <p14:tracePt t="139055" x="1657350" y="3130550"/>
          <p14:tracePt t="139061" x="1663700" y="3130550"/>
          <p14:tracePt t="139073" x="1670050" y="3124200"/>
          <p14:tracePt t="139090" x="1676400" y="3124200"/>
          <p14:tracePt t="139135" x="1682750" y="3117850"/>
          <p14:tracePt t="139591" x="1695450" y="3117850"/>
          <p14:tracePt t="139599" x="1701800" y="3117850"/>
          <p14:tracePt t="139605" x="1714500" y="3117850"/>
          <p14:tracePt t="140070" x="0" y="0"/>
        </p14:tracePtLst>
        <p14:tracePtLst>
          <p14:tracePt t="142788" x="2768600" y="3975100"/>
          <p14:tracePt t="142821" x="2762250" y="3968750"/>
          <p14:tracePt t="143005" x="2755900" y="3968750"/>
          <p14:tracePt t="143021" x="2749550" y="3968750"/>
          <p14:tracePt t="143029" x="2730500" y="3943350"/>
          <p14:tracePt t="143053" x="2711450" y="3917950"/>
          <p14:tracePt t="143069" x="2705100" y="3886200"/>
          <p14:tracePt t="143085" x="2686050" y="3854450"/>
          <p14:tracePt t="143096" x="2673350" y="3816350"/>
          <p14:tracePt t="143117" x="2654300" y="3771900"/>
          <p14:tracePt t="143133" x="2628900" y="3727450"/>
          <p14:tracePt t="143149" x="2597150" y="3670300"/>
          <p14:tracePt t="143165" x="2559050" y="3606800"/>
          <p14:tracePt t="143181" x="2533650" y="3556000"/>
          <p14:tracePt t="143197" x="2482850" y="3498850"/>
          <p14:tracePt t="143213" x="2413000" y="3409950"/>
          <p14:tracePt t="143229" x="2381250" y="3371850"/>
          <p14:tracePt t="143253" x="2355850" y="3346450"/>
          <p14:tracePt t="143263" x="2336800" y="3327400"/>
          <p14:tracePt t="143279" x="2324100" y="3308350"/>
          <p14:tracePt t="143296" x="2305050" y="3295650"/>
          <p14:tracePt t="143313" x="2273300" y="3276600"/>
          <p14:tracePt t="143329" x="2209800" y="3238500"/>
          <p14:tracePt t="143346" x="2070100" y="3168650"/>
          <p14:tracePt t="143363" x="1917700" y="3098800"/>
          <p14:tracePt t="143379" x="1733550" y="3028950"/>
          <p14:tracePt t="143396" x="1562100" y="2990850"/>
          <p14:tracePt t="143396" x="1485900" y="2971800"/>
          <p14:tracePt t="143413" x="1352550" y="2952750"/>
          <p14:tracePt t="143429" x="1225550" y="2908300"/>
          <p14:tracePt t="143446" x="1098550" y="2876550"/>
          <p14:tracePt t="143462" x="990600" y="2825750"/>
          <p14:tracePt t="143479" x="882650" y="2787650"/>
          <p14:tracePt t="143496" x="768350" y="2743200"/>
          <p14:tracePt t="143513" x="666750" y="2705100"/>
          <p14:tracePt t="143529" x="577850" y="2654300"/>
          <p14:tracePt t="143546" x="476250" y="2616200"/>
          <p14:tracePt t="143562" x="311150" y="2540000"/>
          <p14:tracePt t="143579" x="127000" y="2444750"/>
          <p14:tracePt t="143596" x="0" y="2355850"/>
          <p14:tracePt t="143612" x="0" y="2305050"/>
          <p14:tracePt t="143629" x="0" y="2279650"/>
          <p14:tracePt t="143646" x="0" y="2247900"/>
          <p14:tracePt t="143662" x="0" y="2216150"/>
          <p14:tracePt t="143679" x="0" y="2165350"/>
          <p14:tracePt t="143696" x="0" y="2082800"/>
          <p14:tracePt t="143713" x="0" y="2006600"/>
          <p14:tracePt t="143729" x="0" y="1955800"/>
          <p14:tracePt t="143746" x="0" y="1936750"/>
          <p14:tracePt t="143763" x="0" y="1930400"/>
          <p14:tracePt t="143779" x="0" y="1917700"/>
          <p14:tracePt t="143813" x="0" y="1911350"/>
          <p14:tracePt t="143813" x="0" y="1892300"/>
          <p14:tracePt t="143829" x="0" y="1879600"/>
          <p14:tracePt t="143846" x="0" y="1873250"/>
          <p14:tracePt t="143862" x="0" y="1866900"/>
          <p14:tracePt t="143973" x="6350" y="1873250"/>
          <p14:tracePt t="143981" x="25400" y="1885950"/>
          <p14:tracePt t="143995" x="63500" y="1911350"/>
          <p14:tracePt t="143997" x="165100" y="1955800"/>
          <p14:tracePt t="143997" x="222250" y="1981200"/>
          <p14:tracePt t="144013" x="374650" y="2044700"/>
          <p14:tracePt t="144029" x="571500" y="2133600"/>
          <p14:tracePt t="144046" x="806450" y="2228850"/>
          <p14:tracePt t="144063" x="990600" y="2298700"/>
          <p14:tracePt t="144079" x="1149350" y="2343150"/>
          <p14:tracePt t="144096" x="1308100" y="2387600"/>
          <p14:tracePt t="144113" x="1460500" y="2438400"/>
          <p14:tracePt t="144129" x="1600200" y="2470150"/>
          <p14:tracePt t="144146" x="1733550" y="2495550"/>
          <p14:tracePt t="144163" x="1841500" y="2514600"/>
          <p14:tracePt t="144179" x="1911350" y="2514600"/>
          <p14:tracePt t="144196" x="1943100" y="2514600"/>
          <p14:tracePt t="144196" x="1955800" y="2514600"/>
          <p14:tracePt t="144213" x="1987550" y="2508250"/>
          <p14:tracePt t="144229" x="2019300" y="2482850"/>
          <p14:tracePt t="144246" x="2038350" y="2463800"/>
          <p14:tracePt t="144262" x="2044700" y="2438400"/>
          <p14:tracePt t="144279" x="2051050" y="2413000"/>
          <p14:tracePt t="144296" x="2063750" y="2387600"/>
          <p14:tracePt t="144313" x="2070100" y="2343150"/>
          <p14:tracePt t="144329" x="2070100" y="2279650"/>
          <p14:tracePt t="144346" x="2070100" y="2190750"/>
          <p14:tracePt t="144362" x="2044700" y="2082800"/>
          <p14:tracePt t="144379" x="1981200" y="1981200"/>
          <p14:tracePt t="144396" x="1955800" y="1936750"/>
          <p14:tracePt t="144412" x="1936750" y="1924050"/>
          <p14:tracePt t="144429" x="1911350" y="1911350"/>
          <p14:tracePt t="144446" x="1873250" y="1911350"/>
          <p14:tracePt t="144462" x="1828800" y="1911350"/>
          <p14:tracePt t="144479" x="1771650" y="1911350"/>
          <p14:tracePt t="144496" x="1689100" y="1943100"/>
          <p14:tracePt t="144512" x="1568450" y="1993900"/>
          <p14:tracePt t="144529" x="1454150" y="2051050"/>
          <p14:tracePt t="144546" x="1346200" y="2120900"/>
          <p14:tracePt t="144563" x="1270000" y="2184400"/>
          <p14:tracePt t="144579" x="1225550" y="2247900"/>
          <p14:tracePt t="144596" x="1200150" y="2317750"/>
          <p14:tracePt t="144612" x="1181100" y="2400300"/>
          <p14:tracePt t="144629" x="1168400" y="2444750"/>
          <p14:tracePt t="144646" x="1162050" y="2489200"/>
          <p14:tracePt t="144662" x="1162050" y="2514600"/>
          <p14:tracePt t="144679" x="1162050" y="2540000"/>
          <p14:tracePt t="144696" x="1162050" y="2559050"/>
          <p14:tracePt t="144712" x="1168400" y="2590800"/>
          <p14:tracePt t="144729" x="1206500" y="2628900"/>
          <p14:tracePt t="144746" x="1244600" y="2679700"/>
          <p14:tracePt t="144763" x="1314450" y="2736850"/>
          <p14:tracePt t="144779" x="1377950" y="2781300"/>
          <p14:tracePt t="144796" x="1473200" y="2838450"/>
          <p14:tracePt t="144796" x="1511300" y="2876550"/>
          <p14:tracePt t="144813" x="1625600" y="2933700"/>
          <p14:tracePt t="144829" x="1720850" y="2978150"/>
          <p14:tracePt t="144846" x="1841500" y="3003550"/>
          <p14:tracePt t="144863" x="1917700" y="3009900"/>
          <p14:tracePt t="144879" x="1974850" y="3016250"/>
          <p14:tracePt t="144896" x="2019300" y="3016250"/>
          <p14:tracePt t="144913" x="2063750" y="3016250"/>
          <p14:tracePt t="144929" x="2095500" y="3016250"/>
          <p14:tracePt t="144946" x="2133600" y="3003550"/>
          <p14:tracePt t="144963" x="2178050" y="2990850"/>
          <p14:tracePt t="144979" x="2228850" y="2965450"/>
          <p14:tracePt t="144996" x="2273300" y="2933700"/>
          <p14:tracePt t="144996" x="2298700" y="2914650"/>
          <p14:tracePt t="145013" x="2317750" y="2895600"/>
          <p14:tracePt t="145029" x="2324100" y="2882900"/>
          <p14:tracePt t="145046" x="2330450" y="2882900"/>
          <p14:tracePt t="145373" x="2330450" y="2876550"/>
          <p14:tracePt t="145389" x="2324100" y="2876550"/>
          <p14:tracePt t="145395" x="2317750" y="2876550"/>
          <p14:tracePt t="145412" x="2298700" y="2901950"/>
          <p14:tracePt t="145429" x="2286000" y="2901950"/>
          <p14:tracePt t="145477" x="2273300" y="2914650"/>
          <p14:tracePt t="145501" x="2266950" y="2914650"/>
          <p14:tracePt t="145541" x="2254250" y="2914650"/>
          <p14:tracePt t="145589" x="2247900" y="2914650"/>
          <p14:tracePt t="145805" x="2247900" y="2921000"/>
          <p14:tracePt t="145813" x="2247900" y="2927350"/>
          <p14:tracePt t="145829" x="2247900" y="2933700"/>
          <p14:tracePt t="145838" x="2247900" y="2952750"/>
          <p14:tracePt t="145884" x="2247900" y="2959100"/>
          <p14:tracePt t="145896" x="2247900" y="2965450"/>
          <p14:tracePt t="145896" x="2247900" y="2971800"/>
          <p14:tracePt t="145912" x="2247900" y="2990850"/>
          <p14:tracePt t="145929" x="2247900" y="3003550"/>
          <p14:tracePt t="145946" x="2247900" y="3028950"/>
          <p14:tracePt t="145963" x="2247900" y="3035300"/>
          <p14:tracePt t="145979" x="2247900" y="3054350"/>
          <p14:tracePt t="145996" x="2247900" y="3079750"/>
          <p14:tracePt t="146012" x="2247900" y="3098800"/>
          <p14:tracePt t="146030" x="2254250" y="3111500"/>
          <p14:tracePt t="146046" x="2254250" y="3124200"/>
          <p14:tracePt t="146063" x="2260600" y="3124200"/>
          <p14:tracePt t="146079" x="2266950" y="3143250"/>
          <p14:tracePt t="146096" x="2286000" y="3168650"/>
          <p14:tracePt t="146112" x="2317750" y="3187700"/>
          <p14:tracePt t="146129" x="2343150" y="3200400"/>
          <p14:tracePt t="146146" x="2368550" y="3213100"/>
          <p14:tracePt t="146162" x="2393950" y="3219450"/>
          <p14:tracePt t="146179" x="2406650" y="3219450"/>
          <p14:tracePt t="146229" x="2413000" y="3219450"/>
          <p14:tracePt t="146245" x="2444750" y="3219450"/>
          <p14:tracePt t="146255" x="2495550" y="3187700"/>
          <p14:tracePt t="146279" x="2527300" y="3175000"/>
          <p14:tracePt t="146296" x="2546350" y="3162300"/>
          <p14:tracePt t="146313" x="2552700" y="3155950"/>
          <p14:tracePt t="146329" x="2559050" y="3143250"/>
          <p14:tracePt t="146355" x="2559050" y="3086100"/>
          <p14:tracePt t="146390" x="2559050" y="3060700"/>
          <p14:tracePt t="146413" x="2559050" y="3054350"/>
          <p14:tracePt t="146989" x="2559050" y="3048000"/>
          <p14:tracePt t="147021" x="2552700" y="3048000"/>
          <p14:tracePt t="147029" x="2546350" y="3048000"/>
          <p14:tracePt t="147037" x="2540000" y="3048000"/>
          <p14:tracePt t="147046" x="2527300" y="3054350"/>
          <p14:tracePt t="147063" x="2514600" y="3073400"/>
          <p14:tracePt t="147079" x="2508250" y="3086100"/>
          <p14:tracePt t="147096" x="2501900" y="3092450"/>
          <p14:tracePt t="147113" x="2501900" y="3098800"/>
          <p14:tracePt t="147129" x="2501900" y="3105150"/>
          <p14:tracePt t="147413" x="2495550" y="3111500"/>
          <p14:tracePt t="147437" x="2489200" y="3117850"/>
          <p14:tracePt t="147469" x="2489200" y="3124200"/>
          <p14:tracePt t="147477" x="2489200" y="3130550"/>
          <p14:tracePt t="147484" x="2482850" y="3136900"/>
          <p14:tracePt t="147533" x="2482850" y="3143250"/>
          <p14:tracePt t="147581" x="2482850" y="3149600"/>
          <p14:tracePt t="147661" x="2489200" y="3149600"/>
          <p14:tracePt t="147677" x="2495550" y="3149600"/>
          <p14:tracePt t="147679" x="2508250" y="3149600"/>
          <p14:tracePt t="147696" x="2533650" y="3149600"/>
          <p14:tracePt t="147713" x="2540000" y="3143250"/>
          <p14:tracePt t="147729" x="2552700" y="3143250"/>
          <p14:tracePt t="148045" x="2559050" y="3143250"/>
          <p14:tracePt t="148653" x="2559050" y="3136900"/>
          <p14:tracePt t="149045" x="2571750" y="3143250"/>
          <p14:tracePt t="149053" x="2584450" y="3149600"/>
          <p14:tracePt t="149055" x="2667000" y="3162300"/>
          <p14:tracePt t="149079" x="2749550" y="3162300"/>
          <p14:tracePt t="149096" x="2838450" y="3162300"/>
          <p14:tracePt t="149113" x="2901950" y="3162300"/>
          <p14:tracePt t="149129" x="2927350" y="3162300"/>
          <p14:tracePt t="149146" x="2940050" y="3162300"/>
          <p14:tracePt t="149189" x="2946400" y="3162300"/>
          <p14:tracePt t="149197" x="2965450" y="3162300"/>
          <p14:tracePt t="149205" x="2984500" y="3162300"/>
          <p14:tracePt t="149212" x="3054350" y="3181350"/>
          <p14:tracePt t="149229" x="3155950" y="3200400"/>
          <p14:tracePt t="149246" x="3295650" y="3238500"/>
          <p14:tracePt t="149262" x="3435350" y="3282950"/>
          <p14:tracePt t="149280" x="3530600" y="3308350"/>
          <p14:tracePt t="149296" x="3594100" y="3327400"/>
          <p14:tracePt t="149312" x="3638550" y="3333750"/>
          <p14:tracePt t="149329" x="3651250" y="3346450"/>
          <p14:tracePt t="149373" x="3663950" y="3346450"/>
          <p14:tracePt t="149381" x="3689350" y="3346450"/>
          <p14:tracePt t="149389" x="3810000" y="3352800"/>
          <p14:tracePt t="149412" x="3937000" y="3352800"/>
          <p14:tracePt t="149429" x="4032250" y="3352800"/>
          <p14:tracePt t="149446" x="4102100" y="3352800"/>
          <p14:tracePt t="149462" x="4178300" y="3333750"/>
          <p14:tracePt t="149479" x="4235450" y="3314700"/>
          <p14:tracePt t="149496" x="4279900" y="3314700"/>
          <p14:tracePt t="149513" x="4318000" y="3302000"/>
          <p14:tracePt t="149529" x="4368800" y="3282950"/>
          <p14:tracePt t="149546" x="4432300" y="3263900"/>
          <p14:tracePt t="149563" x="4521200" y="3219450"/>
          <p14:tracePt t="149579" x="4616450" y="3187700"/>
          <p14:tracePt t="149596" x="4743450" y="3155950"/>
          <p14:tracePt t="149613" x="4984750" y="3086100"/>
          <p14:tracePt t="149629" x="5156200" y="3067050"/>
          <p14:tracePt t="149646" x="5295900" y="3035300"/>
          <p14:tracePt t="149662" x="5403850" y="3022600"/>
          <p14:tracePt t="149679" x="5454650" y="3009900"/>
          <p14:tracePt t="149696" x="5480050" y="2984500"/>
          <p14:tracePt t="149713" x="5524500" y="2927350"/>
          <p14:tracePt t="149729" x="5562600" y="2889250"/>
          <p14:tracePt t="149746" x="5600700" y="2851150"/>
          <p14:tracePt t="149763" x="5664200" y="2838450"/>
          <p14:tracePt t="149781" x="6026150" y="2933700"/>
          <p14:tracePt t="149839" x="6946900" y="3111500"/>
          <p14:tracePt t="149911" x="6959600" y="3111500"/>
          <p14:tracePt t="150141" x="6953250" y="3117850"/>
          <p14:tracePt t="150149" x="6946900" y="3117850"/>
          <p14:tracePt t="150157" x="6927850" y="3117850"/>
          <p14:tracePt t="150165" x="6889750" y="3136900"/>
          <p14:tracePt t="150179" x="6800850" y="3143250"/>
          <p14:tracePt t="150196" x="6629400" y="3143250"/>
          <p14:tracePt t="150212" x="6134100" y="3143250"/>
          <p14:tracePt t="150229" x="5568950" y="3143250"/>
          <p14:tracePt t="150246" x="5060950" y="3143250"/>
          <p14:tracePt t="150263" x="4775200" y="3143250"/>
          <p14:tracePt t="150279" x="4648200" y="3136900"/>
          <p14:tracePt t="150296" x="4629150" y="3130550"/>
          <p14:tracePt t="150357" x="4616450" y="3117850"/>
          <p14:tracePt t="150365" x="4603750" y="3111500"/>
          <p14:tracePt t="150371" x="4565650" y="3086100"/>
          <p14:tracePt t="150396" x="4552950" y="3073400"/>
          <p14:tracePt t="150412" x="4540250" y="3067050"/>
          <p14:tracePt t="150429" x="4533900" y="3060700"/>
          <p14:tracePt t="150446" x="4527550" y="3054350"/>
          <p14:tracePt t="150462" x="4514850" y="3041650"/>
          <p14:tracePt t="150479" x="4502150" y="3035300"/>
          <p14:tracePt t="150496" x="4489450" y="3022600"/>
          <p14:tracePt t="150513" x="4483100" y="3022600"/>
          <p14:tracePt t="150621" x="4476750" y="3022600"/>
          <p14:tracePt t="150629" x="4470400" y="3009900"/>
          <p14:tracePt t="150639" x="4425950" y="2997200"/>
          <p14:tracePt t="150663" x="4311650" y="2965450"/>
          <p14:tracePt t="150679" x="4165600" y="2940050"/>
          <p14:tracePt t="150696" x="4025900" y="2927350"/>
          <p14:tracePt t="150713" x="3917950" y="2914650"/>
          <p14:tracePt t="150729" x="3860800" y="2914650"/>
          <p14:tracePt t="150909" x="3867150" y="2914650"/>
          <p14:tracePt t="150921" x="3879850" y="2914650"/>
          <p14:tracePt t="150922" x="3924300" y="2921000"/>
          <p14:tracePt t="150946" x="3962400" y="2921000"/>
          <p14:tracePt t="150962" x="4019550" y="2921000"/>
          <p14:tracePt t="150979" x="4089400" y="2921000"/>
          <p14:tracePt t="150996" x="4152900" y="2921000"/>
          <p14:tracePt t="151012" x="4241800" y="2921000"/>
          <p14:tracePt t="151029" x="4286250" y="2921000"/>
          <p14:tracePt t="151046" x="4330700" y="2921000"/>
          <p14:tracePt t="151063" x="4375150" y="2940050"/>
          <p14:tracePt t="151079" x="4419600" y="2946400"/>
          <p14:tracePt t="151096" x="4470400" y="2952750"/>
          <p14:tracePt t="151113" x="4552950" y="2965450"/>
          <p14:tracePt t="151129" x="4629150" y="2978150"/>
          <p14:tracePt t="151146" x="4699000" y="2997200"/>
          <p14:tracePt t="151162" x="4756150" y="2997200"/>
          <p14:tracePt t="151180" x="4813300" y="3022600"/>
          <p14:tracePt t="151196" x="4857750" y="3028950"/>
          <p14:tracePt t="151213" x="4940300" y="3054350"/>
          <p14:tracePt t="151229" x="4997450" y="3060700"/>
          <p14:tracePt t="151246" x="5016500" y="3060700"/>
          <p14:tracePt t="151263" x="5041900" y="3060700"/>
          <p14:tracePt t="151301" x="5054600" y="3060700"/>
          <p14:tracePt t="151317" x="5054600" y="3067050"/>
          <p14:tracePt t="151341" x="5060950" y="3067050"/>
          <p14:tracePt t="151349" x="5067300" y="3067050"/>
          <p14:tracePt t="151355" x="5086350" y="3073400"/>
          <p14:tracePt t="151379" x="5099050" y="3073400"/>
          <p14:tracePt t="151396" x="5118100" y="3073400"/>
          <p14:tracePt t="151412" x="5137150" y="3079750"/>
          <p14:tracePt t="151429" x="5143500" y="3079750"/>
          <p14:tracePt t="151446" x="5149850" y="3079750"/>
          <p14:tracePt t="151462" x="5162550" y="3079750"/>
          <p14:tracePt t="151479" x="5181600" y="3079750"/>
          <p14:tracePt t="151496" x="5200650" y="3079750"/>
          <p14:tracePt t="151513" x="5213350" y="3079750"/>
          <p14:tracePt t="151529" x="5219700" y="3079750"/>
          <p14:tracePt t="151547" x="5238750" y="3079750"/>
          <p14:tracePt t="151563" x="5257800" y="3073400"/>
          <p14:tracePt t="151579" x="5270500" y="3067050"/>
          <p14:tracePt t="151596" x="5283200" y="3067050"/>
          <p14:tracePt t="151612" x="5302250" y="3067050"/>
          <p14:tracePt t="151629" x="5314950" y="3067050"/>
          <p14:tracePt t="151646" x="5321300" y="3067050"/>
          <p14:tracePt t="151663" x="5334000" y="3067050"/>
          <p14:tracePt t="151679" x="5340350" y="3067050"/>
          <p14:tracePt t="151696" x="5346700" y="3067050"/>
          <p14:tracePt t="151712" x="5365750" y="3079750"/>
          <p14:tracePt t="151729" x="5391150" y="3086100"/>
          <p14:tracePt t="151746" x="5416550" y="3092450"/>
          <p14:tracePt t="151762" x="5454650" y="3098800"/>
          <p14:tracePt t="151779" x="5486400" y="3105150"/>
          <p14:tracePt t="151796" x="5524500" y="3111500"/>
          <p14:tracePt t="151813" x="5549900" y="3111500"/>
          <p14:tracePt t="151829" x="5568950" y="3111500"/>
          <p14:tracePt t="151846" x="5600700" y="3111500"/>
          <p14:tracePt t="151863" x="5626100" y="3111500"/>
          <p14:tracePt t="151879" x="5664200" y="3111500"/>
          <p14:tracePt t="151896" x="5689600" y="3111500"/>
          <p14:tracePt t="151912" x="5695950" y="3111500"/>
          <p14:tracePt t="151929" x="5702300" y="3111500"/>
          <p14:tracePt t="151946" x="5708650" y="3111500"/>
          <p14:tracePt t="151989" x="5715000" y="3111500"/>
          <p14:tracePt t="152029" x="5715000" y="3105150"/>
          <p14:tracePt t="152133" x="5721350" y="3098800"/>
          <p14:tracePt t="152149" x="5727700" y="3098800"/>
          <p14:tracePt t="152573" x="5727700" y="3092450"/>
          <p14:tracePt t="152589" x="5734050" y="3086100"/>
          <p14:tracePt t="152591" x="5746750" y="3073400"/>
          <p14:tracePt t="152613" x="5753100" y="3067050"/>
          <p14:tracePt t="152629" x="5765800" y="3060700"/>
          <p14:tracePt t="152646" x="5765800" y="3054350"/>
          <p14:tracePt t="152663" x="5772150" y="3054350"/>
          <p14:tracePt t="152701" x="5778500" y="3048000"/>
          <p14:tracePt t="152749" x="5784850" y="3041650"/>
          <p14:tracePt t="153269" x="5772150" y="3041650"/>
          <p14:tracePt t="153277" x="5746750" y="3041650"/>
          <p14:tracePt t="153284" x="5689600" y="3041650"/>
          <p14:tracePt t="153296" x="5645150" y="3041650"/>
          <p14:tracePt t="153313" x="5607050" y="3041650"/>
          <p14:tracePt t="153329" x="5581650" y="3041650"/>
          <p14:tracePt t="153346" x="5568950" y="3041650"/>
          <p14:tracePt t="153362" x="5562600" y="3041650"/>
          <p14:tracePt t="153517" x="5556250" y="3041650"/>
          <p14:tracePt t="153518" x="5549900" y="3041650"/>
          <p14:tracePt t="153535" x="5530850" y="3041650"/>
          <p14:tracePt t="153563" x="5524500" y="3041650"/>
          <p14:tracePt t="153579" x="5511800" y="3041650"/>
          <p14:tracePt t="155893" x="5524500" y="3041650"/>
          <p14:tracePt t="155905" x="5537200" y="3041650"/>
          <p14:tracePt t="155909" x="5575300" y="3041650"/>
          <p14:tracePt t="155929" x="5607050" y="3041650"/>
          <p14:tracePt t="155946" x="5619750" y="3041650"/>
          <p14:tracePt t="155963" x="5632450" y="3041650"/>
          <p14:tracePt t="155979" x="5638800" y="3041650"/>
          <p14:tracePt t="155996" x="5657850" y="3041650"/>
          <p14:tracePt t="156013" x="5664200" y="3041650"/>
          <p14:tracePt t="156133" x="5670550" y="3041650"/>
          <p14:tracePt t="156149" x="5676900" y="3041650"/>
          <p14:tracePt t="156149" x="5683250" y="3041650"/>
          <p14:tracePt t="156163" x="5702300" y="3041650"/>
          <p14:tracePt t="156180" x="5702300" y="3048000"/>
          <p14:tracePt t="156196" x="5715000" y="3048000"/>
          <p14:tracePt t="156212" x="5721350" y="3048000"/>
          <p14:tracePt t="156230" x="5740400" y="3048000"/>
          <p14:tracePt t="156246" x="5759450" y="3048000"/>
          <p14:tracePt t="156263" x="5772150" y="3054350"/>
          <p14:tracePt t="156279" x="5803900" y="3054350"/>
          <p14:tracePt t="156296" x="5816600" y="3060700"/>
          <p14:tracePt t="156313" x="5829300" y="3060700"/>
          <p14:tracePt t="156329" x="5848350" y="3067050"/>
          <p14:tracePt t="156346" x="5861050" y="3067050"/>
          <p14:tracePt t="156363" x="5867400" y="3067050"/>
          <p14:tracePt t="156379" x="5873750" y="3067050"/>
          <p14:tracePt t="157325" x="5873750" y="3073400"/>
          <p14:tracePt t="157389" x="5873750" y="3079750"/>
          <p14:tracePt t="157397" x="5867400" y="3086100"/>
          <p14:tracePt t="157410" x="5854700" y="3111500"/>
          <p14:tracePt t="157429" x="5842000" y="3130550"/>
          <p14:tracePt t="157446" x="5829300" y="3155950"/>
          <p14:tracePt t="157463" x="5816600" y="3175000"/>
          <p14:tracePt t="157479" x="5803900" y="3194050"/>
          <p14:tracePt t="157496" x="5791200" y="3219450"/>
          <p14:tracePt t="157512" x="5778500" y="3244850"/>
          <p14:tracePt t="157529" x="5765800" y="3263900"/>
          <p14:tracePt t="157546" x="5746750" y="3282950"/>
          <p14:tracePt t="157562" x="5727700" y="3314700"/>
          <p14:tracePt t="157579" x="5715000" y="3327400"/>
          <p14:tracePt t="157596" x="5695950" y="3359150"/>
          <p14:tracePt t="157613" x="5683250" y="3365500"/>
          <p14:tracePt t="157629" x="5670550" y="3384550"/>
          <p14:tracePt t="157646" x="5657850" y="3397250"/>
          <p14:tracePt t="157662" x="5645150" y="3403600"/>
          <p14:tracePt t="157679" x="5619750" y="3422650"/>
          <p14:tracePt t="157696" x="5607050" y="3429000"/>
          <p14:tracePt t="157712" x="5588000" y="3448050"/>
          <p14:tracePt t="157729" x="5562600" y="3454400"/>
          <p14:tracePt t="157746" x="5537200" y="3467100"/>
          <p14:tracePt t="157762" x="5524500" y="3473450"/>
          <p14:tracePt t="157779" x="5511800" y="3479800"/>
          <p14:tracePt t="157796" x="5505450" y="3479800"/>
          <p14:tracePt t="157812" x="5492750" y="3479800"/>
          <p14:tracePt t="157853" x="5486400" y="3479800"/>
          <p14:tracePt t="157861" x="5480050" y="3479800"/>
          <p14:tracePt t="157869" x="5467350" y="3492500"/>
          <p14:tracePt t="157901" x="5461000" y="3492500"/>
          <p14:tracePt t="157925" x="5454650" y="3492500"/>
          <p14:tracePt t="158037" x="5448300" y="3492500"/>
          <p14:tracePt t="158189" x="5454650" y="3492500"/>
          <p14:tracePt t="158197" x="5467350" y="3492500"/>
          <p14:tracePt t="158205" x="5473700" y="3492500"/>
          <p14:tracePt t="158213" x="5499100" y="3492500"/>
          <p14:tracePt t="158229" x="5530850" y="3486150"/>
          <p14:tracePt t="158246" x="5556250" y="3479800"/>
          <p14:tracePt t="158262" x="5594350" y="3467100"/>
          <p14:tracePt t="158279" x="5645150" y="3454400"/>
          <p14:tracePt t="158296" x="5695950" y="3454400"/>
          <p14:tracePt t="158313" x="5784850" y="3435350"/>
          <p14:tracePt t="158329" x="5873750" y="3435350"/>
          <p14:tracePt t="158346" x="5975350" y="3435350"/>
          <p14:tracePt t="158362" x="6083300" y="3435350"/>
          <p14:tracePt t="158379" x="6223000" y="3435350"/>
          <p14:tracePt t="158396" x="6375400" y="3435350"/>
          <p14:tracePt t="158412" x="6635750" y="3435350"/>
          <p14:tracePt t="158429" x="6832600" y="3435350"/>
          <p14:tracePt t="158446" x="7023100" y="3435350"/>
          <p14:tracePt t="158462" x="7162800" y="3435350"/>
          <p14:tracePt t="158479" x="7213600" y="3435350"/>
          <p14:tracePt t="158813" x="7219950" y="3435350"/>
          <p14:tracePt t="158861" x="7219950" y="3441700"/>
          <p14:tracePt t="158877" x="7213600" y="3441700"/>
          <p14:tracePt t="158917" x="7207250" y="3441700"/>
          <p14:tracePt t="158957" x="7200900" y="3441700"/>
          <p14:tracePt t="158965" x="7194550" y="3441700"/>
          <p14:tracePt t="159013" x="7188200" y="3441700"/>
          <p14:tracePt t="159045" x="7181850" y="3441700"/>
          <p14:tracePt t="159069" x="7175500" y="3441700"/>
          <p14:tracePt t="159093" x="7169150" y="3441700"/>
          <p14:tracePt t="159101" x="7156450" y="3441700"/>
          <p14:tracePt t="159113" x="7143750" y="3441700"/>
          <p14:tracePt t="159129" x="7118350" y="3441700"/>
          <p14:tracePt t="159146" x="7099300" y="3441700"/>
          <p14:tracePt t="159163" x="7086600" y="3441700"/>
          <p14:tracePt t="159179" x="7073900" y="3441700"/>
          <p14:tracePt t="159213" x="7067550" y="3441700"/>
          <p14:tracePt t="159253" x="7054850" y="3441700"/>
          <p14:tracePt t="159269" x="7048500" y="3441700"/>
          <p14:tracePt t="159293" x="7035800" y="3441700"/>
          <p14:tracePt t="159309" x="7029450" y="3441700"/>
          <p14:tracePt t="159325" x="7016750" y="3441700"/>
          <p14:tracePt t="159346" x="7010400" y="3441700"/>
          <p14:tracePt t="159346" x="6991350" y="3441700"/>
          <p14:tracePt t="159363" x="6972300" y="3441700"/>
          <p14:tracePt t="159380" x="6953250" y="3441700"/>
          <p14:tracePt t="159396" x="6934200" y="3441700"/>
          <p14:tracePt t="159413" x="6921500" y="3441700"/>
          <p14:tracePt t="159509" x="6908800" y="3435350"/>
          <p14:tracePt t="159509" x="6902450" y="3429000"/>
          <p14:tracePt t="159533" x="6889750" y="3422650"/>
          <p14:tracePt t="159546" x="6877050" y="3416300"/>
          <p14:tracePt t="159549" x="6858000" y="3403600"/>
          <p14:tracePt t="159562" x="6845300" y="3403600"/>
          <p14:tracePt t="159579" x="6832600" y="3390900"/>
          <p14:tracePt t="159596" x="6826250" y="3390900"/>
          <p14:tracePt t="159653" x="6819900" y="3384550"/>
          <p14:tracePt t="159661" x="6813550" y="3384550"/>
          <p14:tracePt t="159661" x="6794500" y="3384550"/>
          <p14:tracePt t="159679" x="6762750" y="3365500"/>
          <p14:tracePt t="159696" x="6731000" y="3359150"/>
          <p14:tracePt t="159712" x="6711950" y="3359150"/>
          <p14:tracePt t="159729" x="6705600" y="3346450"/>
          <p14:tracePt t="159845" x="6699250" y="3346450"/>
          <p14:tracePt t="159855" x="6692900" y="3346450"/>
          <p14:tracePt t="159861" x="6680200" y="3346450"/>
          <p14:tracePt t="159879" x="6673850" y="3346450"/>
          <p14:tracePt t="159896" x="6667500" y="3346450"/>
          <p14:tracePt t="159940" x="6661150" y="3346450"/>
          <p14:tracePt t="160013" x="6661150" y="3352800"/>
          <p14:tracePt t="160045" x="6661150" y="3359150"/>
          <p14:tracePt t="160109" x="6661150" y="3365500"/>
          <p14:tracePt t="160141" x="6661150" y="3371850"/>
          <p14:tracePt t="160149" x="6667500" y="3378200"/>
          <p14:tracePt t="160157" x="6680200" y="3384550"/>
          <p14:tracePt t="160175" x="6692900" y="3397250"/>
          <p14:tracePt t="160207" x="6718300" y="3409950"/>
          <p14:tracePt t="160238" x="6731000" y="3416300"/>
          <p14:tracePt t="160263" x="6731000" y="3422650"/>
          <p14:tracePt t="160333" x="6737350" y="3429000"/>
          <p14:tracePt t="160356" x="6756400" y="3441700"/>
          <p14:tracePt t="160356" x="6769100" y="3448050"/>
          <p14:tracePt t="160379" x="6775450" y="3454400"/>
          <p14:tracePt t="160396" x="6781800" y="3460750"/>
          <p14:tracePt t="160453" x="6794500" y="3467100"/>
          <p14:tracePt t="160589" x="6800850" y="3473450"/>
          <p14:tracePt t="160605" x="6807200" y="3479800"/>
          <p14:tracePt t="160608" x="6813550" y="3486150"/>
          <p14:tracePt t="160709" x="6819900" y="3498850"/>
          <p14:tracePt t="160781" x="6819900" y="3505200"/>
          <p14:tracePt t="160837" x="6819900" y="3517900"/>
          <p14:tracePt t="160877" x="6819900" y="3524250"/>
          <p14:tracePt t="161013" x="6819900" y="3536950"/>
          <p14:tracePt t="161165" x="6819900" y="3543300"/>
          <p14:tracePt t="161197" x="6819900" y="3556000"/>
          <p14:tracePt t="161227" x="6819900" y="3562350"/>
          <p14:tracePt t="161989" x="6819900" y="3568700"/>
          <p14:tracePt t="161997" x="6775450" y="3581400"/>
          <p14:tracePt t="162005" x="6648450" y="3594100"/>
          <p14:tracePt t="162030" x="6553200" y="3594100"/>
          <p14:tracePt t="162046" x="6426200" y="3594100"/>
          <p14:tracePt t="162063" x="6292850" y="3594100"/>
          <p14:tracePt t="162079" x="6191250" y="3594100"/>
          <p14:tracePt t="162096" x="6096000" y="3594100"/>
          <p14:tracePt t="162113" x="5988050" y="3594100"/>
          <p14:tracePt t="162129" x="5873750" y="3594100"/>
          <p14:tracePt t="162146" x="5753100" y="3594100"/>
          <p14:tracePt t="162163" x="5626100" y="3594100"/>
          <p14:tracePt t="162179" x="5530850" y="3594100"/>
          <p14:tracePt t="162196" x="5429250" y="3594100"/>
          <p14:tracePt t="162213" x="5416550" y="3594100"/>
          <p14:tracePt t="162317" x="5403850" y="3594100"/>
          <p14:tracePt t="162349" x="5391150" y="3600450"/>
          <p14:tracePt t="162357" x="5384800" y="3606800"/>
          <p14:tracePt t="162364" x="5378450" y="3606800"/>
          <p14:tracePt t="162379" x="5353050" y="3619500"/>
          <p14:tracePt t="162396" x="5340350" y="3625850"/>
          <p14:tracePt t="162412" x="5334000" y="3632200"/>
          <p14:tracePt t="162957" x="5340350" y="3632200"/>
          <p14:tracePt t="162973" x="5346700" y="3625850"/>
          <p14:tracePt t="162997" x="5353050" y="3619500"/>
          <p14:tracePt t="163013" x="5359400" y="3619500"/>
          <p14:tracePt t="163013" x="5372100" y="3606800"/>
          <p14:tracePt t="163093" x="5378450" y="3600450"/>
          <p14:tracePt t="163121" x="5378450" y="3594100"/>
          <p14:tracePt t="163122" x="5384800" y="3587750"/>
          <p14:tracePt t="163165" x="5391150" y="3587750"/>
          <p14:tracePt t="163181" x="5397500" y="3587750"/>
          <p14:tracePt t="163196" x="5397500" y="3581400"/>
          <p14:tracePt t="163196" x="5403850" y="3581400"/>
          <p14:tracePt t="163277" x="5410200" y="3581400"/>
          <p14:tracePt t="163288" x="5416550" y="3581400"/>
          <p14:tracePt t="163293" x="5416550" y="3575050"/>
          <p14:tracePt t="163313" x="5422900" y="3575050"/>
          <p14:tracePt t="163329" x="5422900" y="3568700"/>
          <p14:tracePt t="163365" x="5429250" y="3568700"/>
          <p14:tracePt t="163381" x="5441950" y="3568700"/>
          <p14:tracePt t="163397" x="5448300" y="3568700"/>
          <p14:tracePt t="163421" x="5454650" y="3568700"/>
          <p14:tracePt t="163429" x="5461000" y="3568700"/>
          <p14:tracePt t="163453" x="5473700" y="3568700"/>
          <p14:tracePt t="163461" x="5480050" y="3568700"/>
          <p14:tracePt t="163473" x="5486400" y="3568700"/>
          <p14:tracePt t="165357" x="5505450" y="3568700"/>
          <p14:tracePt t="165365" x="5511800" y="3568700"/>
          <p14:tracePt t="165381" x="5530850" y="3568700"/>
          <p14:tracePt t="165381" x="5543550" y="3568700"/>
          <p14:tracePt t="165396" x="5594350" y="3575050"/>
          <p14:tracePt t="165413" x="5613400" y="3575050"/>
          <p14:tracePt t="165429" x="5626100" y="3575050"/>
          <p14:tracePt t="165446" x="5638800" y="3575050"/>
          <p14:tracePt t="165463" x="5657850" y="3575050"/>
          <p14:tracePt t="165479" x="5683250" y="3581400"/>
          <p14:tracePt t="165496" x="5702300" y="3587750"/>
          <p14:tracePt t="165513" x="5727700" y="3587750"/>
          <p14:tracePt t="165529" x="5734050" y="3594100"/>
          <p14:tracePt t="165546" x="5740400" y="3594100"/>
          <p14:tracePt t="165563" x="5753100" y="3594100"/>
          <p14:tracePt t="165597" x="5759450" y="3594100"/>
          <p14:tracePt t="165957" x="5746750" y="3594100"/>
          <p14:tracePt t="165965" x="5734050" y="3594100"/>
          <p14:tracePt t="165973" x="5683250" y="3594100"/>
          <p14:tracePt t="165996" x="5632450" y="3594100"/>
          <p14:tracePt t="166013" x="5600700" y="3594100"/>
          <p14:tracePt t="166029" x="5568950" y="3594100"/>
          <p14:tracePt t="166046" x="5549900" y="3594100"/>
          <p14:tracePt t="166063" x="5543550" y="3594100"/>
          <p14:tracePt t="166079" x="5537200" y="3594100"/>
          <p14:tracePt t="166149" x="5524500" y="3587750"/>
          <p14:tracePt t="166157" x="5518150" y="3581400"/>
          <p14:tracePt t="166157" x="5492750" y="3543300"/>
          <p14:tracePt t="166180" x="5473700" y="3511550"/>
          <p14:tracePt t="166196" x="5461000" y="3486150"/>
          <p14:tracePt t="166213" x="5435600" y="3454400"/>
          <p14:tracePt t="166229" x="5422900" y="3441700"/>
          <p14:tracePt t="166246" x="5410200" y="3435350"/>
          <p14:tracePt t="166309" x="5410200" y="3422650"/>
          <p14:tracePt t="166325" x="5403850" y="3422650"/>
          <p14:tracePt t="166341" x="5397500" y="3422650"/>
          <p14:tracePt t="166349" x="5378450" y="3409950"/>
          <p14:tracePt t="166363" x="5365750" y="3409950"/>
          <p14:tracePt t="166379" x="5346700" y="3403600"/>
          <p14:tracePt t="166396" x="5314950" y="3384550"/>
          <p14:tracePt t="166413" x="5295900" y="3384550"/>
          <p14:tracePt t="166429" x="5295900" y="3378200"/>
          <p14:tracePt t="166446" x="5289550" y="3378200"/>
          <p14:tracePt t="166525" x="5283200" y="3378200"/>
          <p14:tracePt t="166533" x="5276850" y="3378200"/>
          <p14:tracePt t="166541" x="5257800" y="3378200"/>
          <p14:tracePt t="166562" x="5251450" y="3378200"/>
          <p14:tracePt t="166579" x="5245100" y="3378200"/>
          <p14:tracePt t="166596" x="5238750" y="3378200"/>
          <p14:tracePt t="166637" x="5238750" y="3384550"/>
          <p14:tracePt t="166653" x="5238750" y="3390900"/>
          <p14:tracePt t="166661" x="5238750" y="3403600"/>
          <p14:tracePt t="166669" x="5238750" y="3422650"/>
          <p14:tracePt t="166679" x="5238750" y="3448050"/>
          <p14:tracePt t="166696" x="5251450" y="3467100"/>
          <p14:tracePt t="166712" x="5270500" y="3486150"/>
          <p14:tracePt t="166729" x="5289550" y="3498850"/>
          <p14:tracePt t="166746" x="5308600" y="3505200"/>
          <p14:tracePt t="166763" x="5314950" y="3505200"/>
          <p14:tracePt t="166933" x="5314950" y="3511550"/>
          <p14:tracePt t="166945" x="5314950" y="3524250"/>
          <p14:tracePt t="166965" x="5314950" y="3530600"/>
          <p14:tracePt t="167173" x="5321300" y="3530600"/>
          <p14:tracePt t="167188" x="5327650" y="3530600"/>
          <p14:tracePt t="167188" x="5334000" y="3530600"/>
          <p14:tracePt t="167189" x="5346700" y="3530600"/>
          <p14:tracePt t="167189" x="5353050" y="3530600"/>
          <p14:tracePt t="167213" x="5365750" y="3530600"/>
          <p14:tracePt t="167229" x="5378450" y="3530600"/>
          <p14:tracePt t="167246" x="5384800" y="3530600"/>
          <p14:tracePt t="167263" x="5397500" y="3536950"/>
          <p14:tracePt t="167333" x="5403850" y="3536950"/>
          <p14:tracePt t="167349" x="5416550" y="3543300"/>
          <p14:tracePt t="167362" x="5429250" y="3543300"/>
          <p14:tracePt t="167365" x="5454650" y="3549650"/>
          <p14:tracePt t="167379" x="5505450" y="3556000"/>
          <p14:tracePt t="167396" x="5524500" y="3556000"/>
          <p14:tracePt t="167413" x="5543550" y="3562350"/>
          <p14:tracePt t="167485" x="5549900" y="3562350"/>
          <p14:tracePt t="167501" x="5562600" y="3562350"/>
          <p14:tracePt t="167517" x="5575300" y="3562350"/>
          <p14:tracePt t="167519" x="5588000" y="3562350"/>
          <p14:tracePt t="167529" x="5632450" y="3562350"/>
          <p14:tracePt t="167546" x="5676900" y="3562350"/>
          <p14:tracePt t="167562" x="5715000" y="3562350"/>
          <p14:tracePt t="167579" x="5740400" y="3562350"/>
          <p14:tracePt t="167596" x="5759450" y="3562350"/>
          <p14:tracePt t="167612" x="5765800" y="3562350"/>
          <p14:tracePt t="167629" x="5791200" y="3562350"/>
          <p14:tracePt t="167646" x="5816600" y="3562350"/>
          <p14:tracePt t="167663" x="5842000" y="3562350"/>
          <p14:tracePt t="167679" x="5867400" y="3562350"/>
          <p14:tracePt t="167696" x="5880100" y="3562350"/>
          <p14:tracePt t="167713" x="5886450" y="3562350"/>
          <p14:tracePt t="167765" x="5892800" y="3562350"/>
          <p14:tracePt t="167773" x="5899150" y="3562350"/>
          <p14:tracePt t="167777" x="5905500" y="3562350"/>
          <p14:tracePt t="167796" x="5911850" y="3562350"/>
          <p14:tracePt t="167812" x="5924550" y="3556000"/>
          <p14:tracePt t="167853" x="5930900" y="3549650"/>
          <p14:tracePt t="167869" x="5937250" y="3543300"/>
          <p14:tracePt t="167877" x="5943600" y="3543300"/>
          <p14:tracePt t="167879" x="5949950" y="3536950"/>
          <p14:tracePt t="167896" x="5962650" y="3536950"/>
          <p14:tracePt t="167913" x="5975350" y="3530600"/>
          <p14:tracePt t="167929" x="5988050" y="3524250"/>
          <p14:tracePt t="167946" x="5994400" y="3517900"/>
          <p14:tracePt t="167963" x="6007100" y="3511550"/>
          <p14:tracePt t="167979" x="6019800" y="3505200"/>
          <p14:tracePt t="167996" x="6032500" y="3492500"/>
          <p14:tracePt t="168013" x="6045200" y="3479800"/>
          <p14:tracePt t="168029" x="6051550" y="3473450"/>
          <p14:tracePt t="168046" x="6057900" y="3467100"/>
          <p14:tracePt t="168063" x="6064250" y="3460750"/>
          <p14:tracePt t="168125" x="6070600" y="3448050"/>
          <p14:tracePt t="168165" x="6070600" y="3441700"/>
          <p14:tracePt t="168197" x="6070600" y="3429000"/>
          <p14:tracePt t="168213" x="6070600" y="3422650"/>
          <p14:tracePt t="168221" x="6070600" y="3390900"/>
          <p14:tracePt t="168246" x="6064250" y="3359150"/>
          <p14:tracePt t="168263" x="6051550" y="3346450"/>
          <p14:tracePt t="168279" x="6026150" y="3327400"/>
          <p14:tracePt t="168296" x="6000750" y="3314700"/>
          <p14:tracePt t="168313" x="5975350" y="3302000"/>
          <p14:tracePt t="168329" x="5924550" y="3282950"/>
          <p14:tracePt t="168346" x="5867400" y="3257550"/>
          <p14:tracePt t="168362" x="5822950" y="3238500"/>
          <p14:tracePt t="168379" x="5797550" y="3232150"/>
          <p14:tracePt t="168396" x="5784850" y="3225800"/>
          <p14:tracePt t="168412" x="5778500" y="3225800"/>
          <p14:tracePt t="168430" x="5772150" y="3225800"/>
          <p14:tracePt t="168446" x="5765800" y="3225800"/>
          <p14:tracePt t="168463" x="5753100" y="3225800"/>
          <p14:tracePt t="168479" x="5740400" y="3225800"/>
          <p14:tracePt t="168496" x="5727700" y="3225800"/>
          <p14:tracePt t="168512" x="5715000" y="3225800"/>
          <p14:tracePt t="168529" x="5702300" y="3225800"/>
          <p14:tracePt t="168546" x="5695950" y="3232150"/>
          <p14:tracePt t="168563" x="5683250" y="3238500"/>
          <p14:tracePt t="168579" x="5676900" y="3244850"/>
          <p14:tracePt t="168596" x="5664200" y="3263900"/>
          <p14:tracePt t="168613" x="5664200" y="3282950"/>
          <p14:tracePt t="168629" x="5657850" y="3289300"/>
          <p14:tracePt t="168646" x="5657850" y="3308350"/>
          <p14:tracePt t="168663" x="5651500" y="3321050"/>
          <p14:tracePt t="168679" x="5651500" y="3327400"/>
          <p14:tracePt t="168696" x="5651500" y="3346450"/>
          <p14:tracePt t="168713" x="5651500" y="3352800"/>
          <p14:tracePt t="168729" x="5651500" y="3365500"/>
          <p14:tracePt t="168746" x="5651500" y="3378200"/>
          <p14:tracePt t="168763" x="5651500" y="3390900"/>
          <p14:tracePt t="168779" x="5651500" y="3409950"/>
          <p14:tracePt t="168796" x="5651500" y="3416300"/>
          <p14:tracePt t="168813" x="5657850" y="3429000"/>
          <p14:tracePt t="168829" x="5664200" y="3435350"/>
          <p14:tracePt t="168846" x="5670550" y="3454400"/>
          <p14:tracePt t="168863" x="5676900" y="3460750"/>
          <p14:tracePt t="168879" x="5689600" y="3473450"/>
          <p14:tracePt t="168896" x="5695950" y="3479800"/>
          <p14:tracePt t="168933" x="5695950" y="3486150"/>
          <p14:tracePt t="168938" x="5708650" y="3492500"/>
          <p14:tracePt t="168946" x="5708650" y="3498850"/>
          <p14:tracePt t="168981" x="5715000" y="3505200"/>
          <p14:tracePt t="168981" x="5715000" y="3511550"/>
          <p14:tracePt t="168996" x="5721350" y="3511550"/>
          <p14:tracePt t="169012" x="5727700" y="3524250"/>
          <p14:tracePt t="169054" x="5734050" y="3524250"/>
          <p14:tracePt t="169077" x="5746750" y="3524250"/>
          <p14:tracePt t="169096" x="5759450" y="3530600"/>
          <p14:tracePt t="169096" x="5791200" y="3536950"/>
          <p14:tracePt t="169113" x="5810250" y="3536950"/>
          <p14:tracePt t="169129" x="5835650" y="3543300"/>
          <p14:tracePt t="169146" x="5842000" y="3543300"/>
          <p14:tracePt t="169389" x="5848350" y="3543300"/>
          <p14:tracePt t="169397" x="5854700" y="3543300"/>
          <p14:tracePt t="169413" x="5861050" y="3543300"/>
          <p14:tracePt t="169445" x="5873750" y="3549650"/>
          <p14:tracePt t="169453" x="5880100" y="3549650"/>
          <p14:tracePt t="169455" x="5899150" y="3549650"/>
          <p14:tracePt t="169479" x="5918200" y="3556000"/>
          <p14:tracePt t="169496" x="5949950" y="3562350"/>
          <p14:tracePt t="169512" x="5969000" y="3562350"/>
          <p14:tracePt t="169529" x="5988050" y="3562350"/>
          <p14:tracePt t="169546" x="6000750" y="3562350"/>
          <p14:tracePt t="169613" x="6007100" y="3562350"/>
          <p14:tracePt t="169669" x="6019800" y="3562350"/>
          <p14:tracePt t="169676" x="6026150" y="3562350"/>
          <p14:tracePt t="169709" x="6038850" y="3562350"/>
          <p14:tracePt t="170181" x="6045200" y="3562350"/>
          <p14:tracePt t="170205" x="6064250" y="3562350"/>
          <p14:tracePt t="170206" x="6102350" y="3562350"/>
          <p14:tracePt t="170229" x="6153150" y="3562350"/>
          <p14:tracePt t="170246" x="6210300" y="3556000"/>
          <p14:tracePt t="170263" x="6273800" y="3549650"/>
          <p14:tracePt t="170279" x="6318250" y="3549650"/>
          <p14:tracePt t="170296" x="6356350" y="3549650"/>
          <p14:tracePt t="170313" x="6400800" y="3549650"/>
          <p14:tracePt t="170329" x="6438900" y="3549650"/>
          <p14:tracePt t="170346" x="6470650" y="3549650"/>
          <p14:tracePt t="170363" x="6477000" y="3549650"/>
          <p14:tracePt t="170379" x="6483350" y="3549650"/>
          <p14:tracePt t="170437" x="6489700" y="3549650"/>
          <p14:tracePt t="170461" x="6496050" y="3543300"/>
          <p14:tracePt t="170469" x="6508750" y="3543300"/>
          <p14:tracePt t="170484" x="6546850" y="3543300"/>
          <p14:tracePt t="170520" x="6578600" y="3543300"/>
          <p14:tracePt t="170546" x="6635750" y="3543300"/>
          <p14:tracePt t="170574" x="6718300" y="3543300"/>
          <p14:tracePt t="170618" x="6756400" y="3543300"/>
          <p14:tracePt t="170635" x="6775450" y="3543300"/>
          <p14:tracePt t="170646" x="6781800" y="3543300"/>
          <p14:tracePt t="170925" x="6788150" y="3543300"/>
          <p14:tracePt t="170965" x="6794500" y="3543300"/>
          <p14:tracePt t="171349" x="6794500" y="3549650"/>
          <p14:tracePt t="171381" x="6794500" y="3556000"/>
          <p14:tracePt t="171429" x="6800850" y="3568700"/>
          <p14:tracePt t="171517" x="6807200" y="3568700"/>
          <p14:tracePt t="171525" x="6826250" y="3568700"/>
          <p14:tracePt t="171533" x="6858000" y="3568700"/>
          <p14:tracePt t="171546" x="6902450" y="3575050"/>
          <p14:tracePt t="171563" x="6972300" y="3581400"/>
          <p14:tracePt t="171579" x="7010400" y="3594100"/>
          <p14:tracePt t="171596" x="7035800" y="3594100"/>
          <p14:tracePt t="171613" x="7054850" y="3594100"/>
          <p14:tracePt t="172957" x="7061200" y="3594100"/>
          <p14:tracePt t="172965" x="7067550" y="3594100"/>
          <p14:tracePt t="172973" x="7073900" y="3594100"/>
          <p14:tracePt t="172982" x="7086600" y="3594100"/>
          <p14:tracePt t="172996" x="7105650" y="3594100"/>
          <p14:tracePt t="173013" x="7137400" y="3594100"/>
          <p14:tracePt t="173029" x="7162800" y="3594100"/>
          <p14:tracePt t="173046" x="7200900" y="3594100"/>
          <p14:tracePt t="173063" x="7239000" y="3587750"/>
          <p14:tracePt t="173079" x="7258050" y="3581400"/>
          <p14:tracePt t="173096" x="7270750" y="3581400"/>
          <p14:tracePt t="173113" x="7283450" y="3575050"/>
          <p14:tracePt t="173165" x="7283450" y="3568700"/>
          <p14:tracePt t="173357" x="7289800" y="3568700"/>
          <p14:tracePt t="173389" x="7296150" y="3568700"/>
          <p14:tracePt t="173400" x="7296150" y="3562350"/>
          <p14:tracePt t="173477" x="7302500" y="3562350"/>
          <p14:tracePt t="173541" x="7308850" y="3562350"/>
          <p14:tracePt t="173621" x="7315200" y="3568700"/>
          <p14:tracePt t="173821" x="7308850" y="3568700"/>
          <p14:tracePt t="173829" x="7302500" y="3549650"/>
          <p14:tracePt t="173838" x="7283450" y="3530600"/>
          <p14:tracePt t="173862" x="7258050" y="3505200"/>
          <p14:tracePt t="173879" x="7232650" y="3498850"/>
          <p14:tracePt t="173896" x="7188200" y="3473450"/>
          <p14:tracePt t="173925" x="7150100" y="3454400"/>
          <p14:tracePt t="173970" x="7105650" y="3454400"/>
          <p14:tracePt t="174027" x="7080250" y="3454400"/>
          <p14:tracePt t="174046" x="7073900" y="3454400"/>
          <p14:tracePt t="174063" x="7067550" y="3454400"/>
          <p14:tracePt t="174205" x="7086600" y="3454400"/>
          <p14:tracePt t="174213" x="7124700" y="3473450"/>
          <p14:tracePt t="174223" x="7181850" y="3498850"/>
          <p14:tracePt t="174246" x="7219950" y="3511550"/>
          <p14:tracePt t="174262" x="7226300" y="3517900"/>
          <p14:tracePt t="174333" x="7232650" y="3517900"/>
          <p14:tracePt t="174341" x="7239000" y="3517900"/>
          <p14:tracePt t="174573" x="7245350" y="3517900"/>
          <p14:tracePt t="174581" x="7251700" y="3517900"/>
          <p14:tracePt t="174588" x="7258050" y="3517900"/>
          <p14:tracePt t="174645" x="7264400" y="3517900"/>
          <p14:tracePt t="174917" x="7270750" y="3517900"/>
          <p14:tracePt t="174965" x="7277100" y="3511550"/>
          <p14:tracePt t="175077" x="7277100" y="3517900"/>
          <p14:tracePt t="175085" x="7277100" y="3530600"/>
          <p14:tracePt t="175096" x="7277100" y="3549650"/>
          <p14:tracePt t="175101" x="7277100" y="3568700"/>
          <p14:tracePt t="175113" x="7277100" y="3581400"/>
          <p14:tracePt t="175129" x="7277100" y="3594100"/>
          <p14:tracePt t="175493" x="7264400" y="3594100"/>
          <p14:tracePt t="175505" x="7258050" y="3594100"/>
          <p14:tracePt t="175509" x="7207250" y="3587750"/>
          <p14:tracePt t="175529" x="7162800" y="3575050"/>
          <p14:tracePt t="175546" x="7124700" y="3575050"/>
          <p14:tracePt t="175563" x="7099300" y="3575050"/>
          <p14:tracePt t="175579" x="7067550" y="3575050"/>
          <p14:tracePt t="175596" x="6985000" y="3575050"/>
          <p14:tracePt t="175613" x="6908800" y="3575050"/>
          <p14:tracePt t="175629" x="6838950" y="3575050"/>
          <p14:tracePt t="175646" x="6800850" y="3575050"/>
          <p14:tracePt t="175663" x="6775450" y="3581400"/>
          <p14:tracePt t="175679" x="6769100" y="3587750"/>
          <p14:tracePt t="175696" x="6762750" y="3587750"/>
          <p14:tracePt t="175713" x="6756400" y="3594100"/>
          <p14:tracePt t="175729" x="6750050" y="3600450"/>
          <p14:tracePt t="175746" x="6724650" y="3613150"/>
          <p14:tracePt t="175763" x="6667500" y="3625850"/>
          <p14:tracePt t="175779" x="6572250" y="3651250"/>
          <p14:tracePt t="175796" x="6350000" y="3663950"/>
          <p14:tracePt t="175813" x="6172200" y="3663950"/>
          <p14:tracePt t="175829" x="5994400" y="3663950"/>
          <p14:tracePt t="175846" x="5816600" y="3663950"/>
          <p14:tracePt t="175863" x="5689600" y="3663950"/>
          <p14:tracePt t="175879" x="5600700" y="3663950"/>
          <p14:tracePt t="175896" x="5549900" y="3663950"/>
          <p14:tracePt t="175913" x="5518150" y="3663950"/>
          <p14:tracePt t="175929" x="5492750" y="3663950"/>
          <p14:tracePt t="175946" x="5486400" y="3663950"/>
          <p14:tracePt t="175963" x="5480050" y="3663950"/>
          <p14:tracePt t="176244" x="0" y="0"/>
        </p14:tracePtLst>
        <p14:tracePtLst>
          <p14:tracePt t="176857" x="5359400" y="3625850"/>
          <p14:tracePt t="176965" x="5353050" y="3619500"/>
          <p14:tracePt t="176981" x="5353050" y="3613150"/>
          <p14:tracePt t="176985" x="5353050" y="3600450"/>
          <p14:tracePt t="176996" x="5416550" y="3556000"/>
          <p14:tracePt t="177013" x="5492750" y="3530600"/>
          <p14:tracePt t="177029" x="5549900" y="3505200"/>
          <p14:tracePt t="177046" x="5607050" y="3486150"/>
          <p14:tracePt t="177063" x="5638800" y="3479800"/>
          <p14:tracePt t="177079" x="5651500" y="3473450"/>
          <p14:tracePt t="177301" x="5657850" y="3473450"/>
          <p14:tracePt t="177309" x="5664200" y="3486150"/>
          <p14:tracePt t="177321" x="5664200" y="3524250"/>
          <p14:tracePt t="177346" x="5664200" y="3556000"/>
          <p14:tracePt t="177363" x="5664200" y="3568700"/>
          <p14:tracePt t="177379" x="5664200" y="3587750"/>
          <p14:tracePt t="177396" x="5651500" y="3606800"/>
          <p14:tracePt t="177413" x="5638800" y="3613150"/>
          <p14:tracePt t="177429" x="5626100" y="3619500"/>
          <p14:tracePt t="177446" x="5607050" y="3619500"/>
          <p14:tracePt t="177463" x="5594350" y="3619500"/>
          <p14:tracePt t="177479" x="5575300" y="3632200"/>
          <p14:tracePt t="177496" x="5562600" y="3638550"/>
          <p14:tracePt t="177513" x="5543550" y="3638550"/>
          <p14:tracePt t="177529" x="5524500" y="3644900"/>
          <p14:tracePt t="177546" x="5511800" y="3644900"/>
          <p14:tracePt t="177563" x="5492750" y="3644900"/>
          <p14:tracePt t="177579" x="5461000" y="3644900"/>
          <p14:tracePt t="177596" x="5429250" y="3644900"/>
          <p14:tracePt t="177596" x="5416550" y="3644900"/>
          <p14:tracePt t="177613" x="5391150" y="3644900"/>
          <p14:tracePt t="177629" x="5359400" y="3644900"/>
          <p14:tracePt t="177646" x="5340350" y="3644900"/>
          <p14:tracePt t="177663" x="5321300" y="3638550"/>
          <p14:tracePt t="177679" x="5302250" y="3625850"/>
          <p14:tracePt t="177696" x="5295900" y="3625850"/>
          <p14:tracePt t="177713" x="5276850" y="3613150"/>
          <p14:tracePt t="177917" x="5270500" y="3613150"/>
          <p14:tracePt t="177925" x="5264150" y="3613150"/>
          <p14:tracePt t="177934" x="5257800" y="3613150"/>
          <p14:tracePt t="177946" x="5245100" y="3613150"/>
          <p14:tracePt t="177963" x="5238750" y="3613150"/>
          <p14:tracePt t="178773" x="5226050" y="3613150"/>
          <p14:tracePt t="178797" x="5213350" y="3613150"/>
          <p14:tracePt t="178805" x="5194300" y="3619500"/>
          <p14:tracePt t="178813" x="5162550" y="3632200"/>
          <p14:tracePt t="178829" x="5137150" y="3638550"/>
          <p14:tracePt t="178846" x="5124450" y="3638550"/>
          <p14:tracePt t="179861" x="5118100" y="3644900"/>
          <p14:tracePt t="182533" x="5118100" y="3651250"/>
          <p14:tracePt t="183805" x="5118100" y="3657600"/>
          <p14:tracePt t="183813" x="5111750" y="3670300"/>
          <p14:tracePt t="186150" x="0" y="0"/>
        </p14:tracePtLst>
        <p14:tracePtLst>
          <p14:tracePt t="204695" x="1041400" y="4254500"/>
          <p14:tracePt t="204815" x="1041400" y="4260850"/>
          <p14:tracePt t="204823" x="1041400" y="4267200"/>
          <p14:tracePt t="204839" x="1041400" y="4273550"/>
          <p14:tracePt t="204871" x="1041400" y="4279900"/>
          <p14:tracePt t="204903" x="1041400" y="4286250"/>
          <p14:tracePt t="204919" x="1041400" y="4292600"/>
          <p14:tracePt t="204944" x="1035050" y="4305300"/>
          <p14:tracePt t="204951" x="1028700" y="4330700"/>
          <p14:tracePt t="204967" x="1009650" y="4368800"/>
          <p14:tracePt t="204983" x="984250" y="4432300"/>
          <p14:tracePt t="204999" x="952500" y="4489450"/>
          <p14:tracePt t="205015" x="946150" y="4540250"/>
          <p14:tracePt t="205039" x="933450" y="4565650"/>
          <p14:tracePt t="205068" x="933450" y="4578350"/>
          <p14:tracePt t="205079" x="927100" y="4591050"/>
          <p14:tracePt t="205095" x="927100" y="4597400"/>
          <p14:tracePt t="205135" x="927100" y="4603750"/>
          <p14:tracePt t="205169" x="920750" y="4616450"/>
          <p14:tracePt t="205195" x="908050" y="4616450"/>
          <p14:tracePt t="205231" x="901700" y="4616450"/>
          <p14:tracePt t="205239" x="895350" y="4622800"/>
          <p14:tracePt t="205247" x="869950" y="4622800"/>
          <p14:tracePt t="205261" x="838200" y="4622800"/>
          <p14:tracePt t="205278" x="762000" y="4622800"/>
          <p14:tracePt t="205295" x="685800" y="4622800"/>
          <p14:tracePt t="205311" x="609600" y="4641850"/>
          <p14:tracePt t="205328" x="552450" y="4660900"/>
          <p14:tracePt t="205345" x="508000" y="4673600"/>
          <p14:tracePt t="205362" x="488950" y="4686300"/>
          <p14:tracePt t="205378" x="476250" y="4692650"/>
          <p14:tracePt t="205395" x="469900" y="4699000"/>
          <p14:tracePt t="205511" x="469900" y="4711700"/>
          <p14:tracePt t="205519" x="469900" y="4718050"/>
          <p14:tracePt t="205527" x="469900" y="4730750"/>
          <p14:tracePt t="205545" x="469900" y="4756150"/>
          <p14:tracePt t="205561" x="469900" y="4768850"/>
          <p14:tracePt t="205578" x="469900" y="4781550"/>
          <p14:tracePt t="205639" x="469900" y="4794250"/>
          <p14:tracePt t="205687" x="476250" y="4794250"/>
          <p14:tracePt t="205711" x="482600" y="4794250"/>
          <p14:tracePt t="205720" x="488950" y="4794250"/>
          <p14:tracePt t="205721" x="508000" y="4787900"/>
          <p14:tracePt t="205745" x="520700" y="4775200"/>
          <p14:tracePt t="205761" x="558800" y="4768850"/>
          <p14:tracePt t="205778" x="596900" y="4749800"/>
          <p14:tracePt t="205795" x="635000" y="4749800"/>
          <p14:tracePt t="205811" x="660400" y="4743450"/>
          <p14:tracePt t="205828" x="679450" y="4743450"/>
          <p14:tracePt t="205845" x="685800" y="4730750"/>
          <p14:tracePt t="205879" x="698500" y="4730750"/>
          <p14:tracePt t="205879" x="711200" y="4730750"/>
          <p14:tracePt t="205879" x="723900" y="4730750"/>
          <p14:tracePt t="205895" x="762000" y="4718050"/>
          <p14:tracePt t="205911" x="812800" y="4699000"/>
          <p14:tracePt t="205928" x="844550" y="4699000"/>
          <p14:tracePt t="205945" x="863600" y="4686300"/>
          <p14:tracePt t="205961" x="876300" y="4673600"/>
          <p14:tracePt t="205978" x="889000" y="4673600"/>
          <p14:tracePt t="205995" x="901700" y="4654550"/>
          <p14:tracePt t="206011" x="939800" y="4635500"/>
          <p14:tracePt t="206028" x="952500" y="4622800"/>
          <p14:tracePt t="206045" x="971550" y="4603750"/>
          <p14:tracePt t="206062" x="977900" y="4603750"/>
          <p14:tracePt t="206239" x="971550" y="4603750"/>
          <p14:tracePt t="206253" x="952500" y="4603750"/>
          <p14:tracePt t="206254" x="914400" y="4603750"/>
          <p14:tracePt t="206278" x="876300" y="4603750"/>
          <p14:tracePt t="206295" x="850900" y="4603750"/>
          <p14:tracePt t="206311" x="831850" y="4603750"/>
          <p14:tracePt t="206328" x="825500" y="4610100"/>
          <p14:tracePt t="206345" x="819150" y="4610100"/>
          <p14:tracePt t="206671" x="819150" y="4603750"/>
          <p14:tracePt t="206679" x="831850" y="4591050"/>
          <p14:tracePt t="206687" x="844550" y="4578350"/>
          <p14:tracePt t="206711" x="857250" y="4572000"/>
          <p14:tracePt t="206728" x="857250" y="4565650"/>
          <p14:tracePt t="206745" x="869950" y="4565650"/>
          <p14:tracePt t="206831" x="876300" y="4565650"/>
          <p14:tracePt t="206837" x="882650" y="4565650"/>
          <p14:tracePt t="206847" x="895350" y="4565650"/>
          <p14:tracePt t="206861" x="901700" y="4565650"/>
          <p14:tracePt t="206878" x="908050" y="4565650"/>
          <p14:tracePt t="206895" x="920750" y="4565650"/>
          <p14:tracePt t="206911" x="920750" y="4572000"/>
          <p14:tracePt t="206928" x="927100" y="4572000"/>
          <p14:tracePt t="206945" x="946150" y="4591050"/>
          <p14:tracePt t="206961" x="958850" y="4597400"/>
          <p14:tracePt t="206978" x="984250" y="4622800"/>
          <p14:tracePt t="206995" x="1016000" y="4641850"/>
          <p14:tracePt t="207011" x="1066800" y="4667250"/>
          <p14:tracePt t="207028" x="1136650" y="4686300"/>
          <p14:tracePt t="207045" x="1206500" y="4686300"/>
          <p14:tracePt t="207062" x="1308100" y="4699000"/>
          <p14:tracePt t="207078" x="1447800" y="4699000"/>
          <p14:tracePt t="207095" x="1574800" y="4699000"/>
          <p14:tracePt t="207111" x="1714500" y="4667250"/>
          <p14:tracePt t="207128" x="1885950" y="4622800"/>
          <p14:tracePt t="207145" x="2127250" y="4533900"/>
          <p14:tracePt t="207161" x="2393950" y="4400550"/>
          <p14:tracePt t="207178" x="2667000" y="4254500"/>
          <p14:tracePt t="207195" x="2946400" y="4070350"/>
          <p14:tracePt t="207211" x="3175000" y="3879850"/>
          <p14:tracePt t="207228" x="3321050" y="3695700"/>
          <p14:tracePt t="207245" x="3435350" y="3536950"/>
          <p14:tracePt t="207261" x="3536950" y="3378200"/>
          <p14:tracePt t="207278" x="3752850" y="3086100"/>
          <p14:tracePt t="207295" x="3873500" y="2946400"/>
          <p14:tracePt t="207312" x="4000500" y="2787650"/>
          <p14:tracePt t="207328" x="4133850" y="2660650"/>
          <p14:tracePt t="207345" x="4241800" y="2546350"/>
          <p14:tracePt t="207361" x="4330700" y="2451100"/>
          <p14:tracePt t="207378" x="4413250" y="2336800"/>
          <p14:tracePt t="207395" x="4470400" y="2247900"/>
          <p14:tracePt t="207411" x="4514850" y="2165350"/>
          <p14:tracePt t="207428" x="4527550" y="2120900"/>
          <p14:tracePt t="207445" x="4527550" y="2076450"/>
          <p14:tracePt t="207461" x="4527550" y="2051050"/>
          <p14:tracePt t="207478" x="4527550" y="2019300"/>
          <p14:tracePt t="207495" x="4527550" y="1993900"/>
          <p14:tracePt t="207511" x="4527550" y="1974850"/>
          <p14:tracePt t="207528" x="4527550" y="1949450"/>
          <p14:tracePt t="207545" x="4527550" y="1924050"/>
          <p14:tracePt t="207561" x="4546600" y="1892300"/>
          <p14:tracePt t="207578" x="4546600" y="1847850"/>
          <p14:tracePt t="207595" x="4565650" y="1809750"/>
          <p14:tracePt t="207611" x="4572000" y="1771650"/>
          <p14:tracePt t="207628" x="4597400" y="1739900"/>
          <p14:tracePt t="207645" x="4597400" y="1701800"/>
          <p14:tracePt t="207661" x="4603750" y="1682750"/>
          <p14:tracePt t="207678" x="4603750" y="1644650"/>
          <p14:tracePt t="207695" x="4603750" y="1600200"/>
          <p14:tracePt t="207711" x="4603750" y="1511300"/>
          <p14:tracePt t="207728" x="4603750" y="1441450"/>
          <p14:tracePt t="207745" x="4603750" y="1384300"/>
          <p14:tracePt t="207761" x="4603750" y="1346200"/>
          <p14:tracePt t="207778" x="4603750" y="1339850"/>
          <p14:tracePt t="207795" x="4610100" y="1339850"/>
          <p14:tracePt t="207839" x="4610100" y="1333500"/>
          <p14:tracePt t="207871" x="4616450" y="1333500"/>
          <p14:tracePt t="207877" x="4616450" y="1327150"/>
          <p14:tracePt t="207943" x="4629150" y="1327150"/>
          <p14:tracePt t="208007" x="4635500" y="1320800"/>
          <p14:tracePt t="208039" x="4635500" y="1314450"/>
          <p14:tracePt t="208559" x="4641850" y="1314450"/>
          <p14:tracePt t="208583" x="4648200" y="1320800"/>
          <p14:tracePt t="208591" x="4654550" y="1327150"/>
          <p14:tracePt t="208599" x="4660900" y="1352550"/>
          <p14:tracePt t="208611" x="4686300" y="1377950"/>
          <p14:tracePt t="208628" x="4730750" y="1428750"/>
          <p14:tracePt t="208645" x="4781550" y="1473200"/>
          <p14:tracePt t="208661" x="4864100" y="1543050"/>
          <p14:tracePt t="208678" x="4984750" y="1663700"/>
          <p14:tracePt t="208695" x="5054600" y="1733550"/>
          <p14:tracePt t="208712" x="5099050" y="1784350"/>
          <p14:tracePt t="208741" x="5111750" y="1803400"/>
          <p14:tracePt t="208783" x="5118100" y="1809750"/>
          <p14:tracePt t="208791" x="5124450" y="1828800"/>
          <p14:tracePt t="208806" x="5137150" y="1841500"/>
          <p14:tracePt t="209039" x="5137150" y="1835150"/>
          <p14:tracePt t="209047" x="5137150" y="1816100"/>
          <p14:tracePt t="209055" x="5130800" y="1797050"/>
          <p14:tracePt t="209063" x="5124450" y="1771650"/>
          <p14:tracePt t="209078" x="5105400" y="1720850"/>
          <p14:tracePt t="209095" x="5099050" y="1682750"/>
          <p14:tracePt t="209111" x="5080000" y="1651000"/>
          <p14:tracePt t="209128" x="5073650" y="1625600"/>
          <p14:tracePt t="209145" x="5060950" y="1606550"/>
          <p14:tracePt t="209161" x="5060950" y="1593850"/>
          <p14:tracePt t="209178" x="5041900" y="1581150"/>
          <p14:tracePt t="209195" x="5029200" y="1568450"/>
          <p14:tracePt t="209211" x="5003800" y="1549400"/>
          <p14:tracePt t="209228" x="4953000" y="1536700"/>
          <p14:tracePt t="209245" x="4921250" y="1530350"/>
          <p14:tracePt t="209261" x="4902200" y="1524000"/>
          <p14:tracePt t="209351" x="4895850" y="1517650"/>
          <p14:tracePt t="209423" x="4895850" y="1511300"/>
          <p14:tracePt t="209439" x="4895850" y="1504950"/>
          <p14:tracePt t="209455" x="4895850" y="1498600"/>
          <p14:tracePt t="209463" x="4895850" y="1479550"/>
          <p14:tracePt t="209478" x="4895850" y="1460500"/>
          <p14:tracePt t="209495" x="4895850" y="1435100"/>
          <p14:tracePt t="209511" x="4895850" y="1416050"/>
          <p14:tracePt t="209528" x="4895850" y="1397000"/>
          <p14:tracePt t="209545" x="4902200" y="1358900"/>
          <p14:tracePt t="209561" x="4984750" y="1270000"/>
          <p14:tracePt t="209578" x="5111750" y="1181100"/>
          <p14:tracePt t="209595" x="5257800" y="1079500"/>
          <p14:tracePt t="209612" x="5391150" y="996950"/>
          <p14:tracePt t="209628" x="5461000" y="939800"/>
          <p14:tracePt t="209645" x="5486400" y="927100"/>
          <p14:tracePt t="209661" x="5492750" y="920750"/>
          <p14:tracePt t="210143" x="5492750" y="927100"/>
          <p14:tracePt t="210153" x="5492750" y="933450"/>
          <p14:tracePt t="210153" x="5492750" y="939800"/>
          <p14:tracePt t="210178" x="5492750" y="946150"/>
          <p14:tracePt t="210195" x="5492750" y="952500"/>
          <p14:tracePt t="210211" x="5492750" y="958850"/>
          <p14:tracePt t="210567" x="5492750" y="965200"/>
          <p14:tracePt t="210591" x="5492750" y="971550"/>
          <p14:tracePt t="210599" x="5492750" y="977900"/>
          <p14:tracePt t="210611" x="5486400" y="977900"/>
          <p14:tracePt t="210628" x="5480050" y="977900"/>
          <p14:tracePt t="210645" x="5473700" y="984250"/>
          <p14:tracePt t="210661" x="5467350" y="984250"/>
          <p14:tracePt t="210678" x="5461000" y="984250"/>
          <p14:tracePt t="210695" x="5454650" y="984250"/>
          <p14:tracePt t="210711" x="5441950" y="996950"/>
          <p14:tracePt t="210823" x="5429250" y="996950"/>
          <p14:tracePt t="210855" x="5422900" y="1003300"/>
          <p14:tracePt t="211039" x="5416550" y="1009650"/>
          <p14:tracePt t="211071" x="5410200" y="1009650"/>
          <p14:tracePt t="211087" x="5403850" y="1009650"/>
          <p14:tracePt t="211095" x="5403850" y="1016000"/>
          <p14:tracePt t="211183" x="5397500" y="1016000"/>
          <p14:tracePt t="211239" x="5391150" y="1016000"/>
          <p14:tracePt t="211303" x="5384800" y="1016000"/>
          <p14:tracePt t="211335" x="5378450" y="1022350"/>
          <p14:tracePt t="211375" x="5372100" y="1022350"/>
          <p14:tracePt t="211383" x="5365750" y="1028700"/>
          <p14:tracePt t="211387" x="5353050" y="1035050"/>
          <p14:tracePt t="211411" x="5346700" y="1035050"/>
          <p14:tracePt t="211428" x="5327650" y="1041400"/>
          <p14:tracePt t="211445" x="5302250" y="1041400"/>
          <p14:tracePt t="211461" x="5276850" y="1047750"/>
          <p14:tracePt t="211478" x="5245100" y="1047750"/>
          <p14:tracePt t="211551" x="5238750" y="1047750"/>
          <p14:tracePt t="211575" x="5232400" y="1047750"/>
          <p14:tracePt t="211591" x="5226050" y="1047750"/>
          <p14:tracePt t="211615" x="5219700" y="1047750"/>
          <p14:tracePt t="211617" x="5213350" y="1047750"/>
          <p14:tracePt t="211647" x="5207000" y="1041400"/>
          <p14:tracePt t="211663" x="5200650" y="1035050"/>
          <p14:tracePt t="212199" x="5207000" y="1035050"/>
          <p14:tracePt t="212207" x="5238750" y="1035050"/>
          <p14:tracePt t="212247" x="5245100" y="1028700"/>
          <p14:tracePt t="212261" x="5257800" y="1028700"/>
          <p14:tracePt t="212278" x="5276850" y="1028700"/>
          <p14:tracePt t="212295" x="5295900" y="1022350"/>
          <p14:tracePt t="212311" x="5302250" y="1022350"/>
          <p14:tracePt t="212328" x="5308600" y="1022350"/>
          <p14:tracePt t="212345" x="5314950" y="1022350"/>
          <p14:tracePt t="212362" x="5321300" y="1022350"/>
          <p14:tracePt t="212378" x="5327650" y="1016000"/>
          <p14:tracePt t="212395" x="5334000" y="1016000"/>
          <p14:tracePt t="212463" x="5340350" y="1016000"/>
          <p14:tracePt t="212471" x="5346700" y="1016000"/>
          <p14:tracePt t="212471" x="5353050" y="1016000"/>
          <p14:tracePt t="212527" x="5359400" y="1009650"/>
          <p14:tracePt t="212543" x="5365750" y="1009650"/>
          <p14:tracePt t="212549" x="5372100" y="1009650"/>
          <p14:tracePt t="212561" x="5378450" y="1009650"/>
          <p14:tracePt t="212578" x="5384800" y="1009650"/>
          <p14:tracePt t="213111" x="5384800" y="1016000"/>
          <p14:tracePt t="213167" x="5384800" y="1022350"/>
          <p14:tracePt t="213895" x="5378450" y="1022350"/>
          <p14:tracePt t="214335" x="5372100" y="1022350"/>
          <p14:tracePt t="214343" x="5365750" y="1022350"/>
          <p14:tracePt t="214344" x="5359400" y="1022350"/>
          <p14:tracePt t="214362" x="5353050" y="1035050"/>
          <p14:tracePt t="214378" x="5340350" y="1047750"/>
          <p14:tracePt t="214395" x="5340350" y="1060450"/>
          <p14:tracePt t="214411" x="5327650" y="1079500"/>
          <p14:tracePt t="214428" x="5321300" y="1092200"/>
          <p14:tracePt t="214445" x="5314950" y="1104900"/>
          <p14:tracePt t="214462" x="5314950" y="1117600"/>
          <p14:tracePt t="214478" x="5308600" y="1168400"/>
          <p14:tracePt t="214495" x="5308600" y="1206500"/>
          <p14:tracePt t="214511" x="5308600" y="1231900"/>
          <p14:tracePt t="214528" x="5308600" y="1257300"/>
          <p14:tracePt t="214545" x="5308600" y="1270000"/>
          <p14:tracePt t="214561" x="5308600" y="1289050"/>
          <p14:tracePt t="214578" x="5308600" y="1301750"/>
          <p14:tracePt t="214595" x="5308600" y="1333500"/>
          <p14:tracePt t="214611" x="5308600" y="1358900"/>
          <p14:tracePt t="214628" x="5308600" y="1384300"/>
          <p14:tracePt t="214645" x="5308600" y="1409700"/>
          <p14:tracePt t="214661" x="5308600" y="1428750"/>
          <p14:tracePt t="214678" x="5308600" y="1473200"/>
          <p14:tracePt t="214695" x="5308600" y="1498600"/>
          <p14:tracePt t="214711" x="5308600" y="1530350"/>
          <p14:tracePt t="214728" x="5308600" y="1568450"/>
          <p14:tracePt t="214745" x="5308600" y="1631950"/>
          <p14:tracePt t="214761" x="5308600" y="1695450"/>
          <p14:tracePt t="214778" x="5308600" y="1784350"/>
          <p14:tracePt t="214795" x="5308600" y="1905000"/>
          <p14:tracePt t="214811" x="5308600" y="2012950"/>
          <p14:tracePt t="214828" x="5308600" y="2120900"/>
          <p14:tracePt t="214845" x="5321300" y="2216150"/>
          <p14:tracePt t="214862" x="5321300" y="2292350"/>
          <p14:tracePt t="214878" x="5321300" y="2349500"/>
          <p14:tracePt t="214895" x="5321300" y="2387600"/>
          <p14:tracePt t="214912" x="5321300" y="2419350"/>
          <p14:tracePt t="214928" x="5321300" y="2463800"/>
          <p14:tracePt t="214945" x="5321300" y="2489200"/>
          <p14:tracePt t="214964" x="5321300" y="2520950"/>
          <p14:tracePt t="214980" x="5321300" y="2552700"/>
          <p14:tracePt t="214995" x="5321300" y="2584450"/>
          <p14:tracePt t="215011" x="5321300" y="2609850"/>
          <p14:tracePt t="215028" x="5321300" y="2641600"/>
          <p14:tracePt t="215045" x="5321300" y="2654300"/>
          <p14:tracePt t="215062" x="5321300" y="2673350"/>
          <p14:tracePt t="215078" x="5321300" y="2686050"/>
          <p14:tracePt t="215095" x="5321300" y="2692400"/>
          <p14:tracePt t="215112" x="5321300" y="2698750"/>
          <p14:tracePt t="215311" x="5314950" y="2698750"/>
          <p14:tracePt t="215334" x="5308600" y="2698750"/>
          <p14:tracePt t="215351" x="5302250" y="2698750"/>
          <p14:tracePt t="215375" x="5295900" y="2698750"/>
          <p14:tracePt t="215383" x="5283200" y="2698750"/>
          <p14:tracePt t="215387" x="5270500" y="2692400"/>
          <p14:tracePt t="215411" x="5257800" y="2686050"/>
          <p14:tracePt t="215428" x="5232400" y="2660650"/>
          <p14:tracePt t="215463" x="5226050" y="2660650"/>
          <p14:tracePt t="215463" x="5219700" y="2647950"/>
          <p14:tracePt t="215478" x="5200650" y="2635250"/>
          <p14:tracePt t="215495" x="5194300" y="2628900"/>
          <p14:tracePt t="215511" x="5181600" y="2616200"/>
          <p14:tracePt t="215528" x="5168900" y="2603500"/>
          <p14:tracePt t="215545" x="5162550" y="2597150"/>
          <p14:tracePt t="215561" x="5156200" y="2590800"/>
          <p14:tracePt t="215578" x="5143500" y="2578100"/>
          <p14:tracePt t="215595" x="5137150" y="2571750"/>
          <p14:tracePt t="215612" x="5130800" y="2565400"/>
          <p14:tracePt t="215628" x="5124450" y="2552700"/>
          <p14:tracePt t="215645" x="5118100" y="2552700"/>
          <p14:tracePt t="215661" x="5118100" y="2546350"/>
          <p14:tracePt t="215751" x="5118100" y="2540000"/>
          <p14:tracePt t="215759" x="5105400" y="2527300"/>
          <p14:tracePt t="215863" x="5105400" y="2520950"/>
          <p14:tracePt t="216415" x="5099050" y="2520950"/>
          <p14:tracePt t="216431" x="5099050" y="2533650"/>
          <p14:tracePt t="216439" x="5099050" y="2540000"/>
          <p14:tracePt t="216445" x="5099050" y="2546350"/>
          <p14:tracePt t="216461" x="5099050" y="2565400"/>
          <p14:tracePt t="216478" x="5099050" y="2571750"/>
          <p14:tracePt t="216495" x="5099050" y="2584450"/>
          <p14:tracePt t="216511" x="5099050" y="2597150"/>
          <p14:tracePt t="216528" x="5099050" y="2609850"/>
          <p14:tracePt t="216545" x="5099050" y="2616200"/>
          <p14:tracePt t="216561" x="5099050" y="2628900"/>
          <p14:tracePt t="216578" x="5099050" y="2647950"/>
          <p14:tracePt t="216595" x="5099050" y="2660650"/>
          <p14:tracePt t="216611" x="5099050" y="2679700"/>
          <p14:tracePt t="216628" x="5099050" y="2686050"/>
          <p14:tracePt t="216645" x="5099050" y="2705100"/>
          <p14:tracePt t="216662" x="5099050" y="2711450"/>
          <p14:tracePt t="216678" x="5099050" y="2730500"/>
          <p14:tracePt t="216695" x="5099050" y="2743200"/>
          <p14:tracePt t="216712" x="5099050" y="2749550"/>
          <p14:tracePt t="216728" x="5099050" y="2762250"/>
          <p14:tracePt t="216745" x="5099050" y="2768600"/>
          <p14:tracePt t="216761" x="5099050" y="2774950"/>
          <p14:tracePt t="216778" x="5099050" y="2781300"/>
          <p14:tracePt t="216795" x="5099050" y="2794000"/>
          <p14:tracePt t="216811" x="5099050" y="2806700"/>
          <p14:tracePt t="216828" x="5099050" y="2825750"/>
          <p14:tracePt t="216845" x="5099050" y="2851150"/>
          <p14:tracePt t="216862" x="5099050" y="2876550"/>
          <p14:tracePt t="216878" x="5099050" y="2895600"/>
          <p14:tracePt t="216895" x="5099050" y="2908300"/>
          <p14:tracePt t="216911" x="5099050" y="2914650"/>
          <p14:tracePt t="216959" x="5099050" y="2927350"/>
          <p14:tracePt t="216984" x="5099050" y="2933700"/>
          <p14:tracePt t="216999" x="5099050" y="2952750"/>
          <p14:tracePt t="217015" x="5099050" y="2959100"/>
          <p14:tracePt t="217031" x="5099050" y="2971800"/>
          <p14:tracePt t="217047" x="5092700" y="2978150"/>
          <p14:tracePt t="217061" x="5092700" y="2990850"/>
          <p14:tracePt t="217062" x="5080000" y="3003550"/>
          <p14:tracePt t="217078" x="5073650" y="3016250"/>
          <p14:tracePt t="217095" x="5060950" y="3035300"/>
          <p14:tracePt t="217111" x="5054600" y="3067050"/>
          <p14:tracePt t="217128" x="5035550" y="3111500"/>
          <p14:tracePt t="217145" x="5022850" y="3162300"/>
          <p14:tracePt t="217161" x="5003800" y="3238500"/>
          <p14:tracePt t="217178" x="4997450" y="3308350"/>
          <p14:tracePt t="217195" x="4991100" y="3371850"/>
          <p14:tracePt t="217211" x="4991100" y="3441700"/>
          <p14:tracePt t="217228" x="4991100" y="3486150"/>
          <p14:tracePt t="217245" x="4991100" y="3536950"/>
          <p14:tracePt t="217261" x="4991100" y="3568700"/>
          <p14:tracePt t="217279" x="5010150" y="3613150"/>
          <p14:tracePt t="217295" x="5029200" y="3638550"/>
          <p14:tracePt t="217311" x="5035550" y="3651250"/>
          <p14:tracePt t="217328" x="5048250" y="3663950"/>
          <p14:tracePt t="217345" x="5054600" y="3663950"/>
          <p14:tracePt t="217361" x="5060950" y="3676650"/>
          <p14:tracePt t="217407" x="5067300" y="3676650"/>
          <p14:tracePt t="217415" x="5073650" y="3683000"/>
          <p14:tracePt t="217420" x="5086350" y="3683000"/>
          <p14:tracePt t="217445" x="5092700" y="3695700"/>
          <p14:tracePt t="217461" x="5105400" y="3702050"/>
          <p14:tracePt t="217478" x="5111750" y="3708400"/>
          <p14:tracePt t="217495" x="5124450" y="3714750"/>
          <p14:tracePt t="217511" x="5137150" y="3721100"/>
          <p14:tracePt t="217528" x="5149850" y="3733800"/>
          <p14:tracePt t="217545" x="5162550" y="3740150"/>
          <p14:tracePt t="217561" x="5175250" y="3752850"/>
          <p14:tracePt t="217578" x="5194300" y="3765550"/>
          <p14:tracePt t="217595" x="5207000" y="3778250"/>
          <p14:tracePt t="217611" x="5232400" y="3797300"/>
          <p14:tracePt t="217628" x="5232400" y="3803650"/>
          <p14:tracePt t="217645" x="5238750" y="3810000"/>
          <p14:tracePt t="217661" x="5238750" y="3816350"/>
          <p14:tracePt t="217678" x="5251450" y="3822700"/>
          <p14:tracePt t="217695" x="5251450" y="3829050"/>
          <p14:tracePt t="217759" x="5251450" y="3835400"/>
          <p14:tracePt t="217775" x="5245100" y="3848100"/>
          <p14:tracePt t="217781" x="5238750" y="3848100"/>
          <p14:tracePt t="217795" x="5207000" y="3860800"/>
          <p14:tracePt t="217811" x="5187950" y="3867150"/>
          <p14:tracePt t="217828" x="5156200" y="3873500"/>
          <p14:tracePt t="217845" x="5124450" y="3879850"/>
          <p14:tracePt t="217861" x="5092700" y="3879850"/>
          <p14:tracePt t="217878" x="5022850" y="3886200"/>
          <p14:tracePt t="217895" x="4991100" y="3892550"/>
          <p14:tracePt t="217912" x="4959350" y="3905250"/>
          <p14:tracePt t="217928" x="4921250" y="3911600"/>
          <p14:tracePt t="217945" x="4889500" y="3924300"/>
          <p14:tracePt t="217961" x="4851400" y="3930650"/>
          <p14:tracePt t="217978" x="4819650" y="3937000"/>
          <p14:tracePt t="217995" x="4781550" y="3949700"/>
          <p14:tracePt t="218011" x="4743450" y="3962400"/>
          <p14:tracePt t="218028" x="4699000" y="3962400"/>
          <p14:tracePt t="218045" x="4654550" y="3968750"/>
          <p14:tracePt t="218061" x="4610100" y="3981450"/>
          <p14:tracePt t="218078" x="4572000" y="3981450"/>
          <p14:tracePt t="218095" x="4546600" y="3987800"/>
          <p14:tracePt t="218111" x="4514850" y="3994150"/>
          <p14:tracePt t="218128" x="4483100" y="3994150"/>
          <p14:tracePt t="218145" x="4451350" y="4000500"/>
          <p14:tracePt t="218161" x="4406900" y="4006850"/>
          <p14:tracePt t="218178" x="4375150" y="4006850"/>
          <p14:tracePt t="218195" x="4337050" y="4006850"/>
          <p14:tracePt t="218211" x="4305300" y="4006850"/>
          <p14:tracePt t="218229" x="4267200" y="4006850"/>
          <p14:tracePt t="218245" x="4235450" y="4006850"/>
          <p14:tracePt t="218261" x="4178300" y="4006850"/>
          <p14:tracePt t="218279" x="4133850" y="4006850"/>
          <p14:tracePt t="218295" x="4076700" y="4019550"/>
          <p14:tracePt t="218311" x="4019550" y="4019550"/>
          <p14:tracePt t="218328" x="3975100" y="4019550"/>
          <p14:tracePt t="218345" x="3930650" y="4019550"/>
          <p14:tracePt t="218361" x="3886200" y="4019550"/>
          <p14:tracePt t="218378" x="3841750" y="4019550"/>
          <p14:tracePt t="218395" x="3803650" y="4019550"/>
          <p14:tracePt t="218411" x="3752850" y="4019550"/>
          <p14:tracePt t="218428" x="3727450" y="4019550"/>
          <p14:tracePt t="218445" x="3695700" y="4019550"/>
          <p14:tracePt t="218461" x="3657600" y="4019550"/>
          <p14:tracePt t="218478" x="3587750" y="4019550"/>
          <p14:tracePt t="218495" x="3530600" y="4019550"/>
          <p14:tracePt t="218511" x="3460750" y="4019550"/>
          <p14:tracePt t="218528" x="3352800" y="4013200"/>
          <p14:tracePt t="218545" x="3225800" y="4000500"/>
          <p14:tracePt t="218561" x="3098800" y="3975100"/>
          <p14:tracePt t="218578" x="2978150" y="3968750"/>
          <p14:tracePt t="218595" x="2851150" y="3956050"/>
          <p14:tracePt t="218611" x="2736850" y="3937000"/>
          <p14:tracePt t="218628" x="2616200" y="3924300"/>
          <p14:tracePt t="218645" x="2501900" y="3905250"/>
          <p14:tracePt t="218661" x="2362200" y="3886200"/>
          <p14:tracePt t="218678" x="2152650" y="3854450"/>
          <p14:tracePt t="218695" x="2000250" y="3841750"/>
          <p14:tracePt t="218711" x="1873250" y="3835400"/>
          <p14:tracePt t="218728" x="1778000" y="3835400"/>
          <p14:tracePt t="218745" x="1689100" y="3835400"/>
          <p14:tracePt t="218761" x="1625600" y="3835400"/>
          <p14:tracePt t="218778" x="1581150" y="3835400"/>
          <p14:tracePt t="218795" x="1549400" y="3835400"/>
          <p14:tracePt t="218811" x="1524000" y="3835400"/>
          <p14:tracePt t="218828" x="1511300" y="3835400"/>
          <p14:tracePt t="218845" x="1492250" y="3835400"/>
          <p14:tracePt t="218861" x="1479550" y="3841750"/>
          <p14:tracePt t="218878" x="1441450" y="3860800"/>
          <p14:tracePt t="218895" x="1403350" y="3867150"/>
          <p14:tracePt t="218911" x="1365250" y="3886200"/>
          <p14:tracePt t="218928" x="1327150" y="3892550"/>
          <p14:tracePt t="218945" x="1276350" y="3911600"/>
          <p14:tracePt t="218961" x="1244600" y="3924300"/>
          <p14:tracePt t="218978" x="1225550" y="3937000"/>
          <p14:tracePt t="218995" x="1212850" y="3943350"/>
          <p14:tracePt t="219011" x="1200150" y="3956050"/>
          <p14:tracePt t="219028" x="1193800" y="3968750"/>
          <p14:tracePt t="219045" x="1193800" y="3975100"/>
          <p14:tracePt t="219061" x="1187450" y="3994150"/>
          <p14:tracePt t="219078" x="1187450" y="4013200"/>
          <p14:tracePt t="219095" x="1174750" y="4038600"/>
          <p14:tracePt t="219112" x="1174750" y="4064000"/>
          <p14:tracePt t="219128" x="1168400" y="4083050"/>
          <p14:tracePt t="219145" x="1162050" y="4102100"/>
          <p14:tracePt t="219161" x="1155700" y="4108450"/>
          <p14:tracePt t="219178" x="1155700" y="4121150"/>
          <p14:tracePt t="219195" x="1155700" y="4127500"/>
          <p14:tracePt t="219211" x="1155700" y="4133850"/>
          <p14:tracePt t="219228" x="1149350" y="4146550"/>
          <p14:tracePt t="219245" x="1149350" y="4152900"/>
          <p14:tracePt t="219262" x="1149350" y="4165600"/>
          <p14:tracePt t="219278" x="1149350" y="4178300"/>
          <p14:tracePt t="219295" x="1149350" y="4184650"/>
          <p14:tracePt t="219343" x="1149350" y="4191000"/>
          <p14:tracePt t="219415" x="1149350" y="4197350"/>
          <p14:tracePt t="219423" x="1181100" y="4210050"/>
          <p14:tracePt t="219474" x="1193800" y="4222750"/>
          <p14:tracePt t="219474" x="1200150" y="4222750"/>
          <p14:tracePt t="219495" x="1212850" y="4222750"/>
          <p14:tracePt t="219511" x="1219200" y="4222750"/>
          <p14:tracePt t="219528" x="1238250" y="4222750"/>
          <p14:tracePt t="219545" x="1257300" y="4222750"/>
          <p14:tracePt t="219561" x="1270000" y="4229100"/>
          <p14:tracePt t="219578" x="1282700" y="4229100"/>
          <p14:tracePt t="219595" x="1295400" y="4229100"/>
          <p14:tracePt t="219611" x="1308100" y="4235450"/>
          <p14:tracePt t="219628" x="1333500" y="4241800"/>
          <p14:tracePt t="219645" x="1365250" y="4248150"/>
          <p14:tracePt t="219661" x="1422400" y="4267200"/>
          <p14:tracePt t="219678" x="1479550" y="4279900"/>
          <p14:tracePt t="219695" x="1511300" y="4286250"/>
          <p14:tracePt t="219712" x="1517650" y="4286250"/>
          <p14:tracePt t="219728" x="1524000" y="4292600"/>
          <p14:tracePt t="219745" x="1536700" y="4292600"/>
          <p14:tracePt t="219761" x="1549400" y="4298950"/>
          <p14:tracePt t="219778" x="1562100" y="4311650"/>
          <p14:tracePt t="219795" x="1581150" y="4318000"/>
          <p14:tracePt t="219811" x="1587500" y="4324350"/>
          <p14:tracePt t="219828" x="1593850" y="4330700"/>
          <p14:tracePt t="219845" x="1600200" y="4337050"/>
          <p14:tracePt t="219862" x="1600200" y="4349750"/>
          <p14:tracePt t="219878" x="1606550" y="4362450"/>
          <p14:tracePt t="219895" x="1619250" y="4375150"/>
          <p14:tracePt t="219911" x="1619250" y="4387850"/>
          <p14:tracePt t="219928" x="1619250" y="4394200"/>
          <p14:tracePt t="219945" x="1631950" y="4406900"/>
          <p14:tracePt t="219961" x="1631950" y="4413250"/>
          <p14:tracePt t="219978" x="1638300" y="4425950"/>
          <p14:tracePt t="219995" x="1644650" y="4438650"/>
          <p14:tracePt t="220011" x="1644650" y="4445000"/>
          <p14:tracePt t="220028" x="1644650" y="4451350"/>
          <p14:tracePt t="220045" x="1644650" y="4457700"/>
          <p14:tracePt t="220061" x="1651000" y="4464050"/>
          <p14:tracePt t="220104" x="1651000" y="4470400"/>
          <p14:tracePt t="220119" x="1657350" y="4476750"/>
          <p14:tracePt t="220143" x="1657350" y="4483100"/>
          <p14:tracePt t="220151" x="1663700" y="4495800"/>
          <p14:tracePt t="220161" x="1663700" y="4502150"/>
          <p14:tracePt t="220178" x="1670050" y="4508500"/>
          <p14:tracePt t="220255" x="1676400" y="4514850"/>
          <p14:tracePt t="220695" x="1682750" y="4483100"/>
          <p14:tracePt t="220696" x="1695450" y="4457700"/>
          <p14:tracePt t="220703" x="1784350" y="4305300"/>
          <p14:tracePt t="220728" x="1860550" y="4184650"/>
          <p14:tracePt t="220745" x="1936750" y="4083050"/>
          <p14:tracePt t="220761" x="2000250" y="4000500"/>
          <p14:tracePt t="220778" x="2019300" y="3930650"/>
          <p14:tracePt t="220795" x="2019300" y="3854450"/>
          <p14:tracePt t="220811" x="2019300" y="3797300"/>
          <p14:tracePt t="220828" x="2019300" y="3702050"/>
          <p14:tracePt t="220845" x="2019300" y="3613150"/>
          <p14:tracePt t="220861" x="2019300" y="3543300"/>
          <p14:tracePt t="220878" x="2019300" y="3409950"/>
          <p14:tracePt t="220895" x="2019300" y="3314700"/>
          <p14:tracePt t="220911" x="2012950" y="3213100"/>
          <p14:tracePt t="220928" x="2000250" y="3143250"/>
          <p14:tracePt t="220945" x="1987550" y="3086100"/>
          <p14:tracePt t="220961" x="1981200" y="3041650"/>
          <p14:tracePt t="220978" x="1955800" y="2978150"/>
          <p14:tracePt t="220995" x="1930400" y="2921000"/>
          <p14:tracePt t="221011" x="1917700" y="2863850"/>
          <p14:tracePt t="221028" x="1885950" y="2794000"/>
          <p14:tracePt t="221045" x="1854200" y="2711450"/>
          <p14:tracePt t="221061" x="1803400" y="2622550"/>
          <p14:tracePt t="221078" x="1733550" y="2514600"/>
          <p14:tracePt t="221095" x="1708150" y="2476500"/>
          <p14:tracePt t="221111" x="1682750" y="2444750"/>
          <p14:tracePt t="221128" x="1651000" y="2413000"/>
          <p14:tracePt t="221145" x="1612900" y="2393950"/>
          <p14:tracePt t="221161" x="1581150" y="2374900"/>
          <p14:tracePt t="221178" x="1517650" y="2343150"/>
          <p14:tracePt t="221195" x="1435100" y="2292350"/>
          <p14:tracePt t="221211" x="1314450" y="2254250"/>
          <p14:tracePt t="221228" x="1250950" y="2235200"/>
          <p14:tracePt t="221245" x="1174750" y="2209800"/>
          <p14:tracePt t="221261" x="1092200" y="2184400"/>
          <p14:tracePt t="221278" x="920750" y="2152650"/>
          <p14:tracePt t="221295" x="825500" y="2146300"/>
          <p14:tracePt t="221311" x="736600" y="2146300"/>
          <p14:tracePt t="221328" x="679450" y="2146300"/>
          <p14:tracePt t="221345" x="615950" y="2152650"/>
          <p14:tracePt t="221362" x="565150" y="2165350"/>
          <p14:tracePt t="221378" x="501650" y="2203450"/>
          <p14:tracePt t="221395" x="457200" y="2241550"/>
          <p14:tracePt t="221411" x="387350" y="2286000"/>
          <p14:tracePt t="221428" x="317500" y="2343150"/>
          <p14:tracePt t="221445" x="260350" y="2393950"/>
          <p14:tracePt t="221461" x="228600" y="2444750"/>
          <p14:tracePt t="221478" x="203200" y="2540000"/>
          <p14:tracePt t="221495" x="190500" y="2597150"/>
          <p14:tracePt t="221511" x="190500" y="2641600"/>
          <p14:tracePt t="221528" x="190500" y="2686050"/>
          <p14:tracePt t="221545" x="190500" y="2730500"/>
          <p14:tracePt t="221561" x="190500" y="2768600"/>
          <p14:tracePt t="221578" x="209550" y="2832100"/>
          <p14:tracePt t="221595" x="222250" y="2895600"/>
          <p14:tracePt t="221612" x="247650" y="2946400"/>
          <p14:tracePt t="221628" x="279400" y="2997200"/>
          <p14:tracePt t="221645" x="317500" y="3048000"/>
          <p14:tracePt t="221662" x="342900" y="3073400"/>
          <p14:tracePt t="221678" x="400050" y="3124200"/>
          <p14:tracePt t="221695" x="495300" y="3175000"/>
          <p14:tracePt t="221711" x="609600" y="3206750"/>
          <p14:tracePt t="221728" x="768350" y="3225800"/>
          <p14:tracePt t="221745" x="996950" y="3257550"/>
          <p14:tracePt t="221761" x="1295400" y="3295650"/>
          <p14:tracePt t="221778" x="1524000" y="3295650"/>
          <p14:tracePt t="221795" x="1720850" y="3295650"/>
          <p14:tracePt t="221811" x="1860550" y="3295650"/>
          <p14:tracePt t="221828" x="1962150" y="3302000"/>
          <p14:tracePt t="221845" x="2057400" y="3302000"/>
          <p14:tracePt t="221861" x="2152650" y="3302000"/>
          <p14:tracePt t="221878" x="2311400" y="3302000"/>
          <p14:tracePt t="221895" x="2432050" y="3302000"/>
          <p14:tracePt t="221912" x="2578100" y="3302000"/>
          <p14:tracePt t="221928" x="2711450" y="3302000"/>
          <p14:tracePt t="221945" x="2863850" y="3302000"/>
          <p14:tracePt t="221961" x="2984500" y="3302000"/>
          <p14:tracePt t="221978" x="3098800" y="3302000"/>
          <p14:tracePt t="221995" x="3175000" y="3295650"/>
          <p14:tracePt t="222011" x="3219450" y="3289300"/>
          <p14:tracePt t="222028" x="3257550" y="3263900"/>
          <p14:tracePt t="222045" x="3282950" y="3238500"/>
          <p14:tracePt t="222061" x="3308350" y="3194050"/>
          <p14:tracePt t="222078" x="3346450" y="3105150"/>
          <p14:tracePt t="222095" x="3371850" y="3035300"/>
          <p14:tracePt t="222111" x="3390900" y="2965450"/>
          <p14:tracePt t="222128" x="3397250" y="2908300"/>
          <p14:tracePt t="222145" x="3397250" y="2870200"/>
          <p14:tracePt t="222161" x="3397250" y="2825750"/>
          <p14:tracePt t="222178" x="3397250" y="2794000"/>
          <p14:tracePt t="222195" x="3397250" y="2762250"/>
          <p14:tracePt t="222211" x="3397250" y="2730500"/>
          <p14:tracePt t="222228" x="3397250" y="2705100"/>
          <p14:tracePt t="222245" x="3397250" y="2679700"/>
          <p14:tracePt t="222261" x="3397250" y="2641600"/>
          <p14:tracePt t="222278" x="3397250" y="2609850"/>
          <p14:tracePt t="222295" x="3390900" y="2578100"/>
          <p14:tracePt t="222311" x="3384550" y="2559050"/>
          <p14:tracePt t="222328" x="3371850" y="2540000"/>
          <p14:tracePt t="222345" x="3365500" y="2520950"/>
          <p14:tracePt t="222361" x="3352800" y="2501900"/>
          <p14:tracePt t="222378" x="3346450" y="2489200"/>
          <p14:tracePt t="222395" x="3327400" y="2470150"/>
          <p14:tracePt t="222411" x="3308350" y="2451100"/>
          <p14:tracePt t="222428" x="3251200" y="2425700"/>
          <p14:tracePt t="222445" x="3136900" y="2368550"/>
          <p14:tracePt t="222461" x="3041650" y="2349500"/>
          <p14:tracePt t="222478" x="2863850" y="2324100"/>
          <p14:tracePt t="222495" x="2768600" y="2317750"/>
          <p14:tracePt t="222511" x="2698750" y="2317750"/>
          <p14:tracePt t="222528" x="2641600" y="2317750"/>
          <p14:tracePt t="222545" x="2584450" y="2324100"/>
          <p14:tracePt t="222561" x="2514600" y="2343150"/>
          <p14:tracePt t="222578" x="2438400" y="2381250"/>
          <p14:tracePt t="222595" x="2355850" y="2425700"/>
          <p14:tracePt t="222612" x="2292350" y="2463800"/>
          <p14:tracePt t="222628" x="2254250" y="2482850"/>
          <p14:tracePt t="222645" x="2241550" y="2489200"/>
          <p14:tracePt t="222679" x="2235200" y="2489200"/>
          <p14:tracePt t="222679" x="2228850" y="2489200"/>
          <p14:tracePt t="222695" x="2222500" y="2495550"/>
          <p14:tracePt t="222712" x="2222500" y="2501900"/>
          <p14:tracePt t="222728" x="2209800" y="2520950"/>
          <p14:tracePt t="222745" x="2197100" y="2540000"/>
          <p14:tracePt t="222761" x="2178050" y="2552700"/>
          <p14:tracePt t="222778" x="2152650" y="2571750"/>
          <p14:tracePt t="222795" x="2133600" y="2578100"/>
          <p14:tracePt t="222811" x="2095500" y="2597150"/>
          <p14:tracePt t="222828" x="2063750" y="2616200"/>
          <p14:tracePt t="222845" x="2006600" y="2647950"/>
          <p14:tracePt t="222861" x="1943100" y="2673350"/>
          <p14:tracePt t="222878" x="1809750" y="2724150"/>
          <p14:tracePt t="222895" x="1708150" y="2749550"/>
          <p14:tracePt t="222911" x="1606550" y="2781300"/>
          <p14:tracePt t="222928" x="1517650" y="2813050"/>
          <p14:tracePt t="222945" x="1447800" y="2844800"/>
          <p14:tracePt t="222961" x="1390650" y="2876550"/>
          <p14:tracePt t="222978" x="1346200" y="2882900"/>
          <p14:tracePt t="222995" x="1320800" y="2895600"/>
          <p14:tracePt t="223011" x="1301750" y="2908300"/>
          <p14:tracePt t="223028" x="1282700" y="2921000"/>
          <p14:tracePt t="223045" x="1270000" y="2927350"/>
          <p14:tracePt t="223061" x="1250950" y="2940050"/>
          <p14:tracePt t="223078" x="1219200" y="2959100"/>
          <p14:tracePt t="223107" x="1212850" y="2965450"/>
          <p14:tracePt t="223128" x="1174750" y="2984500"/>
          <p14:tracePt t="223192" x="1168400" y="2984500"/>
          <p14:tracePt t="223335" x="1162050" y="2990850"/>
          <p14:tracePt t="223455" x="1162050" y="2997200"/>
          <p14:tracePt t="223463" x="1162050" y="3003550"/>
          <p14:tracePt t="223471" x="1174750" y="3009900"/>
          <p14:tracePt t="223479" x="1212850" y="3041650"/>
          <p14:tracePt t="223495" x="1244600" y="3067050"/>
          <p14:tracePt t="223512" x="1250950" y="3073400"/>
          <p14:tracePt t="223528" x="1263650" y="3079750"/>
          <p14:tracePt t="223631" x="1270000" y="3079750"/>
          <p14:tracePt t="223647" x="1276350" y="3079750"/>
          <p14:tracePt t="223655" x="1289050" y="3079750"/>
          <p14:tracePt t="223663" x="1308100" y="3092450"/>
          <p14:tracePt t="223678" x="1346200" y="3111500"/>
          <p14:tracePt t="223695" x="1384300" y="3143250"/>
          <p14:tracePt t="223711" x="1435100" y="3181350"/>
          <p14:tracePt t="223728" x="1504950" y="3225800"/>
          <p14:tracePt t="223745" x="1568450" y="3276600"/>
          <p14:tracePt t="223761" x="1644650" y="3327400"/>
          <p14:tracePt t="223778" x="1714500" y="3378200"/>
          <p14:tracePt t="223795" x="1784350" y="3429000"/>
          <p14:tracePt t="223811" x="1854200" y="3473450"/>
          <p14:tracePt t="223828" x="1911350" y="3524250"/>
          <p14:tracePt t="223845" x="1968500" y="3562350"/>
          <p14:tracePt t="223861" x="2032000" y="3594100"/>
          <p14:tracePt t="223878" x="2152650" y="3676650"/>
          <p14:tracePt t="223895" x="2260600" y="3746500"/>
          <p14:tracePt t="223912" x="2374900" y="3829050"/>
          <p14:tracePt t="223928" x="2508250" y="3924300"/>
          <p14:tracePt t="223945" x="2622550" y="4013200"/>
          <p14:tracePt t="223961" x="2743200" y="4089400"/>
          <p14:tracePt t="223978" x="2857500" y="4165600"/>
          <p14:tracePt t="223995" x="2940050" y="4216400"/>
          <p14:tracePt t="224012" x="3003550" y="4248150"/>
          <p14:tracePt t="224028" x="3035300" y="4260850"/>
          <p14:tracePt t="224045" x="3054350" y="4279900"/>
          <p14:tracePt t="224061" x="3073400" y="4286250"/>
          <p14:tracePt t="224078" x="3086100" y="4292600"/>
          <p14:tracePt t="224095" x="3098800" y="4305300"/>
          <p14:tracePt t="224112" x="3111500" y="4318000"/>
          <p14:tracePt t="224128" x="3130550" y="4337050"/>
          <p14:tracePt t="224145" x="3149600" y="4356100"/>
          <p14:tracePt t="224162" x="3168650" y="4375150"/>
          <p14:tracePt t="224178" x="3175000" y="4387850"/>
          <p14:tracePt t="224195" x="3181350" y="4394200"/>
          <p14:tracePt t="224212" x="3181350" y="4400550"/>
          <p14:tracePt t="224228" x="3181350" y="4406900"/>
          <p14:tracePt t="224245" x="3187700" y="4419600"/>
          <p14:tracePt t="224288" x="3187700" y="4425950"/>
          <p14:tracePt t="224288" x="3187700" y="4432300"/>
          <p14:tracePt t="224295" x="3194050" y="4445000"/>
          <p14:tracePt t="224335" x="3200400" y="4451350"/>
          <p14:tracePt t="224345" x="3206750" y="4451350"/>
          <p14:tracePt t="224367" x="3206750" y="4457700"/>
          <p14:tracePt t="224375" x="3213100" y="4457700"/>
          <p14:tracePt t="224447" x="3213100" y="4464050"/>
          <p14:tracePt t="224487" x="3213100" y="4470400"/>
          <p14:tracePt t="224535" x="3213100" y="4476750"/>
          <p14:tracePt t="224807" x="3213100" y="4489450"/>
          <p14:tracePt t="224903" x="3213100" y="4495800"/>
          <p14:tracePt t="224943" x="3213100" y="4508500"/>
          <p14:tracePt t="224959" x="3206750" y="4508500"/>
          <p14:tracePt t="225591" x="3200400" y="4514850"/>
          <p14:tracePt t="225623" x="3200400" y="4521200"/>
          <p14:tracePt t="225743" x="3200400" y="4527550"/>
          <p14:tracePt t="225775" x="3206750" y="4533900"/>
          <p14:tracePt t="225815" x="3206750" y="4546600"/>
          <p14:tracePt t="225839" x="3206750" y="4552950"/>
          <p14:tracePt t="225855" x="3206750" y="4565650"/>
          <p14:tracePt t="225857" x="3213100" y="4578350"/>
          <p14:tracePt t="225878" x="3213100" y="4591050"/>
          <p14:tracePt t="225895" x="3213100" y="4603750"/>
          <p14:tracePt t="225912" x="3219450" y="4610100"/>
          <p14:tracePt t="225928" x="3219450" y="4622800"/>
          <p14:tracePt t="225945" x="3225800" y="4635500"/>
          <p14:tracePt t="225961" x="3225800" y="4648200"/>
          <p14:tracePt t="225978" x="3225800" y="4654550"/>
          <p14:tracePt t="225995" x="3238500" y="4673600"/>
          <p14:tracePt t="226031" x="3244850" y="4673600"/>
          <p14:tracePt t="226055" x="3251200" y="4686300"/>
          <p14:tracePt t="226087" x="3257550" y="4699000"/>
          <p14:tracePt t="226111" x="3263900" y="4699000"/>
          <p14:tracePt t="226127" x="3263900" y="4705350"/>
          <p14:tracePt t="226151" x="3263900" y="4711700"/>
          <p14:tracePt t="226255" x="3263900" y="4718050"/>
          <p14:tracePt t="227127" x="3263900" y="4711700"/>
          <p14:tracePt t="227167" x="3257550" y="4699000"/>
          <p14:tracePt t="227255" x="3257550" y="4692650"/>
          <p14:tracePt t="227295" x="3263900" y="4686300"/>
          <p14:tracePt t="227311" x="3270250" y="4679950"/>
          <p14:tracePt t="227328" x="3270250" y="4673600"/>
          <p14:tracePt t="227329" x="3282950" y="4667250"/>
          <p14:tracePt t="227345" x="3302000" y="4667250"/>
          <p14:tracePt t="227362" x="3321050" y="4654550"/>
          <p14:tracePt t="227378" x="3346450" y="4648200"/>
          <p14:tracePt t="227395" x="3371850" y="4641850"/>
          <p14:tracePt t="227411" x="3397250" y="4641850"/>
          <p14:tracePt t="227428" x="3422650" y="4635500"/>
          <p14:tracePt t="227445" x="3441700" y="4635500"/>
          <p14:tracePt t="227461" x="3492500" y="4629150"/>
          <p14:tracePt t="227478" x="3562350" y="4616450"/>
          <p14:tracePt t="227495" x="3625850" y="4610100"/>
          <p14:tracePt t="227512" x="3695700" y="4597400"/>
          <p14:tracePt t="227528" x="3746500" y="4591050"/>
          <p14:tracePt t="227545" x="3797300" y="4584700"/>
          <p14:tracePt t="227562" x="3822700" y="4584700"/>
          <p14:tracePt t="227578" x="3841750" y="4584700"/>
          <p14:tracePt t="227595" x="3854450" y="4584700"/>
          <p14:tracePt t="227611" x="3873500" y="4584700"/>
          <p14:tracePt t="227628" x="3886200" y="4584700"/>
          <p14:tracePt t="227645" x="3905250" y="4584700"/>
          <p14:tracePt t="227662" x="3930650" y="4584700"/>
          <p14:tracePt t="227678" x="3975100" y="4584700"/>
          <p14:tracePt t="227695" x="4006850" y="4584700"/>
          <p14:tracePt t="227711" x="4038600" y="4584700"/>
          <p14:tracePt t="227728" x="4057650" y="4584700"/>
          <p14:tracePt t="227745" x="4076700" y="4584700"/>
          <p14:tracePt t="227761" x="4083050" y="4584700"/>
          <p14:tracePt t="227839" x="4095750" y="4584700"/>
          <p14:tracePt t="227847" x="4102100" y="4584700"/>
          <p14:tracePt t="227855" x="4121150" y="4584700"/>
          <p14:tracePt t="227863" x="4152900" y="4584700"/>
          <p14:tracePt t="227878" x="4197350" y="4610100"/>
          <p14:tracePt t="227895" x="4241800" y="4660900"/>
          <p14:tracePt t="227912" x="4311650" y="4730750"/>
          <p14:tracePt t="227928" x="4387850" y="4794250"/>
          <p14:tracePt t="227945" x="4451350" y="4826000"/>
          <p14:tracePt t="227962" x="4470400" y="4838700"/>
          <p14:tracePt t="227978" x="4476750" y="4838700"/>
          <p14:tracePt t="227995" x="4489450" y="4838700"/>
          <p14:tracePt t="228011" x="4502150" y="4838700"/>
          <p14:tracePt t="228028" x="4527550" y="4819650"/>
          <p14:tracePt t="228045" x="4565650" y="4794250"/>
          <p14:tracePt t="228061" x="4597400" y="4775200"/>
          <p14:tracePt t="228078" x="4635500" y="4749800"/>
          <p14:tracePt t="228095" x="4660900" y="4730750"/>
          <p14:tracePt t="228111" x="4673600" y="4724400"/>
          <p14:tracePt t="228128" x="4686300" y="4711700"/>
          <p14:tracePt t="228145" x="4692650" y="4711700"/>
          <p14:tracePt t="228161" x="4692650" y="4705350"/>
          <p14:tracePt t="228223" x="4699000" y="4699000"/>
          <p14:tracePt t="229343" x="4699000" y="4686300"/>
          <p14:tracePt t="229351" x="4699000" y="4679950"/>
          <p14:tracePt t="229359" x="4686300" y="4667250"/>
          <p14:tracePt t="229378" x="4686300" y="4654550"/>
          <p14:tracePt t="229515" x="4679950" y="4648200"/>
          <p14:tracePt t="229551" x="4679950" y="4641850"/>
          <p14:tracePt t="229559" x="4667250" y="4635500"/>
          <p14:tracePt t="229566" x="4648200" y="4635500"/>
          <p14:tracePt t="229578" x="4610100" y="4635500"/>
          <p14:tracePt t="229595" x="4527550" y="4635500"/>
          <p14:tracePt t="229611" x="4425950" y="4635500"/>
          <p14:tracePt t="229628" x="4305300" y="4635500"/>
          <p14:tracePt t="229645" x="4184650" y="4635500"/>
          <p14:tracePt t="229661" x="4051300" y="4635500"/>
          <p14:tracePt t="229678" x="3898900" y="4635500"/>
          <p14:tracePt t="229695" x="3790950" y="4641850"/>
          <p14:tracePt t="229711" x="3702050" y="4648200"/>
          <p14:tracePt t="229728" x="3606800" y="4660900"/>
          <p14:tracePt t="229745" x="3498850" y="4673600"/>
          <p14:tracePt t="229762" x="3403600" y="4686300"/>
          <p14:tracePt t="229778" x="3302000" y="4692650"/>
          <p14:tracePt t="229795" x="3213100" y="4699000"/>
          <p14:tracePt t="229812" x="3162300" y="4711700"/>
          <p14:tracePt t="229828" x="3111500" y="4718050"/>
          <p14:tracePt t="229845" x="3079750" y="4718050"/>
          <p14:tracePt t="229862" x="3048000" y="4718050"/>
          <p14:tracePt t="229878" x="3003550" y="4724400"/>
          <p14:tracePt t="229895" x="2978150" y="4730750"/>
          <p14:tracePt t="229912" x="2940050" y="4737100"/>
          <p14:tracePt t="229928" x="2908300" y="4737100"/>
          <p14:tracePt t="229945" x="2870200" y="4737100"/>
          <p14:tracePt t="229961" x="2813050" y="4737100"/>
          <p14:tracePt t="229978" x="2768600" y="4737100"/>
          <p14:tracePt t="229995" x="2698750" y="4737100"/>
          <p14:tracePt t="230011" x="2603500" y="4730750"/>
          <p14:tracePt t="230028" x="2514600" y="4718050"/>
          <p14:tracePt t="230045" x="2216150" y="4673600"/>
          <p14:tracePt t="230102" x="2127250" y="4673600"/>
          <p14:tracePt t="230128" x="2032000" y="4673600"/>
          <p14:tracePt t="230171" x="1974850" y="4673600"/>
          <p14:tracePt t="230195" x="1924050" y="4673600"/>
          <p14:tracePt t="230211" x="1873250" y="4673600"/>
          <p14:tracePt t="230228" x="1847850" y="4673600"/>
          <p14:tracePt t="230245" x="1828800" y="4673600"/>
          <p14:tracePt t="230261" x="1822450" y="4673600"/>
          <p14:tracePt t="230303" x="1809750" y="4673600"/>
          <p14:tracePt t="230327" x="1803400" y="4673600"/>
          <p14:tracePt t="230345" x="1803400" y="4679950"/>
          <p14:tracePt t="230345" x="1803400" y="4686300"/>
          <p14:tracePt t="230361" x="1797050" y="4692650"/>
          <p14:tracePt t="230378" x="1797050" y="4699000"/>
          <p14:tracePt t="230447" x="1797050" y="4705350"/>
          <p14:tracePt t="230767" x="1784350" y="4705350"/>
          <p14:tracePt t="230775" x="1771650" y="4705350"/>
          <p14:tracePt t="230781" x="1739900" y="4692650"/>
          <p14:tracePt t="230795" x="1657350" y="4667250"/>
          <p14:tracePt t="230812" x="1555750" y="4635500"/>
          <p14:tracePt t="230828" x="1435100" y="4629150"/>
          <p14:tracePt t="230845" x="1238250" y="4597400"/>
          <p14:tracePt t="230861" x="1022350" y="4591050"/>
          <p14:tracePt t="230878" x="787400" y="4591050"/>
          <p14:tracePt t="230895" x="711200" y="4591050"/>
          <p14:tracePt t="230912" x="679450" y="4591050"/>
          <p14:tracePt t="231039" x="673100" y="4591050"/>
          <p14:tracePt t="231079" x="673100" y="4597400"/>
          <p14:tracePt t="231111" x="673100" y="4603750"/>
          <p14:tracePt t="231143" x="673100" y="4610100"/>
          <p14:tracePt t="231144" x="673100" y="4616450"/>
          <p14:tracePt t="231199" x="673100" y="4622800"/>
          <p14:tracePt t="231215" x="673100" y="4629150"/>
          <p14:tracePt t="231231" x="679450" y="4635500"/>
          <p14:tracePt t="231263" x="685800" y="4648200"/>
          <p14:tracePt t="231423" x="692150" y="4648200"/>
          <p14:tracePt t="231439" x="704850" y="4641850"/>
          <p14:tracePt t="231447" x="730250" y="4622800"/>
          <p14:tracePt t="231461" x="762000" y="4597400"/>
          <p14:tracePt t="231478" x="806450" y="4578350"/>
          <p14:tracePt t="231495" x="831850" y="4559300"/>
          <p14:tracePt t="231511" x="863600" y="4540250"/>
          <p14:tracePt t="231528" x="876300" y="4533900"/>
          <p14:tracePt t="231545" x="889000" y="4533900"/>
          <p14:tracePt t="231561" x="901700" y="4514850"/>
          <p14:tracePt t="231578" x="933450" y="4508500"/>
          <p14:tracePt t="231595" x="965200" y="4495800"/>
          <p14:tracePt t="231612" x="996950" y="4495800"/>
          <p14:tracePt t="231628" x="1035050" y="4489450"/>
          <p14:tracePt t="231645" x="1066800" y="4489450"/>
          <p14:tracePt t="231661" x="1092200" y="4483100"/>
          <p14:tracePt t="231678" x="1136650" y="4483100"/>
          <p14:tracePt t="231695" x="1155700" y="4483100"/>
          <p14:tracePt t="231711" x="1193800" y="4483100"/>
          <p14:tracePt t="231728" x="1231900" y="4483100"/>
          <p14:tracePt t="231745" x="1250950" y="4483100"/>
          <p14:tracePt t="231761" x="1289050" y="4489450"/>
          <p14:tracePt t="231778" x="1295400" y="4495800"/>
          <p14:tracePt t="231795" x="1320800" y="4502150"/>
          <p14:tracePt t="231811" x="1339850" y="4514850"/>
          <p14:tracePt t="231828" x="1358900" y="4533900"/>
          <p14:tracePt t="231845" x="1371600" y="4546600"/>
          <p14:tracePt t="231861" x="1397000" y="4572000"/>
          <p14:tracePt t="231878" x="1435100" y="4616450"/>
          <p14:tracePt t="231895" x="1460500" y="4648200"/>
          <p14:tracePt t="231911" x="1492250" y="4679950"/>
          <p14:tracePt t="231929" x="1530350" y="4711700"/>
          <p14:tracePt t="231945" x="1562100" y="4730750"/>
          <p14:tracePt t="231961" x="1593850" y="4756150"/>
          <p14:tracePt t="231979" x="1593850" y="4762500"/>
          <p14:tracePt t="231995" x="1606550" y="4768850"/>
          <p14:tracePt t="232011" x="1612900" y="4768850"/>
          <p14:tracePt t="232055" x="1625600" y="4768850"/>
          <p14:tracePt t="232071" x="1631950" y="4768850"/>
          <p14:tracePt t="232079" x="1644650" y="4768850"/>
          <p14:tracePt t="232079" x="1663700" y="4756150"/>
          <p14:tracePt t="232095" x="1682750" y="4737100"/>
          <p14:tracePt t="232112" x="1708150" y="4705350"/>
          <p14:tracePt t="232128" x="1733550" y="4679950"/>
          <p14:tracePt t="232145" x="1758950" y="4641850"/>
          <p14:tracePt t="232161" x="1784350" y="4616450"/>
          <p14:tracePt t="232178" x="1797050" y="4603750"/>
          <p14:tracePt t="232195" x="1822450" y="4591050"/>
          <p14:tracePt t="232211" x="1854200" y="4565650"/>
          <p14:tracePt t="232228" x="1892300" y="4559300"/>
          <p14:tracePt t="232245" x="1949450" y="4533900"/>
          <p14:tracePt t="232261" x="2032000" y="4508500"/>
          <p14:tracePt t="232278" x="2165350" y="4489450"/>
          <p14:tracePt t="232295" x="2247900" y="4476750"/>
          <p14:tracePt t="232312" x="2330450" y="4476750"/>
          <p14:tracePt t="232328" x="2400300" y="4476750"/>
          <p14:tracePt t="232345" x="2470150" y="4476750"/>
          <p14:tracePt t="232361" x="2533650" y="4476750"/>
          <p14:tracePt t="232378" x="2590800" y="4476750"/>
          <p14:tracePt t="232395" x="2654300" y="4476750"/>
          <p14:tracePt t="232411" x="2730500" y="4489450"/>
          <p14:tracePt t="232428" x="2825750" y="4508500"/>
          <p14:tracePt t="232445" x="2927350" y="4533900"/>
          <p14:tracePt t="232461" x="3035300" y="4546600"/>
          <p14:tracePt t="232478" x="3162300" y="4565650"/>
          <p14:tracePt t="232495" x="3225800" y="4578350"/>
          <p14:tracePt t="232511" x="3289300" y="4584700"/>
          <p14:tracePt t="232528" x="3359150" y="4597400"/>
          <p14:tracePt t="232545" x="3441700" y="4610100"/>
          <p14:tracePt t="232562" x="3556000" y="4616450"/>
          <p14:tracePt t="232578" x="3619500" y="4616450"/>
          <p14:tracePt t="232595" x="3676650" y="4616450"/>
          <p14:tracePt t="232611" x="3727450" y="4616450"/>
          <p14:tracePt t="232628" x="3759200" y="4616450"/>
          <p14:tracePt t="232645" x="3790950" y="4616450"/>
          <p14:tracePt t="232661" x="3822700" y="4616450"/>
          <p14:tracePt t="232678" x="3873500" y="4616450"/>
          <p14:tracePt t="232695" x="3898900" y="4616450"/>
          <p14:tracePt t="232711" x="3949700" y="4603750"/>
          <p14:tracePt t="232728" x="3968750" y="4603750"/>
          <p14:tracePt t="232745" x="4000500" y="4591050"/>
          <p14:tracePt t="232761" x="4025900" y="4578350"/>
          <p14:tracePt t="232778" x="4044950" y="4565650"/>
          <p14:tracePt t="232795" x="4064000" y="4559300"/>
          <p14:tracePt t="232811" x="4076700" y="4552950"/>
          <p14:tracePt t="232828" x="4083050" y="4552950"/>
          <p14:tracePt t="232879" x="4089400" y="4546600"/>
          <p14:tracePt t="233767" x="4083050" y="4565650"/>
          <p14:tracePt t="233783" x="4076700" y="4584700"/>
          <p14:tracePt t="233807" x="4076700" y="4597400"/>
          <p14:tracePt t="233831" x="4070350" y="4603750"/>
          <p14:tracePt t="233871" x="4070350" y="4610100"/>
          <p14:tracePt t="234487" x="4070350" y="4616450"/>
          <p14:tracePt t="235335" x="4070350" y="4622800"/>
          <p14:tracePt t="235343" x="4070350" y="4629150"/>
          <p14:tracePt t="235347" x="4032250" y="4635500"/>
          <p14:tracePt t="235361" x="3962400" y="4654550"/>
          <p14:tracePt t="235378" x="3873500" y="4667250"/>
          <p14:tracePt t="235395" x="3803650" y="4679950"/>
          <p14:tracePt t="235411" x="3733800" y="4679950"/>
          <p14:tracePt t="235428" x="3663950" y="4679950"/>
          <p14:tracePt t="235445" x="3575050" y="4679950"/>
          <p14:tracePt t="235462" x="3384550" y="4641850"/>
          <p14:tracePt t="235478" x="3073400" y="4584700"/>
          <p14:tracePt t="235495" x="2876550" y="4559300"/>
          <p14:tracePt t="235511" x="2736850" y="4546600"/>
          <p14:tracePt t="235528" x="2622550" y="4521200"/>
          <p14:tracePt t="235545" x="2578100" y="4521200"/>
          <p14:tracePt t="235561" x="2559050" y="4521200"/>
          <p14:tracePt t="235578" x="2552700" y="4521200"/>
          <p14:tracePt t="235595" x="2540000" y="4521200"/>
          <p14:tracePt t="235612" x="2533650" y="4527550"/>
          <p14:tracePt t="235628" x="2514600" y="4540250"/>
          <p14:tracePt t="235645" x="2495550" y="4559300"/>
          <p14:tracePt t="235661" x="2482850" y="4584700"/>
          <p14:tracePt t="235678" x="2451100" y="4629150"/>
          <p14:tracePt t="235695" x="2451100" y="4654550"/>
          <p14:tracePt t="235712" x="2444750" y="4679950"/>
          <p14:tracePt t="235728" x="2444750" y="4699000"/>
          <p14:tracePt t="235745" x="2444750" y="4718050"/>
          <p14:tracePt t="235762" x="2444750" y="4730750"/>
          <p14:tracePt t="235778" x="2444750" y="4743450"/>
          <p14:tracePt t="235795" x="2444750" y="4756150"/>
          <p14:tracePt t="235812" x="2444750" y="4762500"/>
          <p14:tracePt t="235935" x="2438400" y="4768850"/>
          <p14:tracePt t="235943" x="2419350" y="4768850"/>
          <p14:tracePt t="235951" x="2324100" y="4743450"/>
          <p14:tracePt t="235964" x="2165350" y="4705350"/>
          <p14:tracePt t="235978" x="1962150" y="4667250"/>
          <p14:tracePt t="235995" x="1663700" y="4616450"/>
          <p14:tracePt t="236011" x="1358900" y="4616450"/>
          <p14:tracePt t="236028" x="1041400" y="4616450"/>
          <p14:tracePt t="236045" x="844550" y="4616450"/>
          <p14:tracePt t="236061" x="698500" y="4654550"/>
          <p14:tracePt t="236078" x="577850" y="4686300"/>
          <p14:tracePt t="236095" x="552450" y="4686300"/>
          <p14:tracePt t="236111" x="539750" y="4686300"/>
          <p14:tracePt t="236151" x="533400" y="4686300"/>
          <p14:tracePt t="236159" x="520700" y="4686300"/>
          <p14:tracePt t="236171" x="508000" y="4686300"/>
          <p14:tracePt t="236178" x="488950" y="4699000"/>
          <p14:tracePt t="236195" x="476250" y="4699000"/>
          <p14:tracePt t="236212" x="463550" y="4699000"/>
          <p14:tracePt t="236228" x="457200" y="4699000"/>
          <p14:tracePt t="236245" x="444500" y="4699000"/>
          <p14:tracePt t="236262" x="438150" y="4699000"/>
          <p14:tracePt t="236278" x="431800" y="4705350"/>
          <p14:tracePt t="239567" x="444500" y="4705350"/>
          <p14:tracePt t="239575" x="457200" y="4705350"/>
          <p14:tracePt t="239576" x="527050" y="4724400"/>
          <p14:tracePt t="239595" x="666750" y="4743450"/>
          <p14:tracePt t="239611" x="857250" y="4768850"/>
          <p14:tracePt t="239629" x="1016000" y="4787900"/>
          <p14:tracePt t="239645" x="1168400" y="4813300"/>
          <p14:tracePt t="239662" x="1263650" y="4819650"/>
          <p14:tracePt t="239678" x="1416050" y="4845050"/>
          <p14:tracePt t="239695" x="1530350" y="4864100"/>
          <p14:tracePt t="239711" x="1657350" y="4883150"/>
          <p14:tracePt t="239728" x="1803400" y="4908550"/>
          <p14:tracePt t="239745" x="1949450" y="4921250"/>
          <p14:tracePt t="239762" x="2101850" y="4946650"/>
          <p14:tracePt t="239778" x="2222500" y="4959350"/>
          <p14:tracePt t="239795" x="2330450" y="4972050"/>
          <p14:tracePt t="239812" x="2419350" y="4978400"/>
          <p14:tracePt t="239828" x="2540000" y="4984750"/>
          <p14:tracePt t="239845" x="2660650" y="4984750"/>
          <p14:tracePt t="239861" x="2800350" y="4984750"/>
          <p14:tracePt t="239878" x="2997200" y="4991100"/>
          <p14:tracePt t="239895" x="3111500" y="5010150"/>
          <p14:tracePt t="239912" x="3194050" y="5016500"/>
          <p14:tracePt t="239928" x="3251200" y="5022850"/>
          <p14:tracePt t="239945" x="3289300" y="5035550"/>
          <p14:tracePt t="239962" x="3327400" y="5035550"/>
          <p14:tracePt t="239978" x="3365500" y="5035550"/>
          <p14:tracePt t="239995" x="3416300" y="5035550"/>
          <p14:tracePt t="240011" x="3492500" y="5035550"/>
          <p14:tracePt t="240028" x="3594100" y="5035550"/>
          <p14:tracePt t="240045" x="3689350" y="5035550"/>
          <p14:tracePt t="240061" x="3797300" y="5035550"/>
          <p14:tracePt t="240078" x="3924300" y="5035550"/>
          <p14:tracePt t="240095" x="3987800" y="5035550"/>
          <p14:tracePt t="240112" x="4038600" y="5035550"/>
          <p14:tracePt t="240128" x="4102100" y="5035550"/>
          <p14:tracePt t="240145" x="4178300" y="5035550"/>
          <p14:tracePt t="240161" x="4248150" y="5035550"/>
          <p14:tracePt t="240178" x="4305300" y="5035550"/>
          <p14:tracePt t="240195" x="4330700" y="5035550"/>
          <p14:tracePt t="240211" x="4356100" y="5035550"/>
          <p14:tracePt t="240228" x="4381500" y="5035550"/>
          <p14:tracePt t="240261" x="4413250" y="5035550"/>
          <p14:tracePt t="240295" x="4425950" y="5035550"/>
          <p14:tracePt t="240312" x="4464050" y="5035550"/>
          <p14:tracePt t="240358" x="4495800" y="5035550"/>
          <p14:tracePt t="240378" x="4521200" y="5035550"/>
          <p14:tracePt t="240395" x="4559300" y="5035550"/>
          <p14:tracePt t="240411" x="4616450" y="5035550"/>
          <p14:tracePt t="240428" x="4660900" y="5035550"/>
          <p14:tracePt t="240445" x="4718050" y="5035550"/>
          <p14:tracePt t="240462" x="4787900" y="5035550"/>
          <p14:tracePt t="240478" x="4921250" y="5035550"/>
          <p14:tracePt t="240495" x="5029200" y="5035550"/>
          <p14:tracePt t="240512" x="5124450" y="5035550"/>
          <p14:tracePt t="240528" x="5219700" y="5035550"/>
          <p14:tracePt t="240545" x="5314950" y="5035550"/>
          <p14:tracePt t="240562" x="5416550" y="5035550"/>
          <p14:tracePt t="240578" x="5505450" y="5035550"/>
          <p14:tracePt t="240595" x="5588000" y="5048250"/>
          <p14:tracePt t="240611" x="5695950" y="5067300"/>
          <p14:tracePt t="240628" x="5784850" y="5080000"/>
          <p14:tracePt t="240645" x="5873750" y="5086350"/>
          <p14:tracePt t="240661" x="5937250" y="5105400"/>
          <p14:tracePt t="240678" x="6019800" y="5130800"/>
          <p14:tracePt t="240695" x="6102350" y="5156200"/>
          <p14:tracePt t="240712" x="6184900" y="5194300"/>
          <p14:tracePt t="240728" x="6292850" y="5251450"/>
          <p14:tracePt t="240745" x="6413500" y="5314950"/>
          <p14:tracePt t="240761" x="6534150" y="5365750"/>
          <p14:tracePt t="240778" x="6623050" y="5397500"/>
          <p14:tracePt t="240795" x="6705600" y="5410200"/>
          <p14:tracePt t="240811" x="6781800" y="5435600"/>
          <p14:tracePt t="240828" x="6826250" y="5441950"/>
          <p14:tracePt t="240845" x="6851650" y="5448300"/>
          <p14:tracePt t="240879" x="6858000" y="5448300"/>
          <p14:tracePt t="240879" x="6877050" y="5454650"/>
          <p14:tracePt t="240895" x="6889750" y="5461000"/>
          <p14:tracePt t="240911" x="6902450" y="5461000"/>
          <p14:tracePt t="241471" x="6896100" y="5461000"/>
          <p14:tracePt t="241479" x="6877050" y="5461000"/>
          <p14:tracePt t="241487" x="6832600" y="5461000"/>
          <p14:tracePt t="241511" x="6800850" y="5461000"/>
          <p14:tracePt t="241528" x="6756400" y="5461000"/>
          <p14:tracePt t="241545" x="6705600" y="5461000"/>
          <p14:tracePt t="241561" x="6654800" y="5454650"/>
          <p14:tracePt t="241578" x="6616700" y="5448300"/>
          <p14:tracePt t="241595" x="6591300" y="5448300"/>
          <p14:tracePt t="241612" x="6572250" y="5448300"/>
          <p14:tracePt t="241647" x="6565900" y="5448300"/>
          <p14:tracePt t="241663" x="6559550" y="5448300"/>
          <p14:tracePt t="241687" x="6553200" y="5448300"/>
          <p14:tracePt t="241711" x="6546850" y="5448300"/>
          <p14:tracePt t="241735" x="6540500" y="5441950"/>
          <p14:tracePt t="241743" x="6534150" y="5441950"/>
          <p14:tracePt t="241745" x="6527800" y="5435600"/>
          <p14:tracePt t="241761" x="6515100" y="5422900"/>
          <p14:tracePt t="241778" x="6515100" y="5416550"/>
          <p14:tracePt t="242079" x="6508750" y="5410200"/>
          <p14:tracePt t="242247" x="6515100" y="5410200"/>
          <p14:tracePt t="242263" x="6521450" y="5410200"/>
          <p14:tracePt t="242271" x="6534150" y="5410200"/>
          <p14:tracePt t="242279" x="6559550" y="5410200"/>
          <p14:tracePt t="242319" x="6572250" y="5410200"/>
          <p14:tracePt t="242335" x="6578600" y="5410200"/>
          <p14:tracePt t="242351" x="6591300" y="5403850"/>
          <p14:tracePt t="242361" x="6597650" y="5403850"/>
          <p14:tracePt t="242363" x="6610350" y="5403850"/>
          <p14:tracePt t="242378" x="6623050" y="5403850"/>
          <p14:tracePt t="242395" x="6635750" y="5403850"/>
          <p14:tracePt t="242487" x="6642100" y="5403850"/>
          <p14:tracePt t="242495" x="6654800" y="5403850"/>
          <p14:tracePt t="242511" x="6661150" y="5403850"/>
          <p14:tracePt t="242520" x="6667500" y="5410200"/>
          <p14:tracePt t="242545" x="6680200" y="5416550"/>
          <p14:tracePt t="242583" x="6686550" y="5416550"/>
          <p14:tracePt t="242631" x="6692900" y="5422900"/>
          <p14:tracePt t="243103" x="6699250" y="5429250"/>
          <p14:tracePt t="243327" x="6705600" y="5422900"/>
          <p14:tracePt t="243335" x="6705600" y="5416550"/>
          <p14:tracePt t="243342" x="6711950" y="5384800"/>
          <p14:tracePt t="243383" x="6711950" y="5378450"/>
          <p14:tracePt t="243395" x="6718300" y="5372100"/>
          <p14:tracePt t="243423" x="6718300" y="5365750"/>
          <p14:tracePt t="243431" x="6724650" y="5365750"/>
          <p14:tracePt t="243439" x="6724650" y="5359400"/>
          <p14:tracePt t="243462" x="6724650" y="5353050"/>
          <p14:tracePt t="243462" x="6724650" y="5346700"/>
          <p14:tracePt t="243478" x="6724650" y="5334000"/>
          <p14:tracePt t="243495" x="6724650" y="5327650"/>
          <p14:tracePt t="243512" x="6724650" y="5321300"/>
          <p14:tracePt t="243528" x="6724650" y="5314950"/>
          <p14:tracePt t="243545" x="6724650" y="5308600"/>
          <p14:tracePt t="243561" x="6724650" y="5302250"/>
          <p14:tracePt t="243578" x="6724650" y="5295900"/>
          <p14:tracePt t="243623" x="6724650" y="5289550"/>
          <p14:tracePt t="243639" x="6724650" y="5283200"/>
          <p14:tracePt t="243959" x="6724650" y="5276850"/>
          <p14:tracePt t="244391" x="6718300" y="5276850"/>
          <p14:tracePt t="244439" x="6711950" y="5276850"/>
          <p14:tracePt t="244463" x="6711950" y="5283200"/>
          <p14:tracePt t="244479" x="6711950" y="5289550"/>
          <p14:tracePt t="244519" x="6711950" y="5295900"/>
          <p14:tracePt t="244879" x="6711950" y="5302250"/>
          <p14:tracePt t="244895" x="6711950" y="5308600"/>
          <p14:tracePt t="244959" x="6711950" y="5314950"/>
          <p14:tracePt t="244967" x="6705600" y="5314950"/>
          <p14:tracePt t="245023" x="6699250" y="5321300"/>
          <p14:tracePt t="245311" x="6699250" y="5327650"/>
          <p14:tracePt t="245335" x="6699250" y="5334000"/>
          <p14:tracePt t="245351" x="6705600" y="5334000"/>
          <p14:tracePt t="245355" x="6705600" y="5340350"/>
          <p14:tracePt t="245378" x="6705600" y="5346700"/>
          <p14:tracePt t="245395" x="6705600" y="5353050"/>
          <p14:tracePt t="245412" x="6711950" y="5359400"/>
          <p14:tracePt t="245455" x="6718300" y="5365750"/>
          <p14:tracePt t="245671" x="6724650" y="5372100"/>
          <p14:tracePt t="245847" x="6724650" y="5378450"/>
          <p14:tracePt t="245959" x="6731000" y="5378450"/>
          <p14:tracePt t="245991" x="6737350" y="5384800"/>
          <p14:tracePt t="245999" x="6737350" y="5391150"/>
          <p14:tracePt t="246004" x="6743700" y="5403850"/>
          <p14:tracePt t="246047" x="6743700" y="5410200"/>
          <p14:tracePt t="246231" x="6750050" y="5422900"/>
          <p14:tracePt t="246247" x="6756400" y="5429250"/>
          <p14:tracePt t="246279" x="6756400" y="5435600"/>
          <p14:tracePt t="246283" x="6762750" y="5435600"/>
          <p14:tracePt t="246287" x="6762750" y="5441950"/>
          <p14:tracePt t="246311" x="6762750" y="5448300"/>
          <p14:tracePt t="246663" x="6762750" y="5454650"/>
          <p14:tracePt t="246679" x="6769100" y="5461000"/>
          <p14:tracePt t="248239" x="6775450" y="5461000"/>
          <p14:tracePt t="248439" x="6775450" y="5454650"/>
          <p14:tracePt t="248447" x="6775450" y="5448300"/>
          <p14:tracePt t="248615" x="6775450" y="5441950"/>
          <p14:tracePt t="248751" x="6775450" y="5435600"/>
          <p14:tracePt t="248767" x="6781800" y="5435600"/>
          <p14:tracePt t="248791" x="6788150" y="5429250"/>
          <p14:tracePt t="248811" x="6794500" y="5422900"/>
          <p14:tracePt t="248812" x="6800850" y="5422900"/>
          <p14:tracePt t="248828" x="6807200" y="5416550"/>
          <p14:tracePt t="248845" x="6813550" y="5410200"/>
          <p14:tracePt t="248999" x="6826250" y="5410200"/>
          <p14:tracePt t="249031" x="6838950" y="5403850"/>
          <p14:tracePt t="249047" x="6845300" y="5397500"/>
          <p14:tracePt t="249055" x="6851650" y="5397500"/>
          <p14:tracePt t="249063" x="6858000" y="5391150"/>
          <p14:tracePt t="249078" x="6877050" y="5384800"/>
          <p14:tracePt t="249095" x="6896100" y="5384800"/>
          <p14:tracePt t="249112" x="6902450" y="5384800"/>
          <p14:tracePt t="249128" x="6915150" y="5384800"/>
          <p14:tracePt t="249145" x="6927850" y="5372100"/>
          <p14:tracePt t="249191" x="6934200" y="5372100"/>
          <p14:tracePt t="249207" x="6946900" y="5372100"/>
          <p14:tracePt t="249215" x="6972300" y="5372100"/>
          <p14:tracePt t="249228" x="6997700" y="5372100"/>
          <p14:tracePt t="249245" x="7035800" y="5378450"/>
          <p14:tracePt t="249262" x="7067550" y="5384800"/>
          <p14:tracePt t="249278" x="7086600" y="5384800"/>
          <p14:tracePt t="249295" x="7092950" y="5384800"/>
          <p14:tracePt t="249359" x="7105650" y="5391150"/>
          <p14:tracePt t="249367" x="7112000" y="5391150"/>
          <p14:tracePt t="249375" x="7124700" y="5391150"/>
          <p14:tracePt t="249439" x="7131050" y="5391150"/>
          <p14:tracePt t="249447" x="7137400" y="5397500"/>
          <p14:tracePt t="249479" x="7143750" y="5397500"/>
          <p14:tracePt t="249479" x="7150100" y="5397500"/>
          <p14:tracePt t="249495" x="7156450" y="5397500"/>
          <p14:tracePt t="249599" x="7162800" y="5397500"/>
          <p14:tracePt t="249615" x="7169150" y="5397500"/>
          <p14:tracePt t="249623" x="7175500" y="5397500"/>
          <p14:tracePt t="249636" x="7181850" y="5397500"/>
          <p14:tracePt t="249727" x="7181850" y="5403850"/>
          <p14:tracePt t="249735" x="7188200" y="5403850"/>
          <p14:tracePt t="249738" x="7194550" y="5403850"/>
          <p14:tracePt t="249807" x="7200900" y="5403850"/>
          <p14:tracePt t="249820" x="7207250" y="5403850"/>
          <p14:tracePt t="249863" x="7213600" y="5403850"/>
          <p14:tracePt t="250127" x="7219950" y="5403850"/>
          <p14:tracePt t="250167" x="7219950" y="5397500"/>
          <p14:tracePt t="250191" x="7219950" y="5391150"/>
          <p14:tracePt t="250207" x="7219950" y="5384800"/>
          <p14:tracePt t="250215" x="7219950" y="5372100"/>
          <p14:tracePt t="250229" x="7219950" y="5359400"/>
          <p14:tracePt t="250245" x="7219950" y="5353050"/>
          <p14:tracePt t="250295" x="7219950" y="5346700"/>
          <p14:tracePt t="250671" x="7219950" y="5353050"/>
          <p14:tracePt t="250679" x="7219950" y="5365750"/>
          <p14:tracePt t="250775" x="7219950" y="5372100"/>
          <p14:tracePt t="250863" x="7219950" y="5378450"/>
          <p14:tracePt t="250871" x="7219950" y="5384800"/>
          <p14:tracePt t="250872" x="7226300" y="5397500"/>
          <p14:tracePt t="250967" x="7232650" y="5397500"/>
          <p14:tracePt t="250975" x="7239000" y="5397500"/>
          <p14:tracePt t="250976" x="7251700" y="5397500"/>
          <p14:tracePt t="250995" x="7270750" y="5397500"/>
          <p14:tracePt t="251011" x="7289800" y="5397500"/>
          <p14:tracePt t="251028" x="7308850" y="5397500"/>
          <p14:tracePt t="251095" x="7315200" y="5397500"/>
          <p14:tracePt t="251111" x="7321550" y="5397500"/>
          <p14:tracePt t="251119" x="7327900" y="5391150"/>
          <p14:tracePt t="251129" x="7334250" y="5391150"/>
          <p14:tracePt t="251145" x="7340600" y="5384800"/>
          <p14:tracePt t="251191" x="7346950" y="5384800"/>
          <p14:tracePt t="251199" x="7346950" y="5378450"/>
          <p14:tracePt t="251207" x="7353300" y="5372100"/>
          <p14:tracePt t="251335" x="7359650" y="5372100"/>
          <p14:tracePt t="251343" x="7366000" y="5372100"/>
          <p14:tracePt t="251591" x="7372350" y="5372100"/>
          <p14:tracePt t="251999" x="7372350" y="5365750"/>
          <p14:tracePt t="252007" x="7385050" y="5365750"/>
          <p14:tracePt t="252008" x="7391400" y="5353050"/>
          <p14:tracePt t="252028" x="7397750" y="5353050"/>
          <p14:tracePt t="252045" x="7410450" y="5346700"/>
          <p14:tracePt t="252061" x="7410450" y="5340350"/>
          <p14:tracePt t="252078" x="7423150" y="5334000"/>
          <p14:tracePt t="252119" x="7423150" y="5327650"/>
          <p14:tracePt t="252135" x="7429500" y="5327650"/>
          <p14:tracePt t="252137" x="7442200" y="5321300"/>
          <p14:tracePt t="252223" x="7448550" y="5321300"/>
          <p14:tracePt t="252239" x="7448550" y="5314950"/>
          <p14:tracePt t="252239" x="7461250" y="5314950"/>
          <p14:tracePt t="252262" x="7480300" y="5308600"/>
          <p14:tracePt t="252278" x="7537450" y="5289550"/>
          <p14:tracePt t="252295" x="7581900" y="5270500"/>
          <p14:tracePt t="252311" x="7600950" y="5251450"/>
          <p14:tracePt t="252328" x="7620000" y="5226050"/>
          <p14:tracePt t="252346" x="7632700" y="5194300"/>
          <p14:tracePt t="252361" x="7645400" y="5137150"/>
          <p14:tracePt t="252378" x="7651750" y="5099050"/>
          <p14:tracePt t="252395" x="7658100" y="5086350"/>
          <p14:tracePt t="252411" x="7658100" y="5080000"/>
          <p14:tracePt t="252519" x="7658100" y="5073650"/>
          <p14:tracePt t="252543" x="7664450" y="5073650"/>
          <p14:tracePt t="252554" x="7670800" y="5080000"/>
          <p14:tracePt t="252555" x="7677150" y="5111750"/>
          <p14:tracePt t="252578" x="7689850" y="5143500"/>
          <p14:tracePt t="252595" x="7696200" y="5181600"/>
          <p14:tracePt t="252612" x="7702550" y="5213350"/>
          <p14:tracePt t="252628" x="7702550" y="5257800"/>
          <p14:tracePt t="252645" x="7708900" y="5289550"/>
          <p14:tracePt t="252661" x="7715250" y="5334000"/>
          <p14:tracePt t="252678" x="7721600" y="5378450"/>
          <p14:tracePt t="252695" x="7727950" y="5384800"/>
          <p14:tracePt t="252711" x="7727950" y="5391150"/>
          <p14:tracePt t="252887" x="7734300" y="5391150"/>
          <p14:tracePt t="252903" x="7740650" y="5391150"/>
          <p14:tracePt t="252908" x="7747000" y="5391150"/>
          <p14:tracePt t="253103" x="7753350" y="5391150"/>
          <p14:tracePt t="253111" x="7759700" y="5391150"/>
          <p14:tracePt t="253120" x="7766050" y="5391150"/>
          <p14:tracePt t="253223" x="7772400" y="5391150"/>
          <p14:tracePt t="253255" x="7778750" y="5391150"/>
          <p14:tracePt t="253303" x="7785100" y="5384800"/>
          <p14:tracePt t="253335" x="7791450" y="5384800"/>
          <p14:tracePt t="253343" x="7797800" y="5384800"/>
          <p14:tracePt t="253346" x="7810500" y="5384800"/>
          <p14:tracePt t="253362" x="7823200" y="5384800"/>
          <p14:tracePt t="253378" x="7854950" y="5384800"/>
          <p14:tracePt t="253395" x="7886700" y="5378450"/>
          <p14:tracePt t="253411" x="7918450" y="5372100"/>
          <p14:tracePt t="253428" x="7937500" y="5365750"/>
          <p14:tracePt t="253815" x="7912100" y="5365750"/>
          <p14:tracePt t="253823" x="7874000" y="5365750"/>
          <p14:tracePt t="253831" x="7753350" y="5365750"/>
          <p14:tracePt t="253845" x="7575550" y="5365750"/>
          <p14:tracePt t="253861" x="7391400" y="5359400"/>
          <p14:tracePt t="253878" x="7124700" y="5346700"/>
          <p14:tracePt t="253912" x="7086600" y="5346700"/>
          <p14:tracePt t="254015" x="7080250" y="5346700"/>
          <p14:tracePt t="254119" x="7080250" y="5353050"/>
          <p14:tracePt t="254199" x="7086600" y="5353050"/>
          <p14:tracePt t="254207" x="7092950" y="5353050"/>
          <p14:tracePt t="254215" x="7099300" y="5353050"/>
          <p14:tracePt t="254228" x="7124700" y="5353050"/>
          <p14:tracePt t="254245" x="7156450" y="5353050"/>
          <p14:tracePt t="254262" x="7169150" y="5353050"/>
          <p14:tracePt t="254278" x="7181850" y="5353050"/>
          <p14:tracePt t="254296" x="7188200" y="5353050"/>
          <p14:tracePt t="254335" x="7194550" y="5353050"/>
          <p14:tracePt t="254343" x="7200900" y="5353050"/>
          <p14:tracePt t="254351" x="7226300" y="5353050"/>
          <p14:tracePt t="254362" x="7258050" y="5340350"/>
          <p14:tracePt t="254378" x="7277100" y="5334000"/>
          <p14:tracePt t="254395" x="7289800" y="5327650"/>
          <p14:tracePt t="254615" x="7296150" y="5327650"/>
          <p14:tracePt t="254671" x="7302500" y="5327650"/>
          <p14:tracePt t="254695" x="7302500" y="5340350"/>
          <p14:tracePt t="254703" x="7302500" y="5346700"/>
          <p14:tracePt t="254735" x="7302500" y="5353050"/>
          <p14:tracePt t="254783" x="7302500" y="5359400"/>
          <p14:tracePt t="254791" x="7308850" y="5365750"/>
          <p14:tracePt t="254815" x="7321550" y="5365750"/>
          <p14:tracePt t="254815" x="7334250" y="5365750"/>
          <p14:tracePt t="254828" x="7359650" y="5359400"/>
          <p14:tracePt t="254845" x="7372350" y="5340350"/>
          <p14:tracePt t="254861" x="7385050" y="5334000"/>
          <p14:tracePt t="254999" x="7397750" y="5334000"/>
          <p14:tracePt t="255015" x="7416800" y="5346700"/>
          <p14:tracePt t="255031" x="7423150" y="5353050"/>
          <p14:tracePt t="255039" x="7429500" y="5353050"/>
          <p14:tracePt t="255047" x="7435850" y="5353050"/>
          <p14:tracePt t="255247" x="7442200" y="5353050"/>
          <p14:tracePt t="255253" x="7461250" y="5353050"/>
          <p14:tracePt t="255255" x="7493000" y="5353050"/>
          <p14:tracePt t="255278" x="7537450" y="5334000"/>
          <p14:tracePt t="255295" x="7543800" y="5327650"/>
          <p14:tracePt t="255312" x="7550150" y="5321300"/>
          <p14:tracePt t="255503" x="7556500" y="5321300"/>
          <p14:tracePt t="255511" x="7562850" y="5327650"/>
          <p14:tracePt t="255520" x="7588250" y="5353050"/>
          <p14:tracePt t="255545" x="7594600" y="5372100"/>
          <p14:tracePt t="255561" x="7607300" y="5378450"/>
          <p14:tracePt t="255578" x="7613650" y="5378450"/>
          <p14:tracePt t="255595" x="7613650" y="5384800"/>
          <p14:tracePt t="255611" x="7620000" y="5384800"/>
          <p14:tracePt t="255628" x="7645400" y="5384800"/>
          <p14:tracePt t="255645" x="7677150" y="5378450"/>
          <p14:tracePt t="255661" x="7715250" y="5378450"/>
          <p14:tracePt t="255678" x="7772400" y="5372100"/>
          <p14:tracePt t="255695" x="7785100" y="5372100"/>
          <p14:tracePt t="255767" x="7791450" y="5372100"/>
          <p14:tracePt t="255783" x="7804150" y="5372100"/>
          <p14:tracePt t="255795" x="7810500" y="5372100"/>
          <p14:tracePt t="255795" x="7829550" y="5372100"/>
          <p14:tracePt t="255811" x="7835900" y="5372100"/>
          <p14:tracePt t="256095" x="7829550" y="5378450"/>
          <p14:tracePt t="256104" x="7804150" y="5378450"/>
          <p14:tracePt t="256105" x="7683500" y="5416550"/>
          <p14:tracePt t="256128" x="7537450" y="5429250"/>
          <p14:tracePt t="256145" x="7308850" y="5454650"/>
          <p14:tracePt t="256162" x="7023100" y="5454650"/>
          <p14:tracePt t="256178" x="6864350" y="5486400"/>
          <p14:tracePt t="256195" x="6737350" y="5537200"/>
          <p14:tracePt t="256211" x="6692900" y="5575300"/>
          <p14:tracePt t="256228" x="6673850" y="5594350"/>
          <p14:tracePt t="256245" x="6673850" y="5600700"/>
          <p14:tracePt t="256632" x="0" y="0"/>
        </p14:tracePtLst>
        <p14:tracePtLst>
          <p14:tracePt t="267722" x="3060700" y="2578100"/>
          <p14:tracePt t="267927" x="3060700" y="2565400"/>
          <p14:tracePt t="267935" x="3060700" y="2546350"/>
          <p14:tracePt t="267943" x="3048000" y="2501900"/>
          <p14:tracePt t="267959" x="3035300" y="2457450"/>
          <p14:tracePt t="267975" x="3016250" y="2419350"/>
          <p14:tracePt t="267988" x="3009900" y="2381250"/>
          <p14:tracePt t="268007" x="2984500" y="2305050"/>
          <p14:tracePt t="268023" x="2952750" y="2203450"/>
          <p14:tracePt t="268039" x="2914650" y="2076450"/>
          <p14:tracePt t="268039" x="2889250" y="2006600"/>
          <p14:tracePt t="268055" x="2857500" y="1860550"/>
          <p14:tracePt t="268088" x="2806700" y="1689100"/>
          <p14:tracePt t="268095" x="2762250" y="1517650"/>
          <p14:tracePt t="268104" x="2724150" y="1403350"/>
          <p14:tracePt t="268121" x="2711450" y="1358900"/>
          <p14:tracePt t="268255" x="2711450" y="1352550"/>
          <p14:tracePt t="268263" x="2711450" y="1346200"/>
          <p14:tracePt t="268271" x="2711450" y="1314450"/>
          <p14:tracePt t="268288" x="2736850" y="1276350"/>
          <p14:tracePt t="268305" x="2768600" y="1238250"/>
          <p14:tracePt t="268321" x="2806700" y="1200150"/>
          <p14:tracePt t="268338" x="2857500" y="1149350"/>
          <p14:tracePt t="268354" x="2901950" y="1079500"/>
          <p14:tracePt t="268371" x="2952750" y="1016000"/>
          <p14:tracePt t="268388" x="2984500" y="952500"/>
          <p14:tracePt t="268404" x="3009900" y="895350"/>
          <p14:tracePt t="268421" x="3035300" y="838200"/>
          <p14:tracePt t="268438" x="3054350" y="787400"/>
          <p14:tracePt t="268454" x="3092450" y="711200"/>
          <p14:tracePt t="268471" x="3105150" y="673100"/>
          <p14:tracePt t="268488" x="3124200" y="622300"/>
          <p14:tracePt t="268504" x="3155950" y="565150"/>
          <p14:tracePt t="268521" x="3187700" y="495300"/>
          <p14:tracePt t="268538" x="3213100" y="450850"/>
          <p14:tracePt t="268554" x="3225800" y="431800"/>
          <p14:tracePt t="268571" x="3232150" y="419100"/>
          <p14:tracePt t="268623" x="3232150" y="412750"/>
          <p14:tracePt t="268663" x="3238500" y="412750"/>
          <p14:tracePt t="268671" x="3244850" y="412750"/>
          <p14:tracePt t="268703" x="3251200" y="406400"/>
          <p14:tracePt t="268727" x="3263900" y="406400"/>
          <p14:tracePt t="268743" x="3270250" y="400050"/>
          <p14:tracePt t="268807" x="3282950" y="400050"/>
          <p14:tracePt t="268911" x="3289300" y="400050"/>
          <p14:tracePt t="268927" x="3302000" y="400050"/>
          <p14:tracePt t="268938" x="3314700" y="400050"/>
          <p14:tracePt t="268943" x="3346450" y="406400"/>
          <p14:tracePt t="268955" x="3371850" y="412750"/>
          <p14:tracePt t="269343" x="3378200" y="425450"/>
          <p14:tracePt t="269383" x="3378200" y="431800"/>
          <p14:tracePt t="269399" x="3378200" y="438150"/>
          <p14:tracePt t="269415" x="3378200" y="444500"/>
          <p14:tracePt t="269447" x="3378200" y="450850"/>
          <p14:tracePt t="269455" x="3378200" y="457200"/>
          <p14:tracePt t="269463" x="3378200" y="469900"/>
          <p14:tracePt t="269488" x="3378200" y="488950"/>
          <p14:tracePt t="269505" x="3378200" y="501650"/>
          <p14:tracePt t="269521" x="3378200" y="508000"/>
          <p14:tracePt t="269538" x="3378200" y="527050"/>
          <p14:tracePt t="269554" x="3378200" y="533400"/>
          <p14:tracePt t="269571" x="3378200" y="546100"/>
          <p14:tracePt t="269588" x="3378200" y="552450"/>
          <p14:tracePt t="269604" x="3378200" y="558800"/>
          <p14:tracePt t="269621" x="3378200" y="565150"/>
          <p14:tracePt t="269638" x="3378200" y="571500"/>
          <p14:tracePt t="270103" x="3371850" y="571500"/>
          <p14:tracePt t="270113" x="3365500" y="577850"/>
          <p14:tracePt t="270143" x="3359150" y="577850"/>
          <p14:tracePt t="270815" x="3352800" y="590550"/>
          <p14:tracePt t="270830" x="3352800" y="628650"/>
          <p14:tracePt t="270831" x="3346450" y="679450"/>
          <p14:tracePt t="270854" x="3333750" y="768350"/>
          <p14:tracePt t="270871" x="3333750" y="831850"/>
          <p14:tracePt t="270888" x="3333750" y="895350"/>
          <p14:tracePt t="270905" x="3333750" y="971550"/>
          <p14:tracePt t="270921" x="3333750" y="1041400"/>
          <p14:tracePt t="270938" x="3333750" y="1117600"/>
          <p14:tracePt t="270954" x="3333750" y="1193800"/>
          <p14:tracePt t="270971" x="3333750" y="1270000"/>
          <p14:tracePt t="270988" x="3333750" y="1333500"/>
          <p14:tracePt t="271005" x="3333750" y="1416050"/>
          <p14:tracePt t="271021" x="3340100" y="1485900"/>
          <p14:tracePt t="271038" x="3365500" y="1568450"/>
          <p14:tracePt t="271054" x="3409950" y="1708150"/>
          <p14:tracePt t="271071" x="3441700" y="1816100"/>
          <p14:tracePt t="271088" x="3473450" y="1949450"/>
          <p14:tracePt t="271104" x="3530600" y="2089150"/>
          <p14:tracePt t="271121" x="3594100" y="2254250"/>
          <p14:tracePt t="271138" x="3657600" y="2393950"/>
          <p14:tracePt t="271155" x="3714750" y="2533650"/>
          <p14:tracePt t="271171" x="3759200" y="2641600"/>
          <p14:tracePt t="271188" x="3816350" y="2774950"/>
          <p14:tracePt t="271204" x="3867150" y="2895600"/>
          <p14:tracePt t="271221" x="3943350" y="3022600"/>
          <p14:tracePt t="271238" x="4032250" y="3149600"/>
          <p14:tracePt t="271255" x="4146550" y="3327400"/>
          <p14:tracePt t="271271" x="4279900" y="3505200"/>
          <p14:tracePt t="271307" x="4572000" y="3765550"/>
          <p14:tracePt t="271345" x="4883150" y="4000500"/>
          <p14:tracePt t="271371" x="5073650" y="4114800"/>
          <p14:tracePt t="271388" x="5257800" y="4229100"/>
          <p14:tracePt t="271405" x="5384800" y="4311650"/>
          <p14:tracePt t="271421" x="5480050" y="4362450"/>
          <p14:tracePt t="271438" x="5556250" y="4406900"/>
          <p14:tracePt t="271438" x="5613400" y="4451350"/>
          <p14:tracePt t="271455" x="5734050" y="4514850"/>
          <p14:tracePt t="271471" x="5905500" y="4622800"/>
          <p14:tracePt t="271488" x="6108700" y="4730750"/>
          <p14:tracePt t="271504" x="6273800" y="4813300"/>
          <p14:tracePt t="271521" x="6388100" y="4864100"/>
          <p14:tracePt t="271538" x="6457950" y="4889500"/>
          <p14:tracePt t="271555" x="6477000" y="4895850"/>
          <p14:tracePt t="271631" x="6483350" y="4895850"/>
          <p14:tracePt t="271679" x="6489700" y="4895850"/>
          <p14:tracePt t="271719" x="6489700" y="4902200"/>
          <p14:tracePt t="271735" x="6489700" y="4908550"/>
          <p14:tracePt t="271743" x="6496050" y="4914900"/>
          <p14:tracePt t="271755" x="6502400" y="4927600"/>
          <p14:tracePt t="271771" x="6502400" y="4940300"/>
          <p14:tracePt t="271788" x="6502400" y="4946650"/>
          <p14:tracePt t="271804" x="6508750" y="4965700"/>
          <p14:tracePt t="271821" x="6508750" y="4984750"/>
          <p14:tracePt t="271838" x="6515100" y="5016500"/>
          <p14:tracePt t="271854" x="6521450" y="5060950"/>
          <p14:tracePt t="271871" x="6521450" y="5073650"/>
          <p14:tracePt t="271888" x="6521450" y="5086350"/>
          <p14:tracePt t="271904" x="6521450" y="5099050"/>
          <p14:tracePt t="271921" x="6521450" y="5105400"/>
          <p14:tracePt t="271938" x="6521450" y="5111750"/>
          <p14:tracePt t="272015" x="6521450" y="5118100"/>
          <p14:tracePt t="272063" x="6521450" y="5130800"/>
          <p14:tracePt t="272079" x="6521450" y="5137150"/>
          <p14:tracePt t="272087" x="6521450" y="5143500"/>
          <p14:tracePt t="272111" x="6521450" y="5149850"/>
          <p14:tracePt t="272127" x="6521450" y="5156200"/>
          <p14:tracePt t="272143" x="6521450" y="5162550"/>
          <p14:tracePt t="272183" x="6521450" y="5168900"/>
          <p14:tracePt t="272191" x="6521450" y="5175250"/>
          <p14:tracePt t="272198" x="6521450" y="5187950"/>
          <p14:tracePt t="272221" x="6521450" y="5213350"/>
          <p14:tracePt t="272238" x="6521450" y="5226050"/>
          <p14:tracePt t="272254" x="6515100" y="5245100"/>
          <p14:tracePt t="272303" x="6508750" y="5245100"/>
          <p14:tracePt t="272311" x="6508750" y="5251450"/>
          <p14:tracePt t="272318" x="6508750" y="5257800"/>
          <p14:tracePt t="272338" x="6508750" y="5264150"/>
          <p14:tracePt t="272355" x="6502400" y="5270500"/>
          <p14:tracePt t="273535" x="6502400" y="5276850"/>
          <p14:tracePt t="273615" x="6496050" y="5276850"/>
          <p14:tracePt t="274471" x="6496050" y="5283200"/>
          <p14:tracePt t="274479" x="6496050" y="5289550"/>
          <p14:tracePt t="274487" x="6489700" y="5314950"/>
          <p14:tracePt t="274504" x="6489700" y="5334000"/>
          <p14:tracePt t="274543" x="6483350" y="5340350"/>
          <p14:tracePt t="275079" x="6483350" y="5346700"/>
          <p14:tracePt t="275095" x="6483350" y="5359400"/>
          <p14:tracePt t="275107" x="6489700" y="5359400"/>
          <p14:tracePt t="275113" x="6489700" y="5365750"/>
          <p14:tracePt t="275262" x="6496050" y="5365750"/>
          <p14:tracePt t="275278" x="6508750" y="5378450"/>
          <p14:tracePt t="275278" x="6515100" y="5378450"/>
          <p14:tracePt t="275302" x="6521450" y="5378450"/>
          <p14:tracePt t="275311" x="6527800" y="5378450"/>
          <p14:tracePt t="275320" x="6540500" y="5378450"/>
          <p14:tracePt t="275337" x="6546850" y="5378450"/>
          <p14:tracePt t="275353" x="6572250" y="5378450"/>
          <p14:tracePt t="275370" x="6591300" y="5378450"/>
          <p14:tracePt t="275387" x="6623050" y="5372100"/>
          <p14:tracePt t="275404" x="6642100" y="5372100"/>
          <p14:tracePt t="275420" x="6673850" y="5372100"/>
          <p14:tracePt t="275437" x="6699250" y="5365750"/>
          <p14:tracePt t="275454" x="6705600" y="5359400"/>
          <p14:tracePt t="275470" x="6731000" y="5353050"/>
          <p14:tracePt t="275487" x="6750050" y="5353050"/>
          <p14:tracePt t="275504" x="6781800" y="5353050"/>
          <p14:tracePt t="275520" x="6807200" y="5346700"/>
          <p14:tracePt t="275537" x="6832600" y="5340350"/>
          <p14:tracePt t="275554" x="6858000" y="5334000"/>
          <p14:tracePt t="275570" x="6896100" y="5334000"/>
          <p14:tracePt t="275587" x="6940550" y="5334000"/>
          <p14:tracePt t="275604" x="6978650" y="5334000"/>
          <p14:tracePt t="275621" x="7029450" y="5334000"/>
          <p14:tracePt t="275638" x="7080250" y="5327650"/>
          <p14:tracePt t="275655" x="7156450" y="5327650"/>
          <p14:tracePt t="275671" x="7188200" y="5327650"/>
          <p14:tracePt t="275688" x="7219950" y="5327650"/>
          <p14:tracePt t="275704" x="7245350" y="5327650"/>
          <p14:tracePt t="275721" x="7289800" y="5327650"/>
          <p14:tracePt t="275738" x="7327900" y="5327650"/>
          <p14:tracePt t="275754" x="7378700" y="5327650"/>
          <p14:tracePt t="275771" x="7429500" y="5327650"/>
          <p14:tracePt t="275788" x="7467600" y="5327650"/>
          <p14:tracePt t="275805" x="7512050" y="5327650"/>
          <p14:tracePt t="275821" x="7562850" y="5327650"/>
          <p14:tracePt t="275838" x="7607300" y="5327650"/>
          <p14:tracePt t="275854" x="7651750" y="5327650"/>
          <p14:tracePt t="275871" x="7658100" y="5327650"/>
          <p14:tracePt t="276054" x="7664450" y="5334000"/>
          <p14:tracePt t="276446" x="7664450" y="5346700"/>
          <p14:tracePt t="276454" x="7651750" y="5359400"/>
          <p14:tracePt t="276462" x="7600950" y="5391150"/>
          <p14:tracePt t="276472" x="7512050" y="5435600"/>
          <p14:tracePt t="276487" x="7423150" y="5486400"/>
          <p14:tracePt t="276504" x="7315200" y="5549900"/>
          <p14:tracePt t="276520" x="7175500" y="5613400"/>
          <p14:tracePt t="276537" x="7048500" y="5657850"/>
          <p14:tracePt t="276554" x="6934200" y="5689600"/>
          <p14:tracePt t="276570" x="6883400" y="5695950"/>
          <p14:tracePt t="276587" x="6877050" y="5695950"/>
          <p14:tracePt t="276662" x="6870700" y="5695950"/>
          <p14:tracePt t="276670" x="6858000" y="5695950"/>
          <p14:tracePt t="276679" x="6832600" y="5695950"/>
          <p14:tracePt t="276703" x="6826250" y="5689600"/>
          <p14:tracePt t="276766" x="6819900" y="5689600"/>
          <p14:tracePt t="276886" x="6819900" y="5683250"/>
          <p14:tracePt t="276886" x="6819900" y="5676900"/>
          <p14:tracePt t="276896" x="6819900" y="5670550"/>
          <p14:tracePt t="276920" x="6819900" y="5664200"/>
          <p14:tracePt t="276937" x="6819900" y="5657850"/>
          <p14:tracePt t="276954" x="6819900" y="5651500"/>
          <p14:tracePt t="276990" x="6813550" y="5645150"/>
          <p14:tracePt t="276990" x="6813550" y="5638800"/>
          <p14:tracePt t="277004" x="6800850" y="5613400"/>
          <p14:tracePt t="277020" x="6775450" y="5575300"/>
          <p14:tracePt t="277037" x="6724650" y="5518150"/>
          <p14:tracePt t="277054" x="6692900" y="5492750"/>
          <p14:tracePt t="277071" x="6654800" y="5473700"/>
          <p14:tracePt t="277087" x="6616700" y="5461000"/>
          <p14:tracePt t="277103" x="6604000" y="5454650"/>
          <p14:tracePt t="277342" x="6616700" y="5454650"/>
          <p14:tracePt t="277350" x="6623050" y="5454650"/>
          <p14:tracePt t="277351" x="6661150" y="5454650"/>
          <p14:tracePt t="277370" x="6692900" y="5454650"/>
          <p14:tracePt t="277387" x="6737350" y="5454650"/>
          <p14:tracePt t="277404" x="6800850" y="5461000"/>
          <p14:tracePt t="277420" x="6864350" y="5467350"/>
          <p14:tracePt t="277437" x="6934200" y="5486400"/>
          <p14:tracePt t="277453" x="6991350" y="5486400"/>
          <p14:tracePt t="277470" x="7016750" y="5486400"/>
          <p14:tracePt t="277487" x="7054850" y="5492750"/>
          <p14:tracePt t="277504" x="7112000" y="5499100"/>
          <p14:tracePt t="277520" x="7143750" y="5511800"/>
          <p14:tracePt t="277537" x="7194550" y="5511800"/>
          <p14:tracePt t="277553" x="7207250" y="5518150"/>
          <p14:tracePt t="277570" x="7213600" y="5518150"/>
          <p14:tracePt t="278286" x="7219950" y="5524500"/>
          <p14:tracePt t="278310" x="7213600" y="5530850"/>
          <p14:tracePt t="278334" x="7200900" y="5537200"/>
          <p14:tracePt t="278353" x="7194550" y="5537200"/>
          <p14:tracePt t="278356" x="7181850" y="5543550"/>
          <p14:tracePt t="278370" x="7169150" y="5549900"/>
          <p14:tracePt t="278387" x="7156450" y="5549900"/>
          <p14:tracePt t="278403" x="7131050" y="5556250"/>
          <p14:tracePt t="278420" x="7086600" y="5556250"/>
          <p14:tracePt t="278437" x="7042150" y="5562600"/>
          <p14:tracePt t="278454" x="6978650" y="5562600"/>
          <p14:tracePt t="278470" x="6953250" y="5575300"/>
          <p14:tracePt t="278487" x="6940550" y="5575300"/>
          <p14:tracePt t="278503" x="6921500" y="5575300"/>
          <p14:tracePt t="278520" x="6902450" y="5575300"/>
          <p14:tracePt t="278537" x="6877050" y="5581650"/>
          <p14:tracePt t="278553" x="6838950" y="5581650"/>
          <p14:tracePt t="278570" x="6769100" y="5581650"/>
          <p14:tracePt t="278587" x="6667500" y="5581650"/>
          <p14:tracePt t="278603" x="6527800" y="5581650"/>
          <p14:tracePt t="278620" x="6369050" y="5581650"/>
          <p14:tracePt t="278637" x="6172200" y="5581650"/>
          <p14:tracePt t="278654" x="6096000" y="5581650"/>
          <p14:tracePt t="278670" x="6051550" y="5588000"/>
          <p14:tracePt t="278687" x="6032500" y="5594350"/>
          <p14:tracePt t="278726" x="6032500" y="5600700"/>
          <p14:tracePt t="278798" x="6026150" y="5600700"/>
          <p14:tracePt t="278806" x="6026150" y="5607050"/>
          <p14:tracePt t="278814" x="6013450" y="5607050"/>
          <p14:tracePt t="278837" x="6000750" y="5613400"/>
          <p14:tracePt t="278837" x="5994400" y="5613400"/>
          <p14:tracePt t="278854" x="5994400" y="5619750"/>
          <p14:tracePt t="278870" x="5988050" y="5626100"/>
          <p14:tracePt t="278887" x="5975350" y="5626100"/>
          <p14:tracePt t="278926" x="5969000" y="5626100"/>
          <p14:tracePt t="279126" x="5962650" y="5638800"/>
          <p14:tracePt t="279166" x="5956300" y="5638800"/>
          <p14:tracePt t="279214" x="5949950" y="5638800"/>
          <p14:tracePt t="279222" x="5949950" y="5645150"/>
          <p14:tracePt t="279230" x="5930900" y="5651500"/>
          <p14:tracePt t="279253" x="5924550" y="5657850"/>
          <p14:tracePt t="279270" x="5918200" y="5664200"/>
          <p14:tracePt t="279287" x="5905500" y="5676900"/>
          <p14:tracePt t="279334" x="5899150" y="5683250"/>
          <p14:tracePt t="279342" x="5892800" y="5683250"/>
          <p14:tracePt t="279358" x="5886450" y="5689600"/>
          <p14:tracePt t="279362" x="5880100" y="5695950"/>
          <p14:tracePt t="279438" x="5880100" y="5702300"/>
          <p14:tracePt t="279454" x="5873750" y="5702300"/>
          <p14:tracePt t="279478" x="5867400" y="5702300"/>
          <p14:tracePt t="279486" x="5861050" y="5715000"/>
          <p14:tracePt t="279574" x="5854700" y="5721350"/>
          <p14:tracePt t="279630" x="5854700" y="5727700"/>
          <p14:tracePt t="279662" x="5848350" y="5734050"/>
          <p14:tracePt t="279702" x="5848350" y="5740400"/>
          <p14:tracePt t="279910" x="5854700" y="5740400"/>
          <p14:tracePt t="279934" x="5861050" y="5740400"/>
          <p14:tracePt t="279942" x="5873750" y="5740400"/>
          <p14:tracePt t="279956" x="5892800" y="5740400"/>
          <p14:tracePt t="279970" x="5905500" y="5740400"/>
          <p14:tracePt t="279987" x="5918200" y="5746750"/>
          <p14:tracePt t="280003" x="5924550" y="5753100"/>
          <p14:tracePt t="280020" x="5943600" y="5753100"/>
          <p14:tracePt t="280037" x="5956300" y="5753100"/>
          <p14:tracePt t="280054" x="5962650" y="5753100"/>
          <p14:tracePt t="280118" x="5969000" y="5753100"/>
          <p14:tracePt t="280134" x="5975350" y="5753100"/>
          <p14:tracePt t="280135" x="5981700" y="5753100"/>
          <p14:tracePt t="280926" x="5975350" y="5753100"/>
          <p14:tracePt t="280934" x="5975350" y="5759450"/>
          <p14:tracePt t="280958" x="5962650" y="5759450"/>
          <p14:tracePt t="280982" x="5956300" y="5759450"/>
          <p14:tracePt t="280998" x="5943600" y="5759450"/>
          <p14:tracePt t="280998" x="5937250" y="5772150"/>
          <p14:tracePt t="281046" x="5924550" y="5772150"/>
          <p14:tracePt t="281078" x="5918200" y="5772150"/>
          <p14:tracePt t="281088" x="5911850" y="5778500"/>
          <p14:tracePt t="281096" x="5905500" y="5778500"/>
          <p14:tracePt t="281120" x="5899150" y="5778500"/>
          <p14:tracePt t="281137" x="5886450" y="5778500"/>
          <p14:tracePt t="281153" x="5880100" y="5778500"/>
          <p14:tracePt t="281170" x="5867400" y="5791200"/>
          <p14:tracePt t="281187" x="5861050" y="5791200"/>
          <p14:tracePt t="281222" x="5848350" y="5797550"/>
          <p14:tracePt t="281238" x="5835650" y="5797550"/>
          <p14:tracePt t="281241" x="5822950" y="5803900"/>
          <p14:tracePt t="281254" x="5803900" y="5810250"/>
          <p14:tracePt t="281270" x="5784850" y="5810250"/>
          <p14:tracePt t="281287" x="5753100" y="5816600"/>
          <p14:tracePt t="281304" x="5708650" y="5816600"/>
          <p14:tracePt t="281320" x="5676900" y="5816600"/>
          <p14:tracePt t="281337" x="5613400" y="5822950"/>
          <p14:tracePt t="281353" x="5581650" y="5822950"/>
          <p14:tracePt t="281370" x="5556250" y="5822950"/>
          <p14:tracePt t="281387" x="5537200" y="5829300"/>
          <p14:tracePt t="281403" x="5530850" y="5835650"/>
          <p14:tracePt t="281420" x="5524500" y="5835650"/>
          <p14:tracePt t="281437" x="5511800" y="5835650"/>
          <p14:tracePt t="281453" x="5467350" y="5829300"/>
          <p14:tracePt t="281470" x="5416550" y="5829300"/>
          <p14:tracePt t="281487" x="5378450" y="5816600"/>
          <p14:tracePt t="281504" x="5321300" y="5810250"/>
          <p14:tracePt t="281520" x="5251450" y="5803900"/>
          <p14:tracePt t="281537" x="5213350" y="5797550"/>
          <p14:tracePt t="281554" x="5187950" y="5791200"/>
          <p14:tracePt t="281590" x="5181600" y="5791200"/>
          <p14:tracePt t="281598" x="5175250" y="5791200"/>
          <p14:tracePt t="281606" x="5162550" y="5791200"/>
          <p14:tracePt t="281620" x="5143500" y="5791200"/>
          <p14:tracePt t="281637" x="5067300" y="5791200"/>
          <p14:tracePt t="281666" x="4965700" y="5791200"/>
          <p14:tracePt t="281697" x="4914900" y="5791200"/>
          <p14:tracePt t="281720" x="4902200" y="5791200"/>
          <p14:tracePt t="281737" x="4876800" y="5784850"/>
          <p14:tracePt t="281758" x="4870450" y="5784850"/>
          <p14:tracePt t="281878" x="4857750" y="5784850"/>
          <p14:tracePt t="281918" x="4857750" y="5778500"/>
          <p14:tracePt t="281966" x="4851400" y="5778500"/>
          <p14:tracePt t="281990" x="4838700" y="5778500"/>
          <p14:tracePt t="282030" x="4832350" y="5778500"/>
          <p14:tracePt t="282390" x="4838700" y="5778500"/>
          <p14:tracePt t="282406" x="4851400" y="5778500"/>
          <p14:tracePt t="282420" x="4857750" y="5784850"/>
          <p14:tracePt t="282425" x="4864100" y="5791200"/>
          <p14:tracePt t="282437" x="4876800" y="5791200"/>
          <p14:tracePt t="282453" x="4921250" y="5810250"/>
          <p14:tracePt t="282470" x="4953000" y="5829300"/>
          <p14:tracePt t="282487" x="4984750" y="5829300"/>
          <p14:tracePt t="282503" x="5016500" y="5842000"/>
          <p14:tracePt t="282520" x="5060950" y="5854700"/>
          <p14:tracePt t="282537" x="5092700" y="5867400"/>
          <p14:tracePt t="282553" x="5137150" y="5880100"/>
          <p14:tracePt t="282570" x="5162550" y="5886450"/>
          <p14:tracePt t="282630" x="5168900" y="5886450"/>
          <p14:tracePt t="282646" x="5175250" y="5886450"/>
          <p14:tracePt t="282654" x="5207000" y="5886450"/>
          <p14:tracePt t="282662" x="5238750" y="5886450"/>
          <p14:tracePt t="282687" x="5257800" y="5886450"/>
          <p14:tracePt t="282703" x="5270500" y="5886450"/>
          <p14:tracePt t="282750" x="5276850" y="5886450"/>
          <p14:tracePt t="282758" x="5283200" y="5886450"/>
          <p14:tracePt t="282765" x="5302250" y="5886450"/>
          <p14:tracePt t="282787" x="5321300" y="5886450"/>
          <p14:tracePt t="282803" x="5340350" y="5880100"/>
          <p14:tracePt t="282820" x="5359400" y="5873750"/>
          <p14:tracePt t="282837" x="5372100" y="5861050"/>
          <p14:tracePt t="282853" x="5384800" y="5854700"/>
          <p14:tracePt t="282870" x="5391150" y="5842000"/>
          <p14:tracePt t="282887" x="5403850" y="5835650"/>
          <p14:tracePt t="282903" x="5410200" y="5822950"/>
          <p14:tracePt t="282920" x="5416550" y="5816600"/>
          <p14:tracePt t="282937" x="5429250" y="5803900"/>
          <p14:tracePt t="282954" x="5429250" y="5797550"/>
          <p14:tracePt t="282970" x="5429250" y="5784850"/>
          <p14:tracePt t="283006" x="5429250" y="5778500"/>
          <p14:tracePt t="283022" x="5429250" y="5765800"/>
          <p14:tracePt t="283029" x="5429250" y="5759450"/>
          <p14:tracePt t="283053" x="5429250" y="5746750"/>
          <p14:tracePt t="283070" x="5429250" y="5740400"/>
          <p14:tracePt t="283087" x="5429250" y="5734050"/>
          <p14:tracePt t="283104" x="5429250" y="5721350"/>
          <p14:tracePt t="283120" x="5422900" y="5708650"/>
          <p14:tracePt t="283138" x="5422900" y="5702300"/>
          <p14:tracePt t="283153" x="5410200" y="5683250"/>
          <p14:tracePt t="283170" x="5384800" y="5651500"/>
          <p14:tracePt t="283187" x="5365750" y="5626100"/>
          <p14:tracePt t="283203" x="5346700" y="5607050"/>
          <p14:tracePt t="283220" x="5340350" y="5600700"/>
          <p14:tracePt t="283237" x="5327650" y="5594350"/>
          <p14:tracePt t="283302" x="5321300" y="5588000"/>
          <p14:tracePt t="283312" x="5314950" y="5581650"/>
          <p14:tracePt t="283313" x="5295900" y="5575300"/>
          <p14:tracePt t="283337" x="5276850" y="5568950"/>
          <p14:tracePt t="283354" x="5270500" y="5568950"/>
          <p14:tracePt t="283370" x="5251450" y="5562600"/>
          <p14:tracePt t="283406" x="5245100" y="5562600"/>
          <p14:tracePt t="283422" x="5238750" y="5556250"/>
          <p14:tracePt t="283422" x="5232400" y="5556250"/>
          <p14:tracePt t="283437" x="5226050" y="5556250"/>
          <p14:tracePt t="283453" x="5213350" y="5556250"/>
          <p14:tracePt t="283470" x="5200650" y="5549900"/>
          <p14:tracePt t="283487" x="5194300" y="5549900"/>
          <p14:tracePt t="283503" x="5175250" y="5549900"/>
          <p14:tracePt t="283520" x="5162550" y="5549900"/>
          <p14:tracePt t="283537" x="5149850" y="5549900"/>
          <p14:tracePt t="283553" x="5137150" y="5549900"/>
          <p14:tracePt t="283570" x="5130800" y="5549900"/>
          <p14:tracePt t="283587" x="5118100" y="5549900"/>
          <p14:tracePt t="283662" x="5111750" y="5549900"/>
          <p14:tracePt t="283702" x="5105400" y="5549900"/>
          <p14:tracePt t="283718" x="5099050" y="5549900"/>
          <p14:tracePt t="283742" x="5092700" y="5556250"/>
          <p14:tracePt t="283782" x="5092700" y="5562600"/>
          <p14:tracePt t="283814" x="5086350" y="5568950"/>
          <p14:tracePt t="283838" x="5086350" y="5575300"/>
          <p14:tracePt t="283846" x="5080000" y="5581650"/>
          <p14:tracePt t="283854" x="5073650" y="5594350"/>
          <p14:tracePt t="283902" x="5073650" y="5600700"/>
          <p14:tracePt t="283913" x="5073650" y="5607050"/>
          <p14:tracePt t="283937" x="5073650" y="5613400"/>
          <p14:tracePt t="283937" x="5067300" y="5632450"/>
          <p14:tracePt t="283982" x="5067300" y="5645150"/>
          <p14:tracePt t="283998" x="5067300" y="5651500"/>
          <p14:tracePt t="284054" x="5067300" y="5664200"/>
          <p14:tracePt t="284086" x="5067300" y="5670550"/>
          <p14:tracePt t="284110" x="5067300" y="5683250"/>
          <p14:tracePt t="284134" x="5067300" y="5689600"/>
          <p14:tracePt t="284142" x="5067300" y="5702300"/>
          <p14:tracePt t="284155" x="5073650" y="5708650"/>
          <p14:tracePt t="284198" x="5073650" y="5715000"/>
          <p14:tracePt t="284222" x="5073650" y="5721350"/>
          <p14:tracePt t="284238" x="5080000" y="5721350"/>
          <p14:tracePt t="284254" x="5080000" y="5727700"/>
          <p14:tracePt t="284258" x="5080000" y="5734050"/>
          <p14:tracePt t="284270" x="5086350" y="5740400"/>
          <p14:tracePt t="284310" x="5086350" y="5746750"/>
          <p14:tracePt t="284310" x="5086350" y="5753100"/>
          <p14:tracePt t="284320" x="5092700" y="5753100"/>
          <p14:tracePt t="284374" x="5092700" y="5759450"/>
          <p14:tracePt t="284382" x="5099050" y="5765800"/>
          <p14:tracePt t="284406" x="5105400" y="5772150"/>
          <p14:tracePt t="284421" x="5105400" y="5778500"/>
          <p14:tracePt t="284438" x="5111750" y="5784850"/>
          <p14:tracePt t="284446" x="5111750" y="5791200"/>
          <p14:tracePt t="284710" x="5111750" y="5797550"/>
          <p14:tracePt t="284718" x="5118100" y="5797550"/>
          <p14:tracePt t="284719" x="5118100" y="5803900"/>
          <p14:tracePt t="284737" x="5130800" y="5810250"/>
          <p14:tracePt t="284790" x="5137150" y="5810250"/>
          <p14:tracePt t="284806" x="5137150" y="5816600"/>
          <p14:tracePt t="284814" x="5143500" y="5816600"/>
          <p14:tracePt t="284822" x="5149850" y="5822950"/>
          <p14:tracePt t="284837" x="5162550" y="5822950"/>
          <p14:tracePt t="284853" x="5175250" y="5829300"/>
          <p14:tracePt t="284870" x="5181600" y="5829300"/>
          <p14:tracePt t="284918" x="5187950" y="5829300"/>
          <p14:tracePt t="284950" x="5194300" y="5829300"/>
          <p14:tracePt t="284962" x="5200650" y="5829300"/>
          <p14:tracePt t="284963" x="5207000" y="5829300"/>
          <p14:tracePt t="284987" x="5213350" y="5829300"/>
          <p14:tracePt t="285003" x="5226050" y="5829300"/>
          <p14:tracePt t="285020" x="5251450" y="5829300"/>
          <p14:tracePt t="285037" x="5276850" y="5829300"/>
          <p14:tracePt t="285054" x="5295900" y="5829300"/>
          <p14:tracePt t="285070" x="5308600" y="5822950"/>
          <p14:tracePt t="285087" x="5321300" y="5816600"/>
          <p14:tracePt t="285104" x="5334000" y="5810250"/>
          <p14:tracePt t="285120" x="5346700" y="5797550"/>
          <p14:tracePt t="285137" x="5359400" y="5791200"/>
          <p14:tracePt t="285153" x="5378450" y="5772150"/>
          <p14:tracePt t="285170" x="5384800" y="5765800"/>
          <p14:tracePt t="285222" x="5384800" y="5759450"/>
          <p14:tracePt t="285230" x="5384800" y="5753100"/>
          <p14:tracePt t="285234" x="5384800" y="5740400"/>
          <p14:tracePt t="285278" x="5384800" y="5734050"/>
          <p14:tracePt t="285289" x="5384800" y="5727700"/>
          <p14:tracePt t="285296" x="5384800" y="5721350"/>
          <p14:tracePt t="285382" x="5384800" y="5715000"/>
          <p14:tracePt t="285392" x="5384800" y="5702300"/>
          <p14:tracePt t="285417" x="5372100" y="5657850"/>
          <p14:tracePt t="285479" x="5359400" y="5651500"/>
          <p14:tracePt t="285504" x="5353050" y="5638800"/>
          <p14:tracePt t="285520" x="5340350" y="5632450"/>
          <p14:tracePt t="285537" x="5327650" y="5619750"/>
          <p14:tracePt t="285554" x="5314950" y="5613400"/>
          <p14:tracePt t="285570" x="5295900" y="5607050"/>
          <p14:tracePt t="285587" x="5295900" y="5600700"/>
          <p14:tracePt t="285603" x="5270500" y="5594350"/>
          <p14:tracePt t="285620" x="5251450" y="5575300"/>
          <p14:tracePt t="285637" x="5232400" y="5575300"/>
          <p14:tracePt t="285637" x="5226050" y="5568950"/>
          <p14:tracePt t="285654" x="5207000" y="5556250"/>
          <p14:tracePt t="285766" x="5194300" y="5556250"/>
          <p14:tracePt t="285790" x="5187950" y="5556250"/>
          <p14:tracePt t="285806" x="5175250" y="5556250"/>
          <p14:tracePt t="285820" x="5168900" y="5556250"/>
          <p14:tracePt t="285822" x="5156200" y="5556250"/>
          <p14:tracePt t="285837" x="5143500" y="5556250"/>
          <p14:tracePt t="285854" x="5111750" y="5562600"/>
          <p14:tracePt t="285870" x="5092700" y="5575300"/>
          <p14:tracePt t="285887" x="5086350" y="5581650"/>
          <p14:tracePt t="285903" x="5067300" y="5581650"/>
          <p14:tracePt t="285920" x="5054600" y="5588000"/>
          <p14:tracePt t="285937" x="5035550" y="5594350"/>
          <p14:tracePt t="285954" x="5022850" y="5600700"/>
          <p14:tracePt t="285970" x="5003800" y="5607050"/>
          <p14:tracePt t="285987" x="4978400" y="5619750"/>
          <p14:tracePt t="286004" x="4959350" y="5626100"/>
          <p14:tracePt t="286020" x="4921250" y="5632450"/>
          <p14:tracePt t="286037" x="4883150" y="5645150"/>
          <p14:tracePt t="286053" x="4826000" y="5657850"/>
          <p14:tracePt t="286070" x="4806950" y="5670550"/>
          <p14:tracePt t="286087" x="4781550" y="5670550"/>
          <p14:tracePt t="286103" x="4762500" y="5670550"/>
          <p14:tracePt t="286120" x="4737100" y="5676900"/>
          <p14:tracePt t="286137" x="4718050" y="5676900"/>
          <p14:tracePt t="286154" x="4692650" y="5683250"/>
          <p14:tracePt t="286170" x="4673600" y="5695950"/>
          <p14:tracePt t="286187" x="4654550" y="5695950"/>
          <p14:tracePt t="286205" x="4629150" y="5708650"/>
          <p14:tracePt t="286220" x="4616450" y="5708650"/>
          <p14:tracePt t="286237" x="4603750" y="5715000"/>
          <p14:tracePt t="286254" x="4591050" y="5721350"/>
          <p14:tracePt t="286294" x="4584700" y="5727700"/>
          <p14:tracePt t="286303" x="4578350" y="5727700"/>
          <p14:tracePt t="286304" x="4572000" y="5727700"/>
          <p14:tracePt t="286320" x="4565650" y="5734050"/>
          <p14:tracePt t="286337" x="4552950" y="5734050"/>
          <p14:tracePt t="286354" x="4546600" y="5740400"/>
          <p14:tracePt t="286370" x="4533900" y="5746750"/>
          <p14:tracePt t="286387" x="4527550" y="5753100"/>
          <p14:tracePt t="286404" x="4514850" y="5759450"/>
          <p14:tracePt t="286420" x="4508500" y="5765800"/>
          <p14:tracePt t="286437" x="4489450" y="5778500"/>
          <p14:tracePt t="286453" x="4483100" y="5784850"/>
          <p14:tracePt t="286470" x="4483100" y="5791200"/>
          <p14:tracePt t="286774" x="4495800" y="5791200"/>
          <p14:tracePt t="286782" x="4502150" y="5791200"/>
          <p14:tracePt t="286783" x="4527550" y="5791200"/>
          <p14:tracePt t="286803" x="4540250" y="5791200"/>
          <p14:tracePt t="286820" x="4552950" y="5791200"/>
          <p14:tracePt t="286837" x="4572000" y="5784850"/>
          <p14:tracePt t="286853" x="4597400" y="5784850"/>
          <p14:tracePt t="286870" x="4616450" y="5778500"/>
          <p14:tracePt t="286887" x="4641850" y="5772150"/>
          <p14:tracePt t="286904" x="4660900" y="5765800"/>
          <p14:tracePt t="286920" x="4667250" y="5765800"/>
          <p14:tracePt t="286937" x="4686300" y="5765800"/>
          <p14:tracePt t="286974" x="4692650" y="5765800"/>
          <p14:tracePt t="286987" x="4699000" y="5765800"/>
          <p14:tracePt t="286991" x="4705350" y="5765800"/>
          <p14:tracePt t="287004" x="4711700" y="5753100"/>
          <p14:tracePt t="287047" x="4718050" y="5753100"/>
          <p14:tracePt t="287062" x="4724400" y="5753100"/>
          <p14:tracePt t="287069" x="4737100" y="5753100"/>
          <p14:tracePt t="287118" x="4743450" y="5753100"/>
          <p14:tracePt t="287120" x="4749800" y="5753100"/>
          <p14:tracePt t="287129" x="4775200" y="5759450"/>
          <p14:tracePt t="287154" x="4806950" y="5772150"/>
          <p14:tracePt t="287170" x="4832350" y="5784850"/>
          <p14:tracePt t="287187" x="4864100" y="5784850"/>
          <p14:tracePt t="287205" x="4883150" y="5797550"/>
          <p14:tracePt t="287270" x="4889500" y="5797550"/>
          <p14:tracePt t="287274" x="4895850" y="5797550"/>
          <p14:tracePt t="287279" x="4914900" y="5797550"/>
          <p14:tracePt t="287304" x="4933950" y="5797550"/>
          <p14:tracePt t="287320" x="4959350" y="5797550"/>
          <p14:tracePt t="287337" x="4965700" y="5797550"/>
          <p14:tracePt t="287354" x="4978400" y="5797550"/>
          <p14:tracePt t="287390" x="4984750" y="5797550"/>
          <p14:tracePt t="287398" x="4991100" y="5797550"/>
          <p14:tracePt t="287403" x="4997450" y="5797550"/>
          <p14:tracePt t="287420" x="5010150" y="5791200"/>
          <p14:tracePt t="287437" x="5016500" y="5791200"/>
          <p14:tracePt t="287454" x="5022850" y="5791200"/>
          <p14:tracePt t="287470" x="5029200" y="5791200"/>
          <p14:tracePt t="287487" x="5035550" y="5791200"/>
          <p14:tracePt t="287534" x="5041900" y="5784850"/>
          <p14:tracePt t="287750" x="5035550" y="5784850"/>
          <p14:tracePt t="287758" x="5016500" y="5784850"/>
          <p14:tracePt t="287762" x="4902200" y="5784850"/>
          <p14:tracePt t="287787" x="4826000" y="5784850"/>
          <p14:tracePt t="287803" x="4730750" y="5784850"/>
          <p14:tracePt t="287820" x="4648200" y="5784850"/>
          <p14:tracePt t="287837" x="4584700" y="5784850"/>
          <p14:tracePt t="287854" x="4533900" y="5772150"/>
          <p14:tracePt t="287870" x="4521200" y="5772150"/>
          <p14:tracePt t="287887" x="4502150" y="5772150"/>
          <p14:tracePt t="287903" x="4489450" y="5772150"/>
          <p14:tracePt t="287920" x="4457700" y="5772150"/>
          <p14:tracePt t="287937" x="4413250" y="5753100"/>
          <p14:tracePt t="287954" x="4349750" y="5753100"/>
          <p14:tracePt t="287970" x="4273550" y="5746750"/>
          <p14:tracePt t="287987" x="4210050" y="5740400"/>
          <p14:tracePt t="288004" x="4152900" y="5721350"/>
          <p14:tracePt t="288020" x="4114800" y="5721350"/>
          <p14:tracePt t="288037" x="4095750" y="5721350"/>
          <p14:tracePt t="288054" x="4089400" y="5721350"/>
          <p14:tracePt t="288150" x="4076700" y="5721350"/>
          <p14:tracePt t="288166" x="4070350" y="5721350"/>
          <p14:tracePt t="288174" x="4057650" y="5721350"/>
          <p14:tracePt t="288179" x="4038600" y="5727700"/>
          <p14:tracePt t="288204" x="4025900" y="5727700"/>
          <p14:tracePt t="288220" x="4006850" y="5734050"/>
          <p14:tracePt t="288237" x="3994150" y="5746750"/>
          <p14:tracePt t="288253" x="3968750" y="5753100"/>
          <p14:tracePt t="288270" x="3949700" y="5772150"/>
          <p14:tracePt t="288287" x="3937000" y="5772150"/>
          <p14:tracePt t="288303" x="3924300" y="5778500"/>
          <p14:tracePt t="288320" x="3917950" y="5784850"/>
          <p14:tracePt t="288337" x="3905250" y="5797550"/>
          <p14:tracePt t="288354" x="3892550" y="5803900"/>
          <p14:tracePt t="288370" x="3879850" y="5816600"/>
          <p14:tracePt t="288387" x="3867150" y="5829300"/>
          <p14:tracePt t="288403" x="3848100" y="5835650"/>
          <p14:tracePt t="288420" x="3829050" y="5854700"/>
          <p14:tracePt t="288437" x="3810000" y="5861050"/>
          <p14:tracePt t="288453" x="3784600" y="5873750"/>
          <p14:tracePt t="288470" x="3771900" y="5873750"/>
          <p14:tracePt t="288487" x="3752850" y="5880100"/>
          <p14:tracePt t="288503" x="3733800" y="5880100"/>
          <p14:tracePt t="288520" x="3721100" y="5880100"/>
          <p14:tracePt t="288537" x="3708400" y="5886450"/>
          <p14:tracePt t="288553" x="3689350" y="5886450"/>
          <p14:tracePt t="288590" x="3683000" y="5886450"/>
          <p14:tracePt t="288622" x="3670300" y="5892800"/>
          <p14:tracePt t="288638" x="3657600" y="5892800"/>
          <p14:tracePt t="288646" x="3632200" y="5892800"/>
          <p14:tracePt t="288670" x="3613150" y="5892800"/>
          <p14:tracePt t="288687" x="3587750" y="5892800"/>
          <p14:tracePt t="288703" x="3568700" y="5892800"/>
          <p14:tracePt t="288720" x="3543300" y="5892800"/>
          <p14:tracePt t="288737" x="3530600" y="5892800"/>
          <p14:tracePt t="288754" x="3505200" y="5892800"/>
          <p14:tracePt t="288770" x="3492500" y="5886450"/>
          <p14:tracePt t="288787" x="3479800" y="5880100"/>
          <p14:tracePt t="288804" x="3467100" y="5873750"/>
          <p14:tracePt t="288820" x="3460750" y="5873750"/>
          <p14:tracePt t="288837" x="3454400" y="5873750"/>
          <p14:tracePt t="288853" x="3448050" y="5873750"/>
          <p14:tracePt t="288870" x="3435350" y="5873750"/>
          <p14:tracePt t="288934" x="3429000" y="5873750"/>
          <p14:tracePt t="288950" x="3403600" y="5873750"/>
          <p14:tracePt t="288950" x="3397250" y="5873750"/>
          <p14:tracePt t="288982" x="3378200" y="5873750"/>
          <p14:tracePt t="289034" x="3359150" y="5873750"/>
          <p14:tracePt t="289054" x="3333750" y="5873750"/>
          <p14:tracePt t="289078" x="3314700" y="5867400"/>
          <p14:tracePt t="289103" x="3302000" y="5867400"/>
          <p14:tracePt t="289120" x="3276600" y="5854700"/>
          <p14:tracePt t="289137" x="3251200" y="5854700"/>
          <p14:tracePt t="289153" x="3219450" y="5854700"/>
          <p14:tracePt t="289170" x="3155950" y="5848350"/>
          <p14:tracePt t="289187" x="3086100" y="5829300"/>
          <p14:tracePt t="289204" x="3009900" y="5810250"/>
          <p14:tracePt t="289221" x="2952750" y="5797550"/>
          <p14:tracePt t="289237" x="2914650" y="5791200"/>
          <p14:tracePt t="289253" x="2895600" y="5791200"/>
          <p14:tracePt t="289879" x="2882900" y="5791200"/>
          <p14:tracePt t="289886" x="2876550" y="5791200"/>
          <p14:tracePt t="289886" x="2863850" y="5791200"/>
          <p14:tracePt t="289904" x="2844800" y="5797550"/>
          <p14:tracePt t="289920" x="2832100" y="5797550"/>
          <p14:tracePt t="289937" x="2825750" y="5803900"/>
          <p14:tracePt t="289953" x="2819400" y="5810250"/>
          <p14:tracePt t="289970" x="2819400" y="5816600"/>
          <p14:tracePt t="290030" x="2813050" y="5816600"/>
          <p14:tracePt t="290046" x="2813050" y="5822950"/>
          <p14:tracePt t="290062" x="2813050" y="5835650"/>
          <p14:tracePt t="290062" x="2800350" y="5848350"/>
          <p14:tracePt t="290087" x="2794000" y="5848350"/>
          <p14:tracePt t="290103" x="2794000" y="5854700"/>
          <p14:tracePt t="290230" x="2787650" y="5854700"/>
          <p14:tracePt t="290238" x="2774950" y="5867400"/>
          <p14:tracePt t="290246" x="2762250" y="5880100"/>
          <p14:tracePt t="290270" x="2755900" y="5886450"/>
          <p14:tracePt t="290287" x="2749550" y="5892800"/>
          <p14:tracePt t="290304" x="2743200" y="5899150"/>
          <p14:tracePt t="290414" x="2736850" y="5899150"/>
          <p14:tracePt t="290422" x="2730500" y="5899150"/>
          <p14:tracePt t="290430" x="2724150" y="5905500"/>
          <p14:tracePt t="290438" x="2711450" y="5911850"/>
          <p14:tracePt t="290453" x="2698750" y="5918200"/>
          <p14:tracePt t="290471" x="2692400" y="5918200"/>
          <p14:tracePt t="291574" x="2686050" y="5918200"/>
          <p14:tracePt t="291590" x="2679700" y="5918200"/>
          <p14:tracePt t="292006" x="2679700" y="5911850"/>
          <p14:tracePt t="292022" x="2686050" y="5911850"/>
          <p14:tracePt t="292046" x="2692400" y="5905500"/>
          <p14:tracePt t="292047" x="2705100" y="5899150"/>
          <p14:tracePt t="292102" x="2705100" y="5892800"/>
          <p14:tracePt t="292110" x="2711450" y="5892800"/>
          <p14:tracePt t="292142" x="2717800" y="5886450"/>
          <p14:tracePt t="292158" x="2724150" y="5886450"/>
          <p14:tracePt t="292170" x="2730500" y="5886450"/>
          <p14:tracePt t="292172" x="2736850" y="5886450"/>
          <p14:tracePt t="292187" x="2743200" y="5873750"/>
          <p14:tracePt t="292566" x="2730500" y="5873750"/>
          <p14:tracePt t="292582" x="2717800" y="5873750"/>
          <p14:tracePt t="292584" x="2692400" y="5873750"/>
          <p14:tracePt t="292603" x="2660650" y="5867400"/>
          <p14:tracePt t="292620" x="2622550" y="5867400"/>
          <p14:tracePt t="292637" x="2590800" y="5861050"/>
          <p14:tracePt t="292654" x="2578100" y="5861050"/>
          <p14:tracePt t="292830" x="2571750" y="5861050"/>
          <p14:tracePt t="292854" x="2559050" y="5861050"/>
          <p14:tracePt t="292862" x="2552700" y="5861050"/>
          <p14:tracePt t="292869" x="2527300" y="5861050"/>
          <p14:tracePt t="292887" x="2495550" y="5867400"/>
          <p14:tracePt t="292904" x="2463800" y="5873750"/>
          <p14:tracePt t="292920" x="2432050" y="5873750"/>
          <p14:tracePt t="292937" x="2413000" y="5873750"/>
          <p14:tracePt t="292954" x="2387600" y="5873750"/>
          <p14:tracePt t="292970" x="2355850" y="5873750"/>
          <p14:tracePt t="292987" x="2330450" y="5873750"/>
          <p14:tracePt t="293004" x="2298700" y="5873750"/>
          <p14:tracePt t="293020" x="2273300" y="5873750"/>
          <p14:tracePt t="293037" x="2241550" y="5873750"/>
          <p14:tracePt t="293037" x="2228850" y="5873750"/>
          <p14:tracePt t="293054" x="2216150" y="5873750"/>
          <p14:tracePt t="293070" x="2197100" y="5880100"/>
          <p14:tracePt t="293087" x="2184400" y="5880100"/>
          <p14:tracePt t="293104" x="2165350" y="5886450"/>
          <p14:tracePt t="293120" x="2152650" y="5892800"/>
          <p14:tracePt t="293137" x="2120900" y="5899150"/>
          <p14:tracePt t="293154" x="2095500" y="5905500"/>
          <p14:tracePt t="293170" x="2070100" y="5911850"/>
          <p14:tracePt t="293187" x="2057400" y="5918200"/>
          <p14:tracePt t="293204" x="2038350" y="5918200"/>
          <p14:tracePt t="293220" x="2019300" y="5918200"/>
          <p14:tracePt t="293237" x="2000250" y="5924550"/>
          <p14:tracePt t="293254" x="1987550" y="5924550"/>
          <p14:tracePt t="293270" x="1962150" y="5924550"/>
          <p14:tracePt t="293287" x="1930400" y="5930900"/>
          <p14:tracePt t="293303" x="1879600" y="5930900"/>
          <p14:tracePt t="293320" x="1828800" y="5930900"/>
          <p14:tracePt t="293337" x="1771650" y="5930900"/>
          <p14:tracePt t="293353" x="1701800" y="5930900"/>
          <p14:tracePt t="293370" x="1631950" y="5930900"/>
          <p14:tracePt t="293387" x="1587500" y="5930900"/>
          <p14:tracePt t="293403" x="1555750" y="5930900"/>
          <p14:tracePt t="293420" x="1549400" y="5930900"/>
          <p14:tracePt t="293437" x="1524000" y="5930900"/>
          <p14:tracePt t="293454" x="1492250" y="5930900"/>
          <p14:tracePt t="293470" x="1466850" y="5930900"/>
          <p14:tracePt t="293487" x="1428750" y="5918200"/>
          <p14:tracePt t="293503" x="1397000" y="5918200"/>
          <p14:tracePt t="293520" x="1358900" y="5911850"/>
          <p14:tracePt t="293537" x="1333500" y="5911850"/>
          <p14:tracePt t="293553" x="1308100" y="5911850"/>
          <p14:tracePt t="293570" x="1263650" y="5918200"/>
          <p14:tracePt t="293587" x="1187450" y="5949950"/>
          <p14:tracePt t="293604" x="1111250" y="5981700"/>
          <p14:tracePt t="293620" x="1054100" y="5994400"/>
          <p14:tracePt t="293637" x="996950" y="6026150"/>
          <p14:tracePt t="293654" x="990600" y="6026150"/>
          <p14:tracePt t="293710" x="984250" y="6026150"/>
          <p14:tracePt t="293766" x="977900" y="6026150"/>
          <p14:tracePt t="293830" x="971550" y="6026150"/>
          <p14:tracePt t="294534" x="971550" y="6019800"/>
          <p14:tracePt t="294542" x="971550" y="6013450"/>
          <p14:tracePt t="294547" x="996950" y="5994400"/>
          <p14:tracePt t="294570" x="1022350" y="5988050"/>
          <p14:tracePt t="294587" x="1066800" y="5981700"/>
          <p14:tracePt t="294605" x="1111250" y="5981700"/>
          <p14:tracePt t="294620" x="1155700" y="5981700"/>
          <p14:tracePt t="294637" x="1244600" y="5981700"/>
          <p14:tracePt t="294654" x="1295400" y="5981700"/>
          <p14:tracePt t="294670" x="1339850" y="5981700"/>
          <p14:tracePt t="294687" x="1390650" y="5981700"/>
          <p14:tracePt t="294704" x="1435100" y="5981700"/>
          <p14:tracePt t="294720" x="1473200" y="5981700"/>
          <p14:tracePt t="294737" x="1524000" y="5981700"/>
          <p14:tracePt t="294754" x="1587500" y="5988050"/>
          <p14:tracePt t="294770" x="1676400" y="6013450"/>
          <p14:tracePt t="294787" x="1803400" y="6051550"/>
          <p14:tracePt t="294804" x="1949450" y="6076950"/>
          <p14:tracePt t="294820" x="2101850" y="6115050"/>
          <p14:tracePt t="294837" x="2241550" y="6140450"/>
          <p14:tracePt t="294837" x="2311400" y="6153150"/>
          <p14:tracePt t="294854" x="2432050" y="6191250"/>
          <p14:tracePt t="294870" x="2546350" y="6216650"/>
          <p14:tracePt t="294887" x="2654300" y="6248400"/>
          <p14:tracePt t="294904" x="2743200" y="6280150"/>
          <p14:tracePt t="294920" x="2851150" y="6286500"/>
          <p14:tracePt t="294937" x="2940050" y="6305550"/>
          <p14:tracePt t="294953" x="3028950" y="6311900"/>
          <p14:tracePt t="294970" x="3130550" y="6324600"/>
          <p14:tracePt t="294987" x="3225800" y="6337300"/>
          <p14:tracePt t="295003" x="3340100" y="6337300"/>
          <p14:tracePt t="295020" x="3448050" y="6337300"/>
          <p14:tracePt t="295037" x="3556000" y="6337300"/>
          <p14:tracePt t="295054" x="3644900" y="6337300"/>
          <p14:tracePt t="295070" x="3689350" y="6337300"/>
          <p14:tracePt t="295087" x="3721100" y="6337300"/>
          <p14:tracePt t="295104" x="3765550" y="6337300"/>
          <p14:tracePt t="295120" x="3803650" y="6337300"/>
          <p14:tracePt t="295137" x="3841750" y="6324600"/>
          <p14:tracePt t="295154" x="3898900" y="6311900"/>
          <p14:tracePt t="295170" x="3949700" y="6299200"/>
          <p14:tracePt t="295187" x="4000500" y="6280150"/>
          <p14:tracePt t="295203" x="4032250" y="6280150"/>
          <p14:tracePt t="295220" x="4076700" y="6261100"/>
          <p14:tracePt t="295237" x="4108450" y="6254750"/>
          <p14:tracePt t="295254" x="4127500" y="6248400"/>
          <p14:tracePt t="295270" x="4159250" y="6242050"/>
          <p14:tracePt t="295287" x="4191000" y="6235700"/>
          <p14:tracePt t="295304" x="4216400" y="6229350"/>
          <p14:tracePt t="295320" x="4248150" y="6223000"/>
          <p14:tracePt t="295337" x="4292600" y="6216650"/>
          <p14:tracePt t="295354" x="4343400" y="6210300"/>
          <p14:tracePt t="295370" x="4375150" y="6210300"/>
          <p14:tracePt t="295387" x="4400550" y="6203950"/>
          <p14:tracePt t="295404" x="4432300" y="6197600"/>
          <p14:tracePt t="295420" x="4464050" y="6197600"/>
          <p14:tracePt t="295437" x="4508500" y="6191250"/>
          <p14:tracePt t="295454" x="4521200" y="6191250"/>
          <p14:tracePt t="295470" x="4533900" y="6191250"/>
          <p14:tracePt t="295487" x="4565650" y="6191250"/>
          <p14:tracePt t="295504" x="4610100" y="6191250"/>
          <p14:tracePt t="295520" x="4654550" y="6191250"/>
          <p14:tracePt t="295537" x="4686300" y="6191250"/>
          <p14:tracePt t="295554" x="4730750" y="6191250"/>
          <p14:tracePt t="295570" x="4762500" y="6191250"/>
          <p14:tracePt t="295587" x="4794250" y="6191250"/>
          <p14:tracePt t="295604" x="4819650" y="6191250"/>
          <p14:tracePt t="295620" x="4857750" y="6191250"/>
          <p14:tracePt t="295637" x="4895850" y="6191250"/>
          <p14:tracePt t="295653" x="4953000" y="6191250"/>
          <p14:tracePt t="295670" x="5010150" y="6191250"/>
          <p14:tracePt t="295687" x="5080000" y="6191250"/>
          <p14:tracePt t="295704" x="5149850" y="6191250"/>
          <p14:tracePt t="295720" x="5213350" y="6191250"/>
          <p14:tracePt t="295737" x="5257800" y="6191250"/>
          <p14:tracePt t="295754" x="5295900" y="6191250"/>
          <p14:tracePt t="295770" x="5340350" y="6191250"/>
          <p14:tracePt t="295787" x="5378450" y="6191250"/>
          <p14:tracePt t="295804" x="5422900" y="6191250"/>
          <p14:tracePt t="295820" x="5461000" y="6191250"/>
          <p14:tracePt t="295837" x="5518150" y="6191250"/>
          <p14:tracePt t="295854" x="5562600" y="6191250"/>
          <p14:tracePt t="295870" x="5600700" y="6191250"/>
          <p14:tracePt t="295887" x="5626100" y="6191250"/>
          <p14:tracePt t="295904" x="5683250" y="6191250"/>
          <p14:tracePt t="295942" x="5708650" y="6191250"/>
          <p14:tracePt t="295965" x="5740400" y="6191250"/>
          <p14:tracePt t="296086" x="5746750" y="6191250"/>
          <p14:tracePt t="296422" x="5746750" y="6197600"/>
          <p14:tracePt t="296430" x="5740400" y="6197600"/>
          <p14:tracePt t="296430" x="5727700" y="6203950"/>
          <p14:tracePt t="296454" x="5721350" y="6203950"/>
          <p14:tracePt t="296470" x="5708650" y="6210300"/>
          <p14:tracePt t="296487" x="5702300" y="6210300"/>
          <p14:tracePt t="296504" x="5676900" y="6210300"/>
          <p14:tracePt t="296520" x="5632450" y="6210300"/>
          <p14:tracePt t="296537" x="5568950" y="6210300"/>
          <p14:tracePt t="296554" x="5499100" y="6229350"/>
          <p14:tracePt t="296570" x="5416550" y="6235700"/>
          <p14:tracePt t="296587" x="5359400" y="6235700"/>
          <p14:tracePt t="296604" x="5321300" y="6235700"/>
          <p14:tracePt t="296621" x="5295900" y="6235700"/>
          <p14:tracePt t="296637" x="5289550" y="6235700"/>
          <p14:tracePt t="296678" x="5283200" y="6235700"/>
          <p14:tracePt t="296702" x="5276850" y="6235700"/>
          <p14:tracePt t="296712" x="5270500" y="6235700"/>
          <p14:tracePt t="296713" x="5257800" y="6235700"/>
          <p14:tracePt t="296737" x="5251450" y="6242050"/>
          <p14:tracePt t="296753" x="5226050" y="6242050"/>
          <p14:tracePt t="296770" x="5207000" y="6248400"/>
          <p14:tracePt t="296787" x="5162550" y="6254750"/>
          <p14:tracePt t="296804" x="5124450" y="6254750"/>
          <p14:tracePt t="296820" x="5080000" y="6261100"/>
          <p14:tracePt t="296837" x="4997450" y="6261100"/>
          <p14:tracePt t="296854" x="4940300" y="6261100"/>
          <p14:tracePt t="296870" x="4870450" y="6261100"/>
          <p14:tracePt t="296887" x="4806950" y="6261100"/>
          <p14:tracePt t="296903" x="4756150" y="6261100"/>
          <p14:tracePt t="296920" x="4718050" y="6261100"/>
          <p14:tracePt t="296937" x="4679950" y="6261100"/>
          <p14:tracePt t="296954" x="4654550" y="6261100"/>
          <p14:tracePt t="296970" x="4610100" y="6261100"/>
          <p14:tracePt t="296987" x="4546600" y="6261100"/>
          <p14:tracePt t="297004" x="4489450" y="6261100"/>
          <p14:tracePt t="297020" x="4438650" y="6261100"/>
          <p14:tracePt t="297037" x="4375150" y="6261100"/>
          <p14:tracePt t="297037" x="4349750" y="6261100"/>
          <p14:tracePt t="297054" x="4298950" y="6261100"/>
          <p14:tracePt t="297070" x="4248150" y="6261100"/>
          <p14:tracePt t="297087" x="4178300" y="6261100"/>
          <p14:tracePt t="297104" x="4102100" y="6254750"/>
          <p14:tracePt t="297120" x="4013200" y="6248400"/>
          <p14:tracePt t="297137" x="3905250" y="6229350"/>
          <p14:tracePt t="297154" x="3778250" y="6216650"/>
          <p14:tracePt t="297170" x="3663950" y="6197600"/>
          <p14:tracePt t="297187" x="3543300" y="6184900"/>
          <p14:tracePt t="297203" x="3429000" y="6153150"/>
          <p14:tracePt t="297220" x="3289300" y="6140450"/>
          <p14:tracePt t="297237" x="3143250" y="6108700"/>
          <p14:tracePt t="297253" x="2978150" y="6076950"/>
          <p14:tracePt t="297270" x="2889250" y="6070600"/>
          <p14:tracePt t="297287" x="2832100" y="6057900"/>
          <p14:tracePt t="297304" x="2800350" y="6057900"/>
          <p14:tracePt t="297320" x="2768600" y="6051550"/>
          <p14:tracePt t="297338" x="2730500" y="6045200"/>
          <p14:tracePt t="297354" x="2679700" y="6026150"/>
          <p14:tracePt t="297370" x="2616200" y="6019800"/>
          <p14:tracePt t="297387" x="2533650" y="6000750"/>
          <p14:tracePt t="297403" x="2463800" y="5988050"/>
          <p14:tracePt t="297420" x="2381250" y="5981700"/>
          <p14:tracePt t="297437" x="2336800" y="5975350"/>
          <p14:tracePt t="297453" x="2279650" y="5969000"/>
          <p14:tracePt t="297470" x="2266950" y="5962650"/>
          <p14:tracePt t="297487" x="2247900" y="5962650"/>
          <p14:tracePt t="297534" x="2241550" y="5962650"/>
          <p14:tracePt t="297558" x="2235200" y="5962650"/>
          <p14:tracePt t="297574" x="2228850" y="5962650"/>
          <p14:tracePt t="297582" x="2222500" y="5962650"/>
          <p14:tracePt t="297587" x="2209800" y="5962650"/>
          <p14:tracePt t="297603" x="2190750" y="5969000"/>
          <p14:tracePt t="297620" x="2171700" y="5981700"/>
          <p14:tracePt t="297637" x="2146300" y="5994400"/>
          <p14:tracePt t="297654" x="2114550" y="6000750"/>
          <p14:tracePt t="297670" x="2089150" y="6013450"/>
          <p14:tracePt t="297687" x="2076450" y="6026150"/>
          <p14:tracePt t="297703" x="2044700" y="6038850"/>
          <p14:tracePt t="297720" x="2032000" y="6045200"/>
          <p14:tracePt t="297737" x="2000250" y="6064250"/>
          <p14:tracePt t="297753" x="1981200" y="6064250"/>
          <p14:tracePt t="297770" x="1955800" y="6083300"/>
          <p14:tracePt t="297787" x="1936750" y="6083300"/>
          <p14:tracePt t="297803" x="1924050" y="6089650"/>
          <p14:tracePt t="297820" x="1911350" y="6096000"/>
          <p14:tracePt t="297837" x="1905000" y="6096000"/>
          <p14:tracePt t="297854" x="1898650" y="6096000"/>
          <p14:tracePt t="297870" x="1892300" y="6102350"/>
          <p14:tracePt t="297950" x="1885950" y="6102350"/>
          <p14:tracePt t="297958" x="1879600" y="6102350"/>
          <p14:tracePt t="297963" x="1854200" y="6108700"/>
          <p14:tracePt t="297987" x="1828800" y="6121400"/>
          <p14:tracePt t="298004" x="1822450" y="6127750"/>
          <p14:tracePt t="298020" x="1809750" y="6127750"/>
          <p14:tracePt t="298037" x="1803400" y="6134100"/>
          <p14:tracePt t="298254" x="1797050" y="6134100"/>
          <p14:tracePt t="298278" x="1790700" y="6140450"/>
          <p14:tracePt t="298830" x="1790700" y="6146800"/>
          <p14:tracePt t="298846" x="1790700" y="6165850"/>
          <p14:tracePt t="298848" x="1822450" y="6210300"/>
          <p14:tracePt t="298870" x="1835150" y="6223000"/>
          <p14:tracePt t="298887" x="1847850" y="6235700"/>
          <p14:tracePt t="298904" x="1854200" y="6242050"/>
          <p14:tracePt t="298990" x="1860550" y="6242050"/>
          <p14:tracePt t="298998" x="1866900" y="6248400"/>
          <p14:tracePt t="299003" x="1898650" y="6273800"/>
          <p14:tracePt t="299020" x="1949450" y="6305550"/>
          <p14:tracePt t="299037" x="1987550" y="6318250"/>
          <p14:tracePt t="299053" x="2076450" y="6350000"/>
          <p14:tracePt t="299070" x="2120900" y="6362700"/>
          <p14:tracePt t="299087" x="2127250" y="6362700"/>
          <p14:tracePt t="299142" x="2139950" y="6362700"/>
          <p14:tracePt t="299166" x="2152650" y="6362700"/>
          <p14:tracePt t="299182" x="2159000" y="6356350"/>
          <p14:tracePt t="299183" x="2178050" y="6343650"/>
          <p14:tracePt t="299203" x="2190750" y="6330950"/>
          <p14:tracePt t="299220" x="2216150" y="6318250"/>
          <p14:tracePt t="299237" x="2228850" y="6311900"/>
          <p14:tracePt t="299254" x="2235200" y="6311900"/>
          <p14:tracePt t="299374" x="2247900" y="6311900"/>
          <p14:tracePt t="299382" x="2247900" y="6305550"/>
          <p14:tracePt t="299382" x="2254250" y="6305550"/>
          <p14:tracePt t="299390" x="2266950" y="6305550"/>
          <p14:tracePt t="299404" x="2317750" y="6292850"/>
          <p14:tracePt t="299456" x="2336800" y="6292850"/>
          <p14:tracePt t="299487" x="2349500" y="6292850"/>
          <p14:tracePt t="299488" x="2387600" y="6292850"/>
          <p14:tracePt t="299530" x="2425700" y="6299200"/>
          <p14:tracePt t="299554" x="2451100" y="6305550"/>
          <p14:tracePt t="299570" x="2463800" y="6305550"/>
          <p14:tracePt t="300038" x="2463800" y="6311900"/>
          <p14:tracePt t="300662" x="2457450" y="6311900"/>
          <p14:tracePt t="300678" x="2451100" y="6311900"/>
          <p14:tracePt t="301454" x="2444750" y="6311900"/>
          <p14:tracePt t="301454" x="2432050" y="6311900"/>
          <p14:tracePt t="301462" x="2355850" y="6292850"/>
          <p14:tracePt t="301487" x="2292350" y="6273800"/>
          <p14:tracePt t="301503" x="2197100" y="6248400"/>
          <p14:tracePt t="301520" x="2114550" y="6223000"/>
          <p14:tracePt t="301537" x="2038350" y="6191250"/>
          <p14:tracePt t="301553" x="1968500" y="6172200"/>
          <p14:tracePt t="301570" x="1943100" y="6165850"/>
          <p14:tracePt t="301587" x="1911350" y="6159500"/>
          <p14:tracePt t="301603" x="1898650" y="6153150"/>
          <p14:tracePt t="301620" x="1885950" y="6146800"/>
          <p14:tracePt t="301637" x="1879600" y="6146800"/>
          <p14:tracePt t="301653" x="1873250" y="6146800"/>
          <p14:tracePt t="301878" x="1866900" y="6146800"/>
          <p14:tracePt t="301886" x="1854200" y="6146800"/>
          <p14:tracePt t="301891" x="1847850" y="6146800"/>
          <p14:tracePt t="301904" x="1835150" y="6140450"/>
          <p14:tracePt t="301920" x="1809750" y="6140450"/>
          <p14:tracePt t="301937" x="1797050" y="6140450"/>
          <p14:tracePt t="301954" x="1790700" y="6140450"/>
          <p14:tracePt t="302022" x="1778000" y="6140450"/>
          <p14:tracePt t="302326" x="1778000" y="6146800"/>
          <p14:tracePt t="302366" x="1778000" y="6153150"/>
          <p14:tracePt t="302406" x="1778000" y="6159500"/>
          <p14:tracePt t="302414" x="1784350" y="6165850"/>
          <p14:tracePt t="302430" x="1784350" y="6172200"/>
          <p14:tracePt t="302437" x="1790700" y="6191250"/>
          <p14:tracePt t="302454" x="1797050" y="6197600"/>
          <p14:tracePt t="302550" x="1803400" y="6210300"/>
          <p14:tracePt t="302591" x="1809750" y="6216650"/>
          <p14:tracePt t="302601" x="1816100" y="6223000"/>
          <p14:tracePt t="302646" x="1822450" y="6229350"/>
          <p14:tracePt t="302662" x="1854200" y="6235700"/>
          <p14:tracePt t="302728" x="1892300" y="6235700"/>
          <p14:tracePt t="302806" x="1898650" y="6235700"/>
          <p14:tracePt t="303598" x="1905000" y="6235700"/>
          <p14:tracePt t="303606" x="1911350" y="6235700"/>
          <p14:tracePt t="303614" x="1962150" y="6254750"/>
          <p14:tracePt t="303637" x="2012950" y="6273800"/>
          <p14:tracePt t="303637" x="2032000" y="6280150"/>
          <p14:tracePt t="303654" x="2114550" y="6292850"/>
          <p14:tracePt t="303671" x="2209800" y="6305550"/>
          <p14:tracePt t="303687" x="2286000" y="6311900"/>
          <p14:tracePt t="303704" x="2298700" y="6311900"/>
          <p14:tracePt t="303926" x="2311400" y="6311900"/>
          <p14:tracePt t="303934" x="2317750" y="6311900"/>
          <p14:tracePt t="303942" x="2330450" y="6311900"/>
          <p14:tracePt t="303954" x="2336800" y="6311900"/>
          <p14:tracePt t="303970" x="2349500" y="6311900"/>
          <p14:tracePt t="303987" x="2368550" y="6311900"/>
          <p14:tracePt t="304003" x="2400300" y="6305550"/>
          <p14:tracePt t="304020" x="2438400" y="6286500"/>
          <p14:tracePt t="304037" x="2501900" y="6273800"/>
          <p14:tracePt t="304054" x="2616200" y="6242050"/>
          <p14:tracePt t="304070" x="2692400" y="6216650"/>
          <p14:tracePt t="304087" x="2749550" y="6191250"/>
          <p14:tracePt t="304103" x="2819400" y="6153150"/>
          <p14:tracePt t="304120" x="2895600" y="6102350"/>
          <p14:tracePt t="304137" x="2965450" y="6038850"/>
          <p14:tracePt t="304153" x="3060700" y="5930900"/>
          <p14:tracePt t="304170" x="3105150" y="5822950"/>
          <p14:tracePt t="304187" x="3149600" y="5715000"/>
          <p14:tracePt t="304204" x="3175000" y="5607050"/>
          <p14:tracePt t="304220" x="3194050" y="5486400"/>
          <p14:tracePt t="304237" x="3251200" y="5289550"/>
          <p14:tracePt t="304254" x="3295650" y="5168900"/>
          <p14:tracePt t="304270" x="3321050" y="5054600"/>
          <p14:tracePt t="304287" x="3359150" y="4965700"/>
          <p14:tracePt t="304303" x="3378200" y="4914900"/>
          <p14:tracePt t="304320" x="3397250" y="4876800"/>
          <p14:tracePt t="304337" x="3403600" y="4857750"/>
          <p14:tracePt t="304354" x="3416300" y="4838700"/>
          <p14:tracePt t="304370" x="3429000" y="4813300"/>
          <p14:tracePt t="304387" x="3473450" y="4775200"/>
          <p14:tracePt t="304404" x="3505200" y="4749800"/>
          <p14:tracePt t="304420" x="3543300" y="4724400"/>
          <p14:tracePt t="304437" x="3606800" y="4679950"/>
          <p14:tracePt t="304454" x="3625850" y="4673600"/>
          <p14:tracePt t="304470" x="3651250" y="4673600"/>
          <p14:tracePt t="304487" x="3689350" y="4673600"/>
          <p14:tracePt t="304504" x="3721100" y="4673600"/>
          <p14:tracePt t="304520" x="3759200" y="4673600"/>
          <p14:tracePt t="304537" x="3790950" y="4679950"/>
          <p14:tracePt t="304554" x="3816350" y="4679950"/>
          <p14:tracePt t="304570" x="3829050" y="4686300"/>
          <p14:tracePt t="304587" x="3848100" y="4686300"/>
          <p14:tracePt t="304604" x="3867150" y="4686300"/>
          <p14:tracePt t="304620" x="3911600" y="4686300"/>
          <p14:tracePt t="304637" x="4025900" y="4686300"/>
          <p14:tracePt t="304654" x="4102100" y="4686300"/>
          <p14:tracePt t="304670" x="4159250" y="4686300"/>
          <p14:tracePt t="304687" x="4184650" y="4686300"/>
          <p14:tracePt t="304704" x="4203700" y="4686300"/>
          <p14:tracePt t="304720" x="4222750" y="4686300"/>
          <p14:tracePt t="304737" x="4248150" y="4686300"/>
          <p14:tracePt t="304754" x="4279900" y="4686300"/>
          <p14:tracePt t="304770" x="4337050" y="4686300"/>
          <p14:tracePt t="304787" x="4419600" y="4686300"/>
          <p14:tracePt t="304804" x="4489450" y="4686300"/>
          <p14:tracePt t="304821" x="4584700" y="4686300"/>
          <p14:tracePt t="304837" x="4775200" y="4686300"/>
          <p14:tracePt t="304854" x="4889500" y="4686300"/>
          <p14:tracePt t="304870" x="4978400" y="4686300"/>
          <p14:tracePt t="304887" x="5003800" y="4686300"/>
          <p14:tracePt t="306182" x="5010150" y="4692650"/>
          <p14:tracePt t="306198" x="5003800" y="4705350"/>
          <p14:tracePt t="306198" x="4933950" y="4737100"/>
          <p14:tracePt t="306220" x="4794250" y="4775200"/>
          <p14:tracePt t="306237" x="4489450" y="4851400"/>
          <p14:tracePt t="306237" x="4286250" y="4870450"/>
          <p14:tracePt t="306254" x="3778250" y="4940300"/>
          <p14:tracePt t="306270" x="3295650" y="5022850"/>
          <p14:tracePt t="306287" x="2952750" y="5092700"/>
          <p14:tracePt t="306304" x="2686050" y="5175250"/>
          <p14:tracePt t="306320" x="2533650" y="5257800"/>
          <p14:tracePt t="306337" x="2432050" y="5327650"/>
          <p14:tracePt t="306354" x="2387600" y="5410200"/>
          <p14:tracePt t="306370" x="2368550" y="5486400"/>
          <p14:tracePt t="306387" x="2362200" y="5562600"/>
          <p14:tracePt t="306404" x="2355850" y="5619750"/>
          <p14:tracePt t="306420" x="2355850" y="5664200"/>
          <p14:tracePt t="306437" x="2355850" y="5689600"/>
          <p14:tracePt t="306453" x="2355850" y="5727700"/>
          <p14:tracePt t="306470" x="2355850" y="5759450"/>
          <p14:tracePt t="306487" x="2355850" y="5797550"/>
          <p14:tracePt t="306504" x="2355850" y="5848350"/>
          <p14:tracePt t="306520" x="2355850" y="5918200"/>
          <p14:tracePt t="306537" x="2374900" y="5988050"/>
          <p14:tracePt t="306554" x="2387600" y="6032500"/>
          <p14:tracePt t="306570" x="2406650" y="6070600"/>
          <p14:tracePt t="306587" x="2413000" y="6089650"/>
          <p14:tracePt t="306603" x="2419350" y="6102350"/>
          <p14:tracePt t="306620" x="2425700" y="6108700"/>
          <p14:tracePt t="306637" x="2425700" y="6115050"/>
          <p14:tracePt t="306654" x="2432050" y="6127750"/>
          <p14:tracePt t="306670" x="2432050" y="6134100"/>
          <p14:tracePt t="306687" x="2444750" y="6153150"/>
          <p14:tracePt t="306703" x="2451100" y="6184900"/>
          <p14:tracePt t="306720" x="2470150" y="6210300"/>
          <p14:tracePt t="306737" x="2476500" y="6235700"/>
          <p14:tracePt t="306753" x="2482850" y="6248400"/>
          <p14:tracePt t="306770" x="2489200" y="6267450"/>
          <p14:tracePt t="306787" x="2495550" y="6286500"/>
          <p14:tracePt t="306902" x="2495550" y="6292850"/>
          <p14:tracePt t="306910" x="2501900" y="6292850"/>
          <p14:tracePt t="306917" x="2501900" y="6299200"/>
          <p14:tracePt t="306937" x="2508250" y="6311900"/>
          <p14:tracePt t="307414" x="2514600" y="6311900"/>
          <p14:tracePt t="307422" x="2520950" y="6311900"/>
          <p14:tracePt t="307429" x="2546350" y="6311900"/>
          <p14:tracePt t="307454" x="2559050" y="6305550"/>
          <p14:tracePt t="307470" x="2584450" y="6305550"/>
          <p14:tracePt t="307487" x="2603500" y="6299200"/>
          <p14:tracePt t="307504" x="2641600" y="6299200"/>
          <p14:tracePt t="307520" x="2679700" y="6299200"/>
          <p14:tracePt t="307537" x="2711450" y="6292850"/>
          <p14:tracePt t="307554" x="2736850" y="6292850"/>
          <p14:tracePt t="307570" x="2755900" y="6292850"/>
          <p14:tracePt t="307587" x="2794000" y="6292850"/>
          <p14:tracePt t="307603" x="2851150" y="6292850"/>
          <p14:tracePt t="307620" x="2914650" y="6292850"/>
          <p14:tracePt t="307637" x="3028950" y="6292850"/>
          <p14:tracePt t="307654" x="3079750" y="6292850"/>
          <p14:tracePt t="307670" x="3092450" y="6292850"/>
          <p14:tracePt t="307918" x="3105150" y="6292850"/>
          <p14:tracePt t="307926" x="3111500" y="6292850"/>
          <p14:tracePt t="307926" x="3124200" y="6292850"/>
          <p14:tracePt t="307937" x="3149600" y="6292850"/>
          <p14:tracePt t="307954" x="3181350" y="6292850"/>
          <p14:tracePt t="307970" x="3238500" y="6292850"/>
          <p14:tracePt t="307987" x="3295650" y="6292850"/>
          <p14:tracePt t="308004" x="3340100" y="6292850"/>
          <p14:tracePt t="308020" x="3359150" y="6292850"/>
          <p14:tracePt t="308037" x="3378200" y="6292850"/>
          <p14:tracePt t="309390" x="3397250" y="6292850"/>
          <p14:tracePt t="309393" x="3479800" y="6280150"/>
          <p14:tracePt t="309426" x="3651250" y="6273800"/>
          <p14:tracePt t="309454" x="3721100" y="6254750"/>
          <p14:tracePt t="309475" x="3771900" y="6248400"/>
          <p14:tracePt t="309558" x="3778250" y="6248400"/>
          <p14:tracePt t="309590" x="3790950" y="6242050"/>
          <p14:tracePt t="309606" x="3803650" y="6242050"/>
          <p14:tracePt t="309614" x="3816350" y="6235700"/>
          <p14:tracePt t="309622" x="3835400" y="6235700"/>
          <p14:tracePt t="309637" x="3867150" y="6229350"/>
          <p14:tracePt t="309637" x="3886200" y="6229350"/>
          <p14:tracePt t="309654" x="3930650" y="6229350"/>
          <p14:tracePt t="309670" x="3994150" y="6229350"/>
          <p14:tracePt t="309687" x="4064000" y="6229350"/>
          <p14:tracePt t="309704" x="4152900" y="6229350"/>
          <p14:tracePt t="309720" x="4229100" y="6229350"/>
          <p14:tracePt t="309737" x="4286250" y="6229350"/>
          <p14:tracePt t="309754" x="4337050" y="6229350"/>
          <p14:tracePt t="309770" x="4381500" y="6229350"/>
          <p14:tracePt t="309787" x="4419600" y="6229350"/>
          <p14:tracePt t="309803" x="4445000" y="6229350"/>
          <p14:tracePt t="309820" x="4470400" y="6229350"/>
          <p14:tracePt t="309837" x="4495800" y="6235700"/>
          <p14:tracePt t="309854" x="4508500" y="6235700"/>
          <p14:tracePt t="309870" x="4527550" y="6248400"/>
          <p14:tracePt t="309887" x="4546600" y="6248400"/>
          <p14:tracePt t="309903" x="4572000" y="6261100"/>
          <p14:tracePt t="309920" x="4597400" y="6261100"/>
          <p14:tracePt t="309937" x="4610100" y="6267450"/>
          <p14:tracePt t="309953" x="4648200" y="6280150"/>
          <p14:tracePt t="309971" x="4660900" y="6286500"/>
          <p14:tracePt t="309987" x="4673600" y="6286500"/>
          <p14:tracePt t="310004" x="4692650" y="6299200"/>
          <p14:tracePt t="310021" x="4705350" y="6299200"/>
          <p14:tracePt t="310037" x="4730750" y="6305550"/>
          <p14:tracePt t="310054" x="4756150" y="6318250"/>
          <p14:tracePt t="310070" x="4768850" y="6324600"/>
          <p14:tracePt t="310087" x="4775200" y="6324600"/>
          <p14:tracePt t="310126" x="4781550" y="6324600"/>
          <p14:tracePt t="312619" x="0" y="0"/>
        </p14:tracePtLst>
      </p14:laserTrace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76200"/>
            <a:ext cx="8839200" cy="6705600"/>
          </a:xfrm>
        </p:spPr>
        <p:txBody>
          <a:bodyPr>
            <a:normAutofit/>
          </a:bodyPr>
          <a:lstStyle/>
          <a:p>
            <a:pPr marL="0" indent="0" algn="r" rtl="1">
              <a:buNone/>
            </a:pPr>
            <a:r>
              <a:rPr lang="fa-IR" sz="1600" dirty="0" smtClean="0">
                <a:solidFill>
                  <a:schemeClr val="tx2"/>
                </a:solidFill>
                <a:cs typeface="B Nazanin" panose="00000400000000000000" pitchFamily="2" charset="-78"/>
              </a:rPr>
              <a:t>و</a:t>
            </a:r>
          </a:p>
          <a:p>
            <a:pPr marL="0" indent="0" algn="r" rtl="1">
              <a:buNone/>
            </a:pPr>
            <a:endParaRPr lang="fa-IR" sz="1600" dirty="0">
              <a:solidFill>
                <a:schemeClr val="tx2"/>
              </a:solidFill>
              <a:cs typeface="B Nazanin" panose="00000400000000000000" pitchFamily="2" charset="-78"/>
            </a:endParaRPr>
          </a:p>
          <a:p>
            <a:pPr marL="0" indent="0" algn="r" rtl="1">
              <a:buNone/>
            </a:pPr>
            <a:endParaRPr lang="fa-IR" sz="1600" dirty="0" smtClean="0">
              <a:solidFill>
                <a:schemeClr val="tx2"/>
              </a:solidFill>
              <a:cs typeface="B Nazanin" panose="00000400000000000000" pitchFamily="2" charset="-78"/>
            </a:endParaRPr>
          </a:p>
          <a:p>
            <a:pPr marL="0" indent="0" algn="r" rtl="1">
              <a:buNone/>
            </a:pPr>
            <a:r>
              <a:rPr lang="fa-IR" sz="1600" dirty="0" smtClean="0">
                <a:solidFill>
                  <a:schemeClr val="tx2"/>
                </a:solidFill>
                <a:cs typeface="B Nazanin" panose="00000400000000000000" pitchFamily="2" charset="-78"/>
              </a:rPr>
              <a:t>با                                        این رابطه را میتوان به صورت زیر خلاصه کرد:</a:t>
            </a:r>
          </a:p>
          <a:p>
            <a:pPr marL="0" indent="0" algn="r" rtl="1">
              <a:buNone/>
            </a:pPr>
            <a:endParaRPr lang="fa-IR" sz="1600" dirty="0">
              <a:solidFill>
                <a:schemeClr val="tx2"/>
              </a:solidFill>
              <a:cs typeface="B Nazanin" panose="00000400000000000000" pitchFamily="2" charset="-78"/>
            </a:endParaRPr>
          </a:p>
          <a:p>
            <a:pPr marL="0" indent="0" algn="r" rtl="1">
              <a:buNone/>
            </a:pPr>
            <a:endParaRPr lang="fa-IR" sz="1600" dirty="0" smtClean="0">
              <a:solidFill>
                <a:schemeClr val="tx2"/>
              </a:solidFill>
              <a:cs typeface="B Nazanin" panose="00000400000000000000" pitchFamily="2" charset="-78"/>
            </a:endParaRPr>
          </a:p>
          <a:p>
            <a:pPr marL="0" indent="0" algn="r" rtl="1">
              <a:buNone/>
            </a:pPr>
            <a:endParaRPr lang="fa-IR" sz="1600" dirty="0">
              <a:solidFill>
                <a:schemeClr val="tx2"/>
              </a:solidFill>
              <a:cs typeface="B Nazanin" panose="00000400000000000000" pitchFamily="2" charset="-78"/>
            </a:endParaRPr>
          </a:p>
          <a:p>
            <a:pPr marL="0" indent="0" algn="r" rtl="1">
              <a:buNone/>
            </a:pPr>
            <a:r>
              <a:rPr lang="fa-IR" sz="1600" dirty="0" smtClean="0">
                <a:solidFill>
                  <a:schemeClr val="tx2"/>
                </a:solidFill>
                <a:cs typeface="B Nazanin" panose="00000400000000000000" pitchFamily="2" charset="-78"/>
              </a:rPr>
              <a:t>در این نمادگذاری سطح زیر الگوی خط عبارت است از:</a:t>
            </a:r>
          </a:p>
          <a:p>
            <a:pPr marL="0" indent="0" algn="r" rtl="1">
              <a:buNone/>
            </a:pPr>
            <a:endParaRPr lang="en-US" sz="1600" dirty="0">
              <a:solidFill>
                <a:schemeClr val="tx2"/>
              </a:solidFill>
              <a:cs typeface="B Nazanin" panose="00000400000000000000" pitchFamily="2" charset="-78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583" y="76200"/>
            <a:ext cx="4924425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8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990600"/>
            <a:ext cx="1619250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10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323975"/>
            <a:ext cx="4371975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12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286000"/>
            <a:ext cx="3495675" cy="933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Audio 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19200" y="5410200"/>
            <a:ext cx="609600" cy="609600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6553200" y="5410200"/>
            <a:ext cx="609600" cy="609600"/>
          </a:xfrm>
          <a:prstGeom prst="rect">
            <a:avLst/>
          </a:prstGeom>
          <a:solidFill>
            <a:srgbClr val="C00000"/>
          </a:solidFill>
        </p:spPr>
      </p:pic>
      <p:sp>
        <p:nvSpPr>
          <p:cNvPr id="4" name="TextBox 3"/>
          <p:cNvSpPr txBox="1"/>
          <p:nvPr/>
        </p:nvSpPr>
        <p:spPr>
          <a:xfrm>
            <a:off x="7571233" y="5493952"/>
            <a:ext cx="9060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a-IR" dirty="0" smtClean="0"/>
              <a:t>تکمیلی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283107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109"/>
    </mc:Choice>
    <mc:Fallback xmlns="">
      <p:transition spd="slow" advTm="701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442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1237" x="4064000" y="2349500"/>
          <p14:tracePt t="1269" x="4064000" y="2343150"/>
          <p14:tracePt t="1288" x="4064000" y="2336800"/>
          <p14:tracePt t="1288" x="4064000" y="2298700"/>
          <p14:tracePt t="1313" x="4064000" y="2266950"/>
          <p14:tracePt t="1329" x="4064000" y="2247900"/>
          <p14:tracePt t="1346" x="4064000" y="2228850"/>
          <p14:tracePt t="1363" x="4064000" y="2209800"/>
          <p14:tracePt t="1380" x="4064000" y="2184400"/>
          <p14:tracePt t="1396" x="4064000" y="2152650"/>
          <p14:tracePt t="1413" x="4057650" y="2139950"/>
          <p14:tracePt t="1430" x="4057650" y="2114550"/>
          <p14:tracePt t="1446" x="4057650" y="2095500"/>
          <p14:tracePt t="1463" x="4044950" y="2063750"/>
          <p14:tracePt t="1479" x="4038600" y="2019300"/>
          <p14:tracePt t="1496" x="4025900" y="1936750"/>
          <p14:tracePt t="1513" x="4000500" y="1765300"/>
          <p14:tracePt t="1530" x="3943350" y="1473200"/>
          <p14:tracePt t="1546" x="3829050" y="1016000"/>
          <p14:tracePt t="1563" x="3676650" y="508000"/>
          <p14:tracePt t="1580" x="3536950" y="31750"/>
          <p14:tracePt t="1597" x="3378200" y="0"/>
          <p14:tracePt t="1613" x="3333750" y="0"/>
          <p14:tracePt t="1629" x="3289300" y="0"/>
          <p14:tracePt t="1646" x="3270250" y="0"/>
          <p14:tracePt t="1717" x="3257550" y="0"/>
          <p14:tracePt t="1733" x="3244850" y="0"/>
          <p14:tracePt t="1741" x="3232150" y="0"/>
          <p14:tracePt t="1748" x="3194050" y="0"/>
          <p14:tracePt t="1763" x="3136900" y="0"/>
          <p14:tracePt t="1780" x="3060700" y="0"/>
          <p14:tracePt t="1796" x="2940050" y="0"/>
          <p14:tracePt t="1813" x="2882900" y="0"/>
          <p14:tracePt t="1830" x="2832100" y="0"/>
          <p14:tracePt t="1846" x="2813050" y="0"/>
          <p14:tracePt t="1863" x="2768600" y="0"/>
          <p14:tracePt t="1880" x="2692400" y="19050"/>
          <p14:tracePt t="1896" x="2590800" y="76200"/>
          <p14:tracePt t="1913" x="2444750" y="152400"/>
          <p14:tracePt t="1930" x="2298700" y="247650"/>
          <p14:tracePt t="1946" x="2165350" y="336550"/>
          <p14:tracePt t="1963" x="2063750" y="400050"/>
          <p14:tracePt t="1979" x="2006600" y="438150"/>
          <p14:tracePt t="1996" x="1962150" y="469900"/>
          <p14:tracePt t="2013" x="1955800" y="476250"/>
          <p14:tracePt t="2030" x="1949450" y="482600"/>
          <p14:tracePt t="2046" x="1930400" y="488950"/>
          <p14:tracePt t="2063" x="1911350" y="488950"/>
          <p14:tracePt t="2080" x="1873250" y="488950"/>
          <p14:tracePt t="2096" x="1797050" y="488950"/>
          <p14:tracePt t="2113" x="1720850" y="482600"/>
          <p14:tracePt t="2129" x="1600200" y="450850"/>
          <p14:tracePt t="2147" x="1517650" y="419100"/>
          <p14:tracePt t="2163" x="1422400" y="374650"/>
          <p14:tracePt t="2179" x="1365250" y="342900"/>
          <p14:tracePt t="2196" x="1314450" y="311150"/>
          <p14:tracePt t="2213" x="1301750" y="298450"/>
          <p14:tracePt t="2229" x="1282700" y="279400"/>
          <p14:tracePt t="2246" x="1263650" y="254000"/>
          <p14:tracePt t="2263" x="1244600" y="241300"/>
          <p14:tracePt t="2279" x="1225550" y="228600"/>
          <p14:tracePt t="2296" x="1187450" y="215900"/>
          <p14:tracePt t="2313" x="1155700" y="215900"/>
          <p14:tracePt t="2329" x="1111250" y="209550"/>
          <p14:tracePt t="2346" x="1066800" y="209550"/>
          <p14:tracePt t="2363" x="1047750" y="209550"/>
          <p14:tracePt t="2380" x="1028700" y="209550"/>
          <p14:tracePt t="2396" x="1009650" y="215900"/>
          <p14:tracePt t="2413" x="1003300" y="222250"/>
          <p14:tracePt t="2430" x="990600" y="241300"/>
          <p14:tracePt t="2446" x="984250" y="260350"/>
          <p14:tracePt t="2463" x="971550" y="292100"/>
          <p14:tracePt t="2480" x="965200" y="323850"/>
          <p14:tracePt t="2496" x="952500" y="381000"/>
          <p14:tracePt t="2513" x="939800" y="444500"/>
          <p14:tracePt t="2529" x="939800" y="495300"/>
          <p14:tracePt t="2546" x="939800" y="552450"/>
          <p14:tracePt t="2563" x="939800" y="609600"/>
          <p14:tracePt t="2580" x="939800" y="654050"/>
          <p14:tracePt t="2596" x="939800" y="673100"/>
          <p14:tracePt t="2613" x="939800" y="679450"/>
          <p14:tracePt t="2653" x="946150" y="679450"/>
          <p14:tracePt t="2733" x="946150" y="685800"/>
          <p14:tracePt t="2741" x="946150" y="692150"/>
          <p14:tracePt t="2763" x="952500" y="711200"/>
          <p14:tracePt t="2763" x="971550" y="723900"/>
          <p14:tracePt t="2780" x="1009650" y="749300"/>
          <p14:tracePt t="2796" x="1041400" y="762000"/>
          <p14:tracePt t="2813" x="1085850" y="762000"/>
          <p14:tracePt t="2830" x="1130300" y="762000"/>
          <p14:tracePt t="2846" x="1174750" y="762000"/>
          <p14:tracePt t="2863" x="1212850" y="762000"/>
          <p14:tracePt t="2880" x="1257300" y="762000"/>
          <p14:tracePt t="2896" x="1295400" y="762000"/>
          <p14:tracePt t="2913" x="1327150" y="762000"/>
          <p14:tracePt t="2929" x="1352550" y="762000"/>
          <p14:tracePt t="2946" x="1377950" y="755650"/>
          <p14:tracePt t="2963" x="1403350" y="755650"/>
          <p14:tracePt t="2980" x="1422400" y="749300"/>
          <p14:tracePt t="2996" x="1441450" y="736600"/>
          <p14:tracePt t="3013" x="1473200" y="723900"/>
          <p14:tracePt t="3029" x="1498600" y="711200"/>
          <p14:tracePt t="3046" x="1524000" y="698500"/>
          <p14:tracePt t="3063" x="1562100" y="679450"/>
          <p14:tracePt t="3080" x="1581150" y="666750"/>
          <p14:tracePt t="3096" x="1612900" y="647700"/>
          <p14:tracePt t="3113" x="1631950" y="641350"/>
          <p14:tracePt t="3129" x="1657350" y="628650"/>
          <p14:tracePt t="3146" x="1682750" y="609600"/>
          <p14:tracePt t="3163" x="1714500" y="590550"/>
          <p14:tracePt t="3179" x="1733550" y="584200"/>
          <p14:tracePt t="3196" x="1752600" y="565150"/>
          <p14:tracePt t="3213" x="1765300" y="558800"/>
          <p14:tracePt t="3230" x="1778000" y="546100"/>
          <p14:tracePt t="3246" x="1797050" y="533400"/>
          <p14:tracePt t="3263" x="1828800" y="508000"/>
          <p14:tracePt t="3280" x="1854200" y="482600"/>
          <p14:tracePt t="3296" x="1873250" y="463550"/>
          <p14:tracePt t="3313" x="1885950" y="450850"/>
          <p14:tracePt t="3330" x="1885950" y="444500"/>
          <p14:tracePt t="3346" x="1892300" y="438150"/>
          <p14:tracePt t="3501" x="1892300" y="431800"/>
          <p14:tracePt t="3517" x="1892300" y="425450"/>
          <p14:tracePt t="3549" x="1892300" y="419100"/>
          <p14:tracePt t="3565" x="1892300" y="412750"/>
          <p14:tracePt t="3573" x="1892300" y="406400"/>
          <p14:tracePt t="3579" x="1885950" y="400050"/>
          <p14:tracePt t="3596" x="1879600" y="393700"/>
          <p14:tracePt t="3637" x="1879600" y="387350"/>
          <p14:tracePt t="3669" x="1873250" y="387350"/>
          <p14:tracePt t="3693" x="1873250" y="381000"/>
          <p14:tracePt t="3701" x="1866900" y="374650"/>
          <p14:tracePt t="3713" x="1854200" y="368300"/>
          <p14:tracePt t="3729" x="1841500" y="368300"/>
          <p14:tracePt t="3746" x="1828800" y="361950"/>
          <p14:tracePt t="3763" x="1797050" y="361950"/>
          <p14:tracePt t="3779" x="1778000" y="355600"/>
          <p14:tracePt t="3796" x="1733550" y="349250"/>
          <p14:tracePt t="3813" x="1714500" y="342900"/>
          <p14:tracePt t="3829" x="1701800" y="336550"/>
          <p14:tracePt t="3846" x="1682750" y="336550"/>
          <p14:tracePt t="3863" x="1663700" y="317500"/>
          <p14:tracePt t="3879" x="1631950" y="298450"/>
          <p14:tracePt t="3896" x="1593850" y="285750"/>
          <p14:tracePt t="3913" x="1562100" y="266700"/>
          <p14:tracePt t="3930" x="1517650" y="241300"/>
          <p14:tracePt t="3946" x="1485900" y="228600"/>
          <p14:tracePt t="3963" x="1441450" y="209550"/>
          <p14:tracePt t="3980" x="1371600" y="184150"/>
          <p14:tracePt t="3996" x="1276350" y="139700"/>
          <p14:tracePt t="4013" x="1206500" y="114300"/>
          <p14:tracePt t="4030" x="1130300" y="82550"/>
          <p14:tracePt t="4046" x="1054100" y="50800"/>
          <p14:tracePt t="4063" x="996950" y="6350"/>
          <p14:tracePt t="4079" x="977900" y="0"/>
          <p14:tracePt t="4096" x="971550" y="0"/>
          <p14:tracePt t="4229" x="965200" y="0"/>
          <p14:tracePt t="4253" x="958850" y="0"/>
          <p14:tracePt t="4325" x="958850" y="6350"/>
          <p14:tracePt t="4333" x="958850" y="12700"/>
          <p14:tracePt t="4341" x="958850" y="31750"/>
          <p14:tracePt t="4349" x="952500" y="95250"/>
          <p14:tracePt t="4363" x="952500" y="165100"/>
          <p14:tracePt t="4380" x="952500" y="266700"/>
          <p14:tracePt t="4396" x="971550" y="412750"/>
          <p14:tracePt t="4413" x="1003300" y="463550"/>
          <p14:tracePt t="4430" x="1028700" y="514350"/>
          <p14:tracePt t="4446" x="1054100" y="539750"/>
          <p14:tracePt t="4463" x="1079500" y="571500"/>
          <p14:tracePt t="4479" x="1092200" y="577850"/>
          <p14:tracePt t="4496" x="1117600" y="596900"/>
          <p14:tracePt t="4513" x="1136650" y="609600"/>
          <p14:tracePt t="4529" x="1162050" y="615950"/>
          <p14:tracePt t="4546" x="1200150" y="622300"/>
          <p14:tracePt t="4563" x="1257300" y="622300"/>
          <p14:tracePt t="4580" x="1320800" y="622300"/>
          <p14:tracePt t="4596" x="1403350" y="622300"/>
          <p14:tracePt t="4613" x="1422400" y="622300"/>
          <p14:tracePt t="4629" x="1428750" y="622300"/>
          <p14:tracePt t="4646" x="1435100" y="622300"/>
          <p14:tracePt t="4663" x="1441450" y="622300"/>
          <p14:tracePt t="4701" x="1454150" y="622300"/>
          <p14:tracePt t="4709" x="1460500" y="622300"/>
          <p14:tracePt t="4725" x="1543050" y="615950"/>
          <p14:tracePt t="4785" x="1600200" y="590550"/>
          <p14:tracePt t="4824" x="1670050" y="584200"/>
          <p14:tracePt t="4846" x="1714500" y="577850"/>
          <p14:tracePt t="4863" x="1771650" y="577850"/>
          <p14:tracePt t="4880" x="1816100" y="577850"/>
          <p14:tracePt t="4896" x="1847850" y="577850"/>
          <p14:tracePt t="4913" x="1892300" y="577850"/>
          <p14:tracePt t="4930" x="1930400" y="577850"/>
          <p14:tracePt t="4946" x="1974850" y="577850"/>
          <p14:tracePt t="4963" x="2051050" y="577850"/>
          <p14:tracePt t="4980" x="2165350" y="577850"/>
          <p14:tracePt t="4996" x="2413000" y="577850"/>
          <p14:tracePt t="5013" x="2584450" y="577850"/>
          <p14:tracePt t="5030" x="2755900" y="596900"/>
          <p14:tracePt t="5046" x="2895600" y="622300"/>
          <p14:tracePt t="5063" x="3009900" y="660400"/>
          <p14:tracePt t="5080" x="3073400" y="673100"/>
          <p14:tracePt t="5096" x="3136900" y="698500"/>
          <p14:tracePt t="5113" x="3162300" y="704850"/>
          <p14:tracePt t="5130" x="3194050" y="704850"/>
          <p14:tracePt t="5146" x="3225800" y="704850"/>
          <p14:tracePt t="5163" x="3270250" y="704850"/>
          <p14:tracePt t="5180" x="3308350" y="704850"/>
          <p14:tracePt t="5196" x="3378200" y="704850"/>
          <p14:tracePt t="5213" x="3409950" y="704850"/>
          <p14:tracePt t="5231" x="3429000" y="704850"/>
          <p14:tracePt t="5247" x="3467100" y="704850"/>
          <p14:tracePt t="5264" x="3505200" y="717550"/>
          <p14:tracePt t="5281" x="3543300" y="723900"/>
          <p14:tracePt t="5297" x="3587750" y="723900"/>
          <p14:tracePt t="5314" x="3619500" y="730250"/>
          <p14:tracePt t="5330" x="3632200" y="730250"/>
          <p14:tracePt t="5347" x="3644900" y="730250"/>
          <p14:tracePt t="5494" x="3651250" y="730250"/>
          <p14:tracePt t="5606" x="3663950" y="730250"/>
          <p14:tracePt t="5630" x="3670300" y="723900"/>
          <p14:tracePt t="5638" x="3683000" y="711200"/>
          <p14:tracePt t="5647" x="3702050" y="698500"/>
          <p14:tracePt t="5664" x="3702050" y="692150"/>
          <p14:tracePt t="5681" x="3708400" y="685800"/>
          <p14:tracePt t="5870" x="3708400" y="698500"/>
          <p14:tracePt t="5878" x="3702050" y="711200"/>
          <p14:tracePt t="5897" x="3594100" y="692150"/>
          <p14:tracePt t="5897" x="3219450" y="412750"/>
          <p14:tracePt t="5914" x="2565400" y="0"/>
          <p14:tracePt t="5931" x="1765300" y="0"/>
          <p14:tracePt t="5947" x="977900" y="0"/>
          <p14:tracePt t="5964" x="419100" y="0"/>
          <p14:tracePt t="5980" x="260350" y="0"/>
          <p14:tracePt t="5997" x="241300" y="0"/>
          <p14:tracePt t="6014" x="247650" y="0"/>
          <p14:tracePt t="6031" x="260350" y="0"/>
          <p14:tracePt t="6078" x="266700" y="0"/>
          <p14:tracePt t="6102" x="279400" y="0"/>
          <p14:tracePt t="6110" x="285750" y="0"/>
          <p14:tracePt t="6130" x="298450" y="0"/>
          <p14:tracePt t="6131" x="304800" y="0"/>
          <p14:tracePt t="6198" x="317500" y="0"/>
          <p14:tracePt t="6214" x="323850" y="0"/>
          <p14:tracePt t="6222" x="330200" y="19050"/>
          <p14:tracePt t="6234" x="361950" y="63500"/>
          <p14:tracePt t="6247" x="425450" y="171450"/>
          <p14:tracePt t="6264" x="533400" y="285750"/>
          <p14:tracePt t="6280" x="673100" y="393700"/>
          <p14:tracePt t="6297" x="825500" y="501650"/>
          <p14:tracePt t="6314" x="996950" y="590550"/>
          <p14:tracePt t="6330" x="1136650" y="654050"/>
          <p14:tracePt t="6347" x="1282700" y="723900"/>
          <p14:tracePt t="6364" x="1435100" y="774700"/>
          <p14:tracePt t="6381" x="1587500" y="831850"/>
          <p14:tracePt t="6397" x="1809750" y="895350"/>
          <p14:tracePt t="6414" x="1949450" y="908050"/>
          <p14:tracePt t="6431" x="2089150" y="939800"/>
          <p14:tracePt t="6447" x="2209800" y="952500"/>
          <p14:tracePt t="6464" x="2336800" y="971550"/>
          <p14:tracePt t="6481" x="2457450" y="984250"/>
          <p14:tracePt t="6497" x="2578100" y="1003300"/>
          <p14:tracePt t="6514" x="2730500" y="1022350"/>
          <p14:tracePt t="6531" x="2895600" y="1047750"/>
          <p14:tracePt t="6547" x="3092450" y="1079500"/>
          <p14:tracePt t="6564" x="3289300" y="1079500"/>
          <p14:tracePt t="6581" x="3479800" y="1079500"/>
          <p14:tracePt t="6597" x="3746500" y="1079500"/>
          <p14:tracePt t="6614" x="3879850" y="1079500"/>
          <p14:tracePt t="6631" x="3968750" y="1066800"/>
          <p14:tracePt t="6647" x="4044950" y="1047750"/>
          <p14:tracePt t="6664" x="4102100" y="1035050"/>
          <p14:tracePt t="6681" x="4159250" y="1009650"/>
          <p14:tracePt t="6697" x="4210050" y="1003300"/>
          <p14:tracePt t="6714" x="4286250" y="990600"/>
          <p14:tracePt t="6731" x="4330700" y="984250"/>
          <p14:tracePt t="6747" x="4381500" y="958850"/>
          <p14:tracePt t="6764" x="4445000" y="946150"/>
          <p14:tracePt t="6781" x="4495800" y="920750"/>
          <p14:tracePt t="6797" x="4565650" y="889000"/>
          <p14:tracePt t="6814" x="4603750" y="857250"/>
          <p14:tracePt t="6831" x="4635500" y="825500"/>
          <p14:tracePt t="6847" x="4654550" y="800100"/>
          <p14:tracePt t="6864" x="4667250" y="774700"/>
          <p14:tracePt t="6881" x="4673600" y="742950"/>
          <p14:tracePt t="6897" x="4673600" y="711200"/>
          <p14:tracePt t="6914" x="4673600" y="679450"/>
          <p14:tracePt t="6931" x="4673600" y="635000"/>
          <p14:tracePt t="6947" x="4673600" y="615950"/>
          <p14:tracePt t="6964" x="4667250" y="584200"/>
          <p14:tracePt t="6981" x="4654550" y="552450"/>
          <p14:tracePt t="6997" x="4629150" y="476250"/>
          <p14:tracePt t="7014" x="4622800" y="450850"/>
          <p14:tracePt t="7030" x="4610100" y="431800"/>
          <p14:tracePt t="7310" x="4610100" y="425450"/>
          <p14:tracePt t="7350" x="4616450" y="425450"/>
          <p14:tracePt t="7382" x="4622800" y="425450"/>
          <p14:tracePt t="7390" x="4635500" y="425450"/>
          <p14:tracePt t="7397" x="4660900" y="431800"/>
          <p14:tracePt t="7414" x="4686300" y="438150"/>
          <p14:tracePt t="7431" x="4705350" y="444500"/>
          <p14:tracePt t="7447" x="4724400" y="457200"/>
          <p14:tracePt t="7464" x="4737100" y="457200"/>
          <p14:tracePt t="7481" x="4743450" y="457200"/>
          <p14:tracePt t="7497" x="4756150" y="463550"/>
          <p14:tracePt t="7514" x="4781550" y="476250"/>
          <p14:tracePt t="7531" x="4832350" y="501650"/>
          <p14:tracePt t="7547" x="4895850" y="520700"/>
          <p14:tracePt t="7564" x="4946650" y="539750"/>
          <p14:tracePt t="7581" x="4984750" y="558800"/>
          <p14:tracePt t="7597" x="4997450" y="565150"/>
          <p14:tracePt t="8102" x="5003800" y="558800"/>
          <p14:tracePt t="8278" x="5003800" y="546100"/>
          <p14:tracePt t="8294" x="5003800" y="469900"/>
          <p14:tracePt t="8355" x="4978400" y="393700"/>
          <p14:tracePt t="8419" x="4972050" y="381000"/>
          <p14:tracePt t="8431" x="4972050" y="361950"/>
          <p14:tracePt t="8447" x="4959350" y="355600"/>
          <p14:tracePt t="8464" x="4959350" y="342900"/>
          <p14:tracePt t="8481" x="4953000" y="330200"/>
          <p14:tracePt t="8558" x="4953000" y="323850"/>
          <p14:tracePt t="9022" x="4946650" y="323850"/>
          <p14:tracePt t="9038" x="4933950" y="323850"/>
          <p14:tracePt t="9049" x="4921250" y="323850"/>
          <p14:tracePt t="9056" x="4876800" y="330200"/>
          <p14:tracePt t="9081" x="4857750" y="330200"/>
          <p14:tracePt t="9097" x="4845050" y="330200"/>
          <p14:tracePt t="9114" x="4832350" y="330200"/>
          <p14:tracePt t="9131" x="4813300" y="330200"/>
          <p14:tracePt t="9147" x="4806950" y="330200"/>
          <p14:tracePt t="9164" x="4794250" y="330200"/>
          <p14:tracePt t="9181" x="4787900" y="330200"/>
          <p14:tracePt t="9197" x="4781550" y="330200"/>
          <p14:tracePt t="9310" x="4775200" y="330200"/>
          <p14:tracePt t="9661" x="4749800" y="323850"/>
          <p14:tracePt t="9672" x="4730750" y="323850"/>
          <p14:tracePt t="9672" x="4565650" y="298450"/>
          <p14:tracePt t="9696" x="4324350" y="234950"/>
          <p14:tracePt t="9713" x="3956050" y="127000"/>
          <p14:tracePt t="9730" x="3581400" y="19050"/>
          <p14:tracePt t="9746" x="3244850" y="0"/>
          <p14:tracePt t="9763" x="2978150" y="0"/>
          <p14:tracePt t="9780" x="2825750" y="0"/>
          <p14:tracePt t="9796" x="2667000" y="0"/>
          <p14:tracePt t="9813" x="2622550" y="0"/>
          <p14:tracePt t="9830" x="2590800" y="0"/>
          <p14:tracePt t="9846" x="2578100" y="0"/>
          <p14:tracePt t="9863" x="2565400" y="0"/>
          <p14:tracePt t="9880" x="2552700" y="0"/>
          <p14:tracePt t="9917" x="2546350" y="0"/>
          <p14:tracePt t="9933" x="2533650" y="0"/>
          <p14:tracePt t="9946" x="2520950" y="0"/>
          <p14:tracePt t="9949" x="2501900" y="12700"/>
          <p14:tracePt t="9963" x="2451100" y="31750"/>
          <p14:tracePt t="9979" x="2413000" y="50800"/>
          <p14:tracePt t="9996" x="2362200" y="88900"/>
          <p14:tracePt t="10013" x="2349500" y="107950"/>
          <p14:tracePt t="10030" x="2349500" y="127000"/>
          <p14:tracePt t="10046" x="2349500" y="139700"/>
          <p14:tracePt t="10063" x="2349500" y="146050"/>
          <p14:tracePt t="10080" x="2349500" y="158750"/>
          <p14:tracePt t="10096" x="2393950" y="184150"/>
          <p14:tracePt t="10113" x="2470150" y="215900"/>
          <p14:tracePt t="10130" x="2559050" y="254000"/>
          <p14:tracePt t="10146" x="2673350" y="298450"/>
          <p14:tracePt t="10163" x="2787650" y="349250"/>
          <p14:tracePt t="10179" x="2901950" y="406400"/>
          <p14:tracePt t="10196" x="3048000" y="457200"/>
          <p14:tracePt t="10213" x="3130550" y="501650"/>
          <p14:tracePt t="10230" x="3213100" y="520700"/>
          <p14:tracePt t="10246" x="3314700" y="552450"/>
          <p14:tracePt t="10263" x="3397250" y="558800"/>
          <p14:tracePt t="10280" x="3454400" y="558800"/>
          <p14:tracePt t="10296" x="3505200" y="558800"/>
          <p14:tracePt t="10313" x="3536950" y="558800"/>
          <p14:tracePt t="10329" x="3568700" y="539750"/>
          <p14:tracePt t="10346" x="3613150" y="539750"/>
          <p14:tracePt t="10363" x="3663950" y="539750"/>
          <p14:tracePt t="10379" x="3733800" y="539750"/>
          <p14:tracePt t="10396" x="3841750" y="539750"/>
          <p14:tracePt t="10413" x="3917950" y="539750"/>
          <p14:tracePt t="10430" x="3981450" y="539750"/>
          <p14:tracePt t="10446" x="4044950" y="539750"/>
          <p14:tracePt t="10463" x="4121150" y="552450"/>
          <p14:tracePt t="10479" x="4159250" y="552450"/>
          <p14:tracePt t="10496" x="4184650" y="552450"/>
          <p14:tracePt t="10513" x="4197350" y="552450"/>
          <p14:tracePt t="10530" x="4210050" y="552450"/>
          <p14:tracePt t="10565" x="4216400" y="552450"/>
          <p14:tracePt t="10567" x="4222750" y="552450"/>
          <p14:tracePt t="10579" x="4248150" y="552450"/>
          <p14:tracePt t="10596" x="4305300" y="552450"/>
          <p14:tracePt t="10613" x="4330700" y="552450"/>
          <p14:tracePt t="10630" x="4349750" y="552450"/>
          <p14:tracePt t="10677" x="4356100" y="552450"/>
          <p14:tracePt t="10725" x="4368800" y="552450"/>
          <p14:tracePt t="10749" x="4375150" y="552450"/>
          <p14:tracePt t="10749" x="4381500" y="552450"/>
          <p14:tracePt t="10763" x="4394200" y="552450"/>
          <p14:tracePt t="10780" x="4413250" y="552450"/>
          <p14:tracePt t="10796" x="4464050" y="552450"/>
          <p14:tracePt t="10813" x="4489450" y="552450"/>
          <p14:tracePt t="10830" x="4514850" y="552450"/>
          <p14:tracePt t="10846" x="4521200" y="552450"/>
          <p14:tracePt t="10893" x="4527550" y="552450"/>
          <p14:tracePt t="10901" x="4533900" y="552450"/>
          <p14:tracePt t="10905" x="4540250" y="552450"/>
          <p14:tracePt t="11101" x="4546600" y="552450"/>
          <p14:tracePt t="11117" x="4552950" y="558800"/>
          <p14:tracePt t="11197" x="4559300" y="565150"/>
          <p14:tracePt t="11229" x="4565650" y="571500"/>
          <p14:tracePt t="11301" x="4572000" y="571500"/>
          <p14:tracePt t="11325" x="4578350" y="571500"/>
          <p14:tracePt t="11333" x="4584700" y="571500"/>
          <p14:tracePt t="11346" x="4603750" y="571500"/>
          <p14:tracePt t="11363" x="4622800" y="571500"/>
          <p14:tracePt t="11380" x="4679950" y="577850"/>
          <p14:tracePt t="11396" x="4737100" y="596900"/>
          <p14:tracePt t="11413" x="4781550" y="596900"/>
          <p14:tracePt t="11485" x="4787900" y="596900"/>
          <p14:tracePt t="11493" x="4794250" y="596900"/>
          <p14:tracePt t="11495" x="4806950" y="590550"/>
          <p14:tracePt t="11513" x="4813300" y="584200"/>
          <p14:tracePt t="11530" x="4826000" y="571500"/>
          <p14:tracePt t="11546" x="4832350" y="565150"/>
          <p14:tracePt t="11563" x="4838700" y="533400"/>
          <p14:tracePt t="11580" x="4851400" y="501650"/>
          <p14:tracePt t="11596" x="4870450" y="412750"/>
          <p14:tracePt t="11614" x="4870450" y="381000"/>
          <p14:tracePt t="11630" x="4870450" y="355600"/>
          <p14:tracePt t="11646" x="4870450" y="330200"/>
          <p14:tracePt t="11663" x="4870450" y="311150"/>
          <p14:tracePt t="11680" x="4870450" y="292100"/>
          <p14:tracePt t="11725" x="4870450" y="285750"/>
          <p14:tracePt t="11741" x="4870450" y="279400"/>
          <p14:tracePt t="11749" x="4870450" y="273050"/>
          <p14:tracePt t="11756" x="4870450" y="247650"/>
          <p14:tracePt t="11780" x="4870450" y="241300"/>
          <p14:tracePt t="11796" x="4870450" y="228600"/>
          <p14:tracePt t="12173" x="4876800" y="228600"/>
          <p14:tracePt t="12181" x="4876800" y="234950"/>
          <p14:tracePt t="12189" x="4889500" y="260350"/>
          <p14:tracePt t="12213" x="4908550" y="285750"/>
          <p14:tracePt t="12230" x="4927600" y="317500"/>
          <p14:tracePt t="12247" x="4965700" y="368300"/>
          <p14:tracePt t="12263" x="4997450" y="412750"/>
          <p14:tracePt t="12280" x="5035550" y="463550"/>
          <p14:tracePt t="12296" x="5067300" y="501650"/>
          <p14:tracePt t="12313" x="5080000" y="520700"/>
          <p14:tracePt t="12330" x="5105400" y="546100"/>
          <p14:tracePt t="12346" x="5111750" y="558800"/>
          <p14:tracePt t="12363" x="5130800" y="571500"/>
          <p14:tracePt t="12380" x="5143500" y="584200"/>
          <p14:tracePt t="12541" x="5143500" y="596900"/>
          <p14:tracePt t="12589" x="5143500" y="603250"/>
          <p14:tracePt t="12613" x="5130800" y="603250"/>
          <p14:tracePt t="12653" x="5124450" y="603250"/>
          <p14:tracePt t="12669" x="5111750" y="603250"/>
          <p14:tracePt t="12701" x="5105400" y="603250"/>
          <p14:tracePt t="12781" x="5092700" y="603250"/>
          <p14:tracePt t="12789" x="5080000" y="590550"/>
          <p14:tracePt t="12789" x="5048250" y="546100"/>
          <p14:tracePt t="12814" x="5029200" y="508000"/>
          <p14:tracePt t="12830" x="5022850" y="469900"/>
          <p14:tracePt t="12846" x="5022850" y="457200"/>
          <p14:tracePt t="12863" x="5022850" y="431800"/>
          <p14:tracePt t="12880" x="5022850" y="419100"/>
          <p14:tracePt t="12896" x="5029200" y="400050"/>
          <p14:tracePt t="12913" x="5067300" y="374650"/>
          <p14:tracePt t="12930" x="5105400" y="368300"/>
          <p14:tracePt t="12946" x="5162550" y="361950"/>
          <p14:tracePt t="12963" x="5207000" y="355600"/>
          <p14:tracePt t="12980" x="5245100" y="355600"/>
          <p14:tracePt t="12996" x="5283200" y="355600"/>
          <p14:tracePt t="13013" x="5302250" y="355600"/>
          <p14:tracePt t="13141" x="5302250" y="361950"/>
          <p14:tracePt t="13149" x="5302250" y="368300"/>
          <p14:tracePt t="13163" x="5302250" y="381000"/>
          <p14:tracePt t="13165" x="5302250" y="406400"/>
          <p14:tracePt t="13179" x="5302250" y="425450"/>
          <p14:tracePt t="13196" x="5302250" y="450850"/>
          <p14:tracePt t="13213" x="5302250" y="457200"/>
          <p14:tracePt t="13230" x="5302250" y="463550"/>
          <p14:tracePt t="13246" x="5302250" y="469900"/>
          <p14:tracePt t="13263" x="5289550" y="482600"/>
          <p14:tracePt t="13280" x="5289550" y="488950"/>
          <p14:tracePt t="13296" x="5276850" y="501650"/>
          <p14:tracePt t="13313" x="5264150" y="508000"/>
          <p14:tracePt t="13330" x="5238750" y="520700"/>
          <p14:tracePt t="13346" x="5219700" y="527050"/>
          <p14:tracePt t="13363" x="5200650" y="533400"/>
          <p14:tracePt t="13380" x="5181600" y="546100"/>
          <p14:tracePt t="13396" x="5149850" y="558800"/>
          <p14:tracePt t="13413" x="5137150" y="565150"/>
          <p14:tracePt t="13430" x="5130800" y="565150"/>
          <p14:tracePt t="13909" x="5124450" y="565150"/>
          <p14:tracePt t="13933" x="5124450" y="552450"/>
          <p14:tracePt t="13941" x="5137150" y="546100"/>
          <p14:tracePt t="13946" x="5149850" y="533400"/>
          <p14:tracePt t="13963" x="5162550" y="514350"/>
          <p14:tracePt t="13980" x="5175250" y="501650"/>
          <p14:tracePt t="13996" x="5187950" y="482600"/>
          <p14:tracePt t="14213" x="5187950" y="476250"/>
          <p14:tracePt t="14221" x="5156200" y="463550"/>
          <p14:tracePt t="14226" x="5073650" y="444500"/>
          <p14:tracePt t="14246" x="5029200" y="438150"/>
          <p14:tracePt t="14263" x="5016500" y="438150"/>
          <p14:tracePt t="14469" x="5010150" y="438150"/>
          <p14:tracePt t="14493" x="5003800" y="444500"/>
          <p14:tracePt t="14501" x="5003800" y="450850"/>
          <p14:tracePt t="14513" x="5003800" y="469900"/>
          <p14:tracePt t="14530" x="4997450" y="488950"/>
          <p14:tracePt t="14546" x="4997450" y="514350"/>
          <p14:tracePt t="14563" x="4991100" y="527050"/>
          <p14:tracePt t="14579" x="4991100" y="558800"/>
          <p14:tracePt t="14596" x="4991100" y="584200"/>
          <p14:tracePt t="14613" x="4991100" y="596900"/>
          <p14:tracePt t="14630" x="4984750" y="603250"/>
          <p14:tracePt t="14861" x="4978400" y="609600"/>
          <p14:tracePt t="14901" x="4978400" y="615950"/>
          <p14:tracePt t="14917" x="4978400" y="622300"/>
          <p14:tracePt t="14929" x="4978400" y="628650"/>
          <p14:tracePt t="14930" x="4978400" y="641350"/>
          <p14:tracePt t="15197" x="4972050" y="641350"/>
          <p14:tracePt t="15205" x="4965700" y="641350"/>
          <p14:tracePt t="15206" x="4902200" y="615950"/>
          <p14:tracePt t="15229" x="4845050" y="590550"/>
          <p14:tracePt t="15246" x="4762500" y="577850"/>
          <p14:tracePt t="15263" x="4660900" y="539750"/>
          <p14:tracePt t="15279" x="4559300" y="514350"/>
          <p14:tracePt t="15296" x="4464050" y="482600"/>
          <p14:tracePt t="15313" x="4381500" y="469900"/>
          <p14:tracePt t="15330" x="4305300" y="450850"/>
          <p14:tracePt t="15346" x="4241800" y="450850"/>
          <p14:tracePt t="15363" x="4171950" y="450850"/>
          <p14:tracePt t="15380" x="3937000" y="457200"/>
          <p14:tracePt t="15422" x="3860800" y="457200"/>
          <p14:tracePt t="15446" x="3841750" y="457200"/>
          <p14:tracePt t="15463" x="3797300" y="463550"/>
          <p14:tracePt t="15524" x="3790950" y="463550"/>
          <p14:tracePt t="15546" x="3778250" y="463550"/>
          <p14:tracePt t="15589" x="3765550" y="469900"/>
          <p14:tracePt t="15597" x="3765550" y="476250"/>
          <p14:tracePt t="15597" x="3759200" y="476250"/>
          <p14:tracePt t="15645" x="3752850" y="476250"/>
          <p14:tracePt t="15661" x="3746500" y="476250"/>
          <p14:tracePt t="15693" x="3740150" y="476250"/>
          <p14:tracePt t="15717" x="3733800" y="476250"/>
          <p14:tracePt t="15725" x="3727450" y="482600"/>
          <p14:tracePt t="15729" x="3721100" y="482600"/>
          <p14:tracePt t="15885" x="3714750" y="488950"/>
          <p14:tracePt t="16101" x="3714750" y="495300"/>
          <p14:tracePt t="16125" x="3714750" y="501650"/>
          <p14:tracePt t="16149" x="3721100" y="508000"/>
          <p14:tracePt t="16163" x="3721100" y="514350"/>
          <p14:tracePt t="16163" x="3727450" y="520700"/>
          <p14:tracePt t="16180" x="3746500" y="533400"/>
          <p14:tracePt t="16196" x="3778250" y="546100"/>
          <p14:tracePt t="16213" x="3797300" y="558800"/>
          <p14:tracePt t="16229" x="3829050" y="565150"/>
          <p14:tracePt t="16246" x="3848100" y="577850"/>
          <p14:tracePt t="16263" x="3873500" y="584200"/>
          <p14:tracePt t="16279" x="3898900" y="590550"/>
          <p14:tracePt t="16296" x="3930650" y="590550"/>
          <p14:tracePt t="16313" x="3962400" y="603250"/>
          <p14:tracePt t="16329" x="4000500" y="609600"/>
          <p14:tracePt t="16346" x="4025900" y="615950"/>
          <p14:tracePt t="16363" x="4070350" y="628650"/>
          <p14:tracePt t="16380" x="4121150" y="641350"/>
          <p14:tracePt t="16396" x="4184650" y="660400"/>
          <p14:tracePt t="16413" x="4254500" y="673100"/>
          <p14:tracePt t="16429" x="4305300" y="692150"/>
          <p14:tracePt t="16446" x="4368800" y="711200"/>
          <p14:tracePt t="16463" x="4413250" y="723900"/>
          <p14:tracePt t="16480" x="4451350" y="736600"/>
          <p14:tracePt t="16496" x="4489450" y="749300"/>
          <p14:tracePt t="16513" x="4546600" y="768350"/>
          <p14:tracePt t="16530" x="4610100" y="781050"/>
          <p14:tracePt t="16546" x="4673600" y="800100"/>
          <p14:tracePt t="16563" x="4743450" y="812800"/>
          <p14:tracePt t="16580" x="4800600" y="838200"/>
          <p14:tracePt t="16596" x="4870450" y="857250"/>
          <p14:tracePt t="16613" x="4889500" y="863600"/>
          <p14:tracePt t="16630" x="4921250" y="869950"/>
          <p14:tracePt t="16646" x="4946650" y="882650"/>
          <p14:tracePt t="16663" x="4978400" y="895350"/>
          <p14:tracePt t="16680" x="5003800" y="901700"/>
          <p14:tracePt t="16696" x="5022850" y="908050"/>
          <p14:tracePt t="16713" x="5041900" y="914400"/>
          <p14:tracePt t="16730" x="5054600" y="914400"/>
          <p14:tracePt t="16746" x="5080000" y="927100"/>
          <p14:tracePt t="16763" x="5124450" y="946150"/>
          <p14:tracePt t="16780" x="5156200" y="958850"/>
          <p14:tracePt t="16796" x="5200650" y="984250"/>
          <p14:tracePt t="16813" x="5213350" y="984250"/>
          <p14:tracePt t="16830" x="5219700" y="984250"/>
          <p14:tracePt t="16846" x="5219700" y="990600"/>
          <p14:tracePt t="16863" x="5232400" y="996950"/>
          <p14:tracePt t="16880" x="5264150" y="1016000"/>
          <p14:tracePt t="16896" x="5314950" y="1041400"/>
          <p14:tracePt t="16913" x="5372100" y="1066800"/>
          <p14:tracePt t="16930" x="5410200" y="1085850"/>
          <p14:tracePt t="16946" x="5454650" y="1098550"/>
          <p14:tracePt t="16963" x="5480050" y="1111250"/>
          <p14:tracePt t="16979" x="5511800" y="1123950"/>
          <p14:tracePt t="16996" x="5575300" y="1149350"/>
          <p14:tracePt t="17013" x="5613400" y="1162050"/>
          <p14:tracePt t="17029" x="5651500" y="1168400"/>
          <p14:tracePt t="17046" x="5676900" y="1181100"/>
          <p14:tracePt t="17063" x="5695950" y="1181100"/>
          <p14:tracePt t="17117" x="5702300" y="1181100"/>
          <p14:tracePt t="17125" x="5708650" y="1181100"/>
          <p14:tracePt t="17146" x="5721350" y="1181100"/>
          <p14:tracePt t="17146" x="5727700" y="1181100"/>
          <p14:tracePt t="17163" x="5746750" y="1181100"/>
          <p14:tracePt t="17180" x="5765800" y="1168400"/>
          <p14:tracePt t="17196" x="5778500" y="1168400"/>
          <p14:tracePt t="17213" x="5791200" y="1168400"/>
          <p14:tracePt t="17229" x="5797550" y="1168400"/>
          <p14:tracePt t="17246" x="5797550" y="1162050"/>
          <p14:tracePt t="17365" x="5803900" y="1136650"/>
          <p14:tracePt t="17373" x="5791200" y="1104900"/>
          <p14:tracePt t="17373" x="5727700" y="1041400"/>
          <p14:tracePt t="17396" x="5562600" y="958850"/>
          <p14:tracePt t="17413" x="5454650" y="933450"/>
          <p14:tracePt t="17430" x="5340350" y="901700"/>
          <p14:tracePt t="17446" x="5276850" y="901700"/>
          <p14:tracePt t="17463" x="5232400" y="901700"/>
          <p14:tracePt t="17480" x="5194300" y="901700"/>
          <p14:tracePt t="17496" x="5168900" y="901700"/>
          <p14:tracePt t="17513" x="5137150" y="901700"/>
          <p14:tracePt t="17530" x="5124450" y="901700"/>
          <p14:tracePt t="17546" x="5105400" y="901700"/>
          <p14:tracePt t="17563" x="5086350" y="901700"/>
          <p14:tracePt t="17580" x="5067300" y="901700"/>
          <p14:tracePt t="17596" x="5035550" y="889000"/>
          <p14:tracePt t="17613" x="5029200" y="889000"/>
          <p14:tracePt t="17917" x="5016500" y="889000"/>
          <p14:tracePt t="17925" x="4997450" y="882650"/>
          <p14:tracePt t="17932" x="4927600" y="863600"/>
          <p14:tracePt t="17946" x="4851400" y="844550"/>
          <p14:tracePt t="17963" x="4768850" y="825500"/>
          <p14:tracePt t="17979" x="4730750" y="819150"/>
          <p14:tracePt t="17996" x="4686300" y="812800"/>
          <p14:tracePt t="18093" x="4679950" y="812800"/>
          <p14:tracePt t="18173" x="4679950" y="825500"/>
          <p14:tracePt t="18181" x="4692650" y="831850"/>
          <p14:tracePt t="18188" x="4794250" y="876300"/>
          <p14:tracePt t="18213" x="4876800" y="920750"/>
          <p14:tracePt t="18230" x="4959350" y="946150"/>
          <p14:tracePt t="18246" x="5067300" y="977900"/>
          <p14:tracePt t="18263" x="5181600" y="1003300"/>
          <p14:tracePt t="18280" x="5289550" y="1022350"/>
          <p14:tracePt t="18296" x="5410200" y="1073150"/>
          <p14:tracePt t="18313" x="5524500" y="1079500"/>
          <p14:tracePt t="18330" x="5664200" y="1117600"/>
          <p14:tracePt t="18346" x="5816600" y="1143000"/>
          <p14:tracePt t="18363" x="5962650" y="1168400"/>
          <p14:tracePt t="18380" x="6076950" y="1193800"/>
          <p14:tracePt t="18396" x="6223000" y="1219200"/>
          <p14:tracePt t="18413" x="6280150" y="1231900"/>
          <p14:tracePt t="18430" x="6337300" y="1244600"/>
          <p14:tracePt t="18446" x="6369050" y="1244600"/>
          <p14:tracePt t="18463" x="6432550" y="1250950"/>
          <p14:tracePt t="18479" x="6508750" y="1257300"/>
          <p14:tracePt t="18496" x="6604000" y="1276350"/>
          <p14:tracePt t="18513" x="6699250" y="1289050"/>
          <p14:tracePt t="18530" x="6826250" y="1314450"/>
          <p14:tracePt t="18546" x="6965950" y="1339850"/>
          <p14:tracePt t="18563" x="7105650" y="1377950"/>
          <p14:tracePt t="18579" x="7258050" y="1390650"/>
          <p14:tracePt t="18596" x="7518400" y="1447800"/>
          <p14:tracePt t="18613" x="7715250" y="1473200"/>
          <p14:tracePt t="18629" x="7931150" y="1504950"/>
          <p14:tracePt t="18646" x="8108950" y="1536700"/>
          <p14:tracePt t="18663" x="8274050" y="1549400"/>
          <p14:tracePt t="18679" x="8382000" y="1549400"/>
          <p14:tracePt t="18696" x="8426450" y="1549400"/>
          <p14:tracePt t="18713" x="8432800" y="1549400"/>
          <p14:tracePt t="18789" x="8445500" y="1549400"/>
          <p14:tracePt t="18853" x="8451850" y="1549400"/>
          <p14:tracePt t="18981" x="8458200" y="1549400"/>
          <p14:tracePt t="18997" x="8458200" y="1543050"/>
          <p14:tracePt t="18997" x="8445500" y="1530350"/>
          <p14:tracePt t="19013" x="8375650" y="1485900"/>
          <p14:tracePt t="19052" x="8280400" y="1447800"/>
          <p14:tracePt t="19091" x="8216900" y="1416050"/>
          <p14:tracePt t="19113" x="8191500" y="1403350"/>
          <p14:tracePt t="19197" x="8178800" y="1403350"/>
          <p14:tracePt t="19205" x="8172450" y="1403350"/>
          <p14:tracePt t="19205" x="8083550" y="1390650"/>
          <p14:tracePt t="19230" x="7950200" y="1346200"/>
          <p14:tracePt t="19246" x="7791450" y="1308100"/>
          <p14:tracePt t="19263" x="7639050" y="1270000"/>
          <p14:tracePt t="19279" x="7512050" y="1238250"/>
          <p14:tracePt t="19296" x="7429500" y="1212850"/>
          <p14:tracePt t="19313" x="7397750" y="1212850"/>
          <p14:tracePt t="19330" x="7378700" y="1206500"/>
          <p14:tracePt t="19397" x="7359650" y="1206500"/>
          <p14:tracePt t="19405" x="7346950" y="1206500"/>
          <p14:tracePt t="19409" x="7296150" y="1206500"/>
          <p14:tracePt t="19429" x="7264400" y="1219200"/>
          <p14:tracePt t="19446" x="7232650" y="1231900"/>
          <p14:tracePt t="19463" x="7213600" y="1250950"/>
          <p14:tracePt t="19541" x="7207250" y="1250950"/>
          <p14:tracePt t="19549" x="7200900" y="1250950"/>
          <p14:tracePt t="19580" x="7194550" y="1263650"/>
          <p14:tracePt t="19605" x="7175500" y="1263650"/>
          <p14:tracePt t="19629" x="7169150" y="1270000"/>
          <p14:tracePt t="19641" x="7162800" y="1270000"/>
          <p14:tracePt t="19646" x="7156450" y="1270000"/>
          <p14:tracePt t="19685" x="7150100" y="1270000"/>
          <p14:tracePt t="19696" x="7143750" y="1270000"/>
          <p14:tracePt t="19696" x="7137400" y="1270000"/>
          <p14:tracePt t="19713" x="7131050" y="1270000"/>
          <p14:tracePt t="19730" x="7118350" y="1270000"/>
          <p14:tracePt t="19773" x="7112000" y="1270000"/>
          <p14:tracePt t="19781" x="7105650" y="1270000"/>
          <p14:tracePt t="19796" x="7099300" y="1270000"/>
          <p14:tracePt t="19796" x="7086600" y="1270000"/>
          <p14:tracePt t="19813" x="7080250" y="1270000"/>
          <p14:tracePt t="19830" x="7073900" y="1270000"/>
          <p14:tracePt t="20053" x="7067550" y="1270000"/>
          <p14:tracePt t="20077" x="7061200" y="1263650"/>
          <p14:tracePt t="20117" x="7061200" y="1257300"/>
          <p14:tracePt t="20138" x="7061200" y="1250950"/>
          <p14:tracePt t="20165" x="7061200" y="1244600"/>
          <p14:tracePt t="20181" x="7061200" y="1238250"/>
          <p14:tracePt t="20221" x="7061200" y="1231900"/>
          <p14:tracePt t="20253" x="7061200" y="1225550"/>
          <p14:tracePt t="20285" x="7061200" y="1219200"/>
          <p14:tracePt t="20333" x="7073900" y="1219200"/>
          <p14:tracePt t="20381" x="7080250" y="1219200"/>
          <p14:tracePt t="20501" x="7092950" y="1219200"/>
          <p14:tracePt t="20525" x="7099300" y="1219200"/>
          <p14:tracePt t="20621" x="7112000" y="1219200"/>
          <p14:tracePt t="20637" x="7118350" y="1219200"/>
          <p14:tracePt t="20645" x="7137400" y="1219200"/>
          <p14:tracePt t="20646" x="7150100" y="1219200"/>
          <p14:tracePt t="20663" x="7162800" y="1219200"/>
          <p14:tracePt t="20680" x="7175500" y="1219200"/>
          <p14:tracePt t="20717" x="7188200" y="1219200"/>
          <p14:tracePt t="20733" x="7194550" y="1219200"/>
          <p14:tracePt t="20747" x="7213600" y="1219200"/>
          <p14:tracePt t="20747" x="7219950" y="1219200"/>
          <p14:tracePt t="20763" x="7239000" y="1219200"/>
          <p14:tracePt t="20780" x="7258050" y="1219200"/>
          <p14:tracePt t="20796" x="7277100" y="1225550"/>
          <p14:tracePt t="20813" x="7296150" y="1231900"/>
          <p14:tracePt t="20830" x="7321550" y="1238250"/>
          <p14:tracePt t="20846" x="7346950" y="1250950"/>
          <p14:tracePt t="20863" x="7359650" y="1250950"/>
          <p14:tracePt t="20880" x="7372350" y="1250950"/>
          <p14:tracePt t="20896" x="7378700" y="1257300"/>
          <p14:tracePt t="20913" x="7385050" y="1257300"/>
          <p14:tracePt t="20930" x="7391400" y="1257300"/>
          <p14:tracePt t="20973" x="7397750" y="1257300"/>
          <p14:tracePt t="21013" x="7404100" y="1257300"/>
          <p14:tracePt t="21022" x="7410450" y="1270000"/>
          <p14:tracePt t="21032" x="7423150" y="1270000"/>
          <p14:tracePt t="21046" x="7435850" y="1270000"/>
          <p14:tracePt t="21063" x="7442200" y="1270000"/>
          <p14:tracePt t="21080" x="7448550" y="1270000"/>
          <p14:tracePt t="21325" x="7461250" y="1270000"/>
          <p14:tracePt t="21333" x="7467600" y="1263650"/>
          <p14:tracePt t="21333" x="7467600" y="1257300"/>
          <p14:tracePt t="21341" x="7473950" y="1244600"/>
          <p14:tracePt t="21363" x="7473950" y="1231900"/>
          <p14:tracePt t="22045" x="7473950" y="1225550"/>
          <p14:tracePt t="22509" x="7473950" y="1219200"/>
          <p14:tracePt t="22741" x="7467600" y="1225550"/>
          <p14:tracePt t="22755" x="7467600" y="1231900"/>
          <p14:tracePt t="22756" x="7461250" y="1250950"/>
          <p14:tracePt t="22780" x="7461250" y="1263650"/>
          <p14:tracePt t="22796" x="7461250" y="1276350"/>
          <p14:tracePt t="22813" x="7461250" y="1282700"/>
          <p14:tracePt t="22830" x="7461250" y="1289050"/>
          <p14:tracePt t="23101" x="7467600" y="1289050"/>
          <p14:tracePt t="23109" x="7473950" y="1289050"/>
          <p14:tracePt t="23157" x="7480300" y="1289050"/>
          <p14:tracePt t="23165" x="7486650" y="1289050"/>
          <p14:tracePt t="23172" x="7493000" y="1289050"/>
          <p14:tracePt t="23196" x="7512050" y="1289050"/>
          <p14:tracePt t="23213" x="7537450" y="1289050"/>
          <p14:tracePt t="23230" x="7550150" y="1289050"/>
          <p14:tracePt t="23246" x="7562850" y="1289050"/>
          <p14:tracePt t="23263" x="7569200" y="1289050"/>
          <p14:tracePt t="23280" x="7575550" y="1289050"/>
          <p14:tracePt t="23296" x="7581900" y="1289050"/>
          <p14:tracePt t="23313" x="7588250" y="1282700"/>
          <p14:tracePt t="23461" x="7594600" y="1282700"/>
          <p14:tracePt t="23472" x="7607300" y="1282700"/>
          <p14:tracePt t="23477" x="7639050" y="1282700"/>
          <p14:tracePt t="23496" x="7651750" y="1282700"/>
          <p14:tracePt t="23513" x="7658100" y="1282700"/>
          <p14:tracePt t="23530" x="7664450" y="1282700"/>
          <p14:tracePt t="23597" x="7670800" y="1282700"/>
          <p14:tracePt t="23613" x="7677150" y="1282700"/>
          <p14:tracePt t="23621" x="7683500" y="1276350"/>
          <p14:tracePt t="23629" x="7689850" y="1270000"/>
          <p14:tracePt t="23646" x="7696200" y="1270000"/>
          <p14:tracePt t="23663" x="7708900" y="1263650"/>
          <p14:tracePt t="23680" x="7708900" y="1257300"/>
          <p14:tracePt t="23696" x="7715250" y="1257300"/>
          <p14:tracePt t="23741" x="7715250" y="1250950"/>
          <p14:tracePt t="23757" x="7721600" y="1250950"/>
          <p14:tracePt t="23781" x="7727950" y="1250950"/>
          <p14:tracePt t="23789" x="7734300" y="1244600"/>
          <p14:tracePt t="23796" x="7747000" y="1238250"/>
          <p14:tracePt t="23813" x="7753350" y="1238250"/>
          <p14:tracePt t="23830" x="7759700" y="1238250"/>
          <p14:tracePt t="23846" x="7766050" y="1231900"/>
          <p14:tracePt t="23863" x="7791450" y="1231900"/>
          <p14:tracePt t="23880" x="7810500" y="1231900"/>
          <p14:tracePt t="23896" x="7842250" y="1225550"/>
          <p14:tracePt t="23913" x="7874000" y="1225550"/>
          <p14:tracePt t="23930" x="7905750" y="1206500"/>
          <p14:tracePt t="23946" x="7937500" y="1206500"/>
          <p14:tracePt t="23963" x="7950200" y="1200150"/>
          <p14:tracePt t="23980" x="7969250" y="1187450"/>
          <p14:tracePt t="23996" x="7975600" y="1187450"/>
          <p14:tracePt t="24830" x="7988300" y="1187450"/>
          <p14:tracePt t="24838" x="7994650" y="1174750"/>
          <p14:tracePt t="24846" x="8001000" y="1149350"/>
          <p14:tracePt t="24864" x="8001000" y="1136650"/>
          <p14:tracePt t="24881" x="8001000" y="1130300"/>
          <p14:tracePt t="25198" x="8013700" y="1123950"/>
          <p14:tracePt t="25222" x="8020050" y="1123950"/>
          <p14:tracePt t="25230" x="8032750" y="1123950"/>
          <p14:tracePt t="25278" x="8039100" y="1123950"/>
          <p14:tracePt t="25294" x="8051800" y="1130300"/>
          <p14:tracePt t="25302" x="8058150" y="1130300"/>
          <p14:tracePt t="25315" x="8064500" y="1143000"/>
          <p14:tracePt t="25331" x="8077200" y="1155700"/>
          <p14:tracePt t="25347" x="8096250" y="1168400"/>
          <p14:tracePt t="25364" x="8108950" y="1168400"/>
          <p14:tracePt t="25381" x="8108950" y="1174750"/>
          <p14:tracePt t="25486" x="8115300" y="1174750"/>
          <p14:tracePt t="25494" x="8115300" y="1181100"/>
          <p14:tracePt t="25518" x="8121650" y="1187450"/>
          <p14:tracePt t="25521" x="8121650" y="1193800"/>
          <p14:tracePt t="25550" x="8128000" y="1193800"/>
          <p14:tracePt t="25630" x="8128000" y="1200150"/>
          <p14:tracePt t="25854" x="8134350" y="1200150"/>
          <p14:tracePt t="25862" x="8140700" y="1200150"/>
          <p14:tracePt t="25870" x="8147050" y="1200150"/>
          <p14:tracePt t="25882" x="8159750" y="1193800"/>
          <p14:tracePt t="25897" x="8172450" y="1181100"/>
          <p14:tracePt t="26078" x="8166100" y="1181100"/>
          <p14:tracePt t="26086" x="8159750" y="1181100"/>
          <p14:tracePt t="26089" x="8134350" y="1187450"/>
          <p14:tracePt t="26114" x="8128000" y="1193800"/>
          <p14:tracePt t="26131" x="8115300" y="1206500"/>
          <p14:tracePt t="26147" x="8108950" y="1212850"/>
          <p14:tracePt t="26164" x="8102600" y="1219200"/>
          <p14:tracePt t="26181" x="8102600" y="1225550"/>
          <p14:tracePt t="26197" x="8096250" y="1231900"/>
          <p14:tracePt t="26238" x="8089900" y="1238250"/>
          <p14:tracePt t="26598" x="8089900" y="1244600"/>
          <p14:tracePt t="26614" x="8096250" y="1244600"/>
          <p14:tracePt t="26617" x="8102600" y="1244600"/>
          <p14:tracePt t="26631" x="8115300" y="1244600"/>
          <p14:tracePt t="26647" x="8121650" y="1244600"/>
          <p14:tracePt t="26664" x="8134350" y="1244600"/>
          <p14:tracePt t="26681" x="8153400" y="1244600"/>
          <p14:tracePt t="26697" x="8166100" y="1244600"/>
          <p14:tracePt t="26734" x="8172450" y="1244600"/>
          <p14:tracePt t="26750" x="8185150" y="1244600"/>
          <p14:tracePt t="26766" x="8185150" y="1238250"/>
          <p14:tracePt t="26782" x="8197850" y="1231900"/>
          <p14:tracePt t="26990" x="8191500" y="1231900"/>
          <p14:tracePt t="26998" x="8185150" y="1225550"/>
          <p14:tracePt t="27006" x="8147050" y="1225550"/>
          <p14:tracePt t="27016" x="8083550" y="1225550"/>
          <p14:tracePt t="27031" x="8013700" y="1225550"/>
          <p14:tracePt t="27047" x="7937500" y="1225550"/>
          <p14:tracePt t="27064" x="7848600" y="1225550"/>
          <p14:tracePt t="27081" x="7753350" y="1225550"/>
          <p14:tracePt t="27097" x="7658100" y="1225550"/>
          <p14:tracePt t="27114" x="7556500" y="1225550"/>
          <p14:tracePt t="27131" x="7448550" y="1225550"/>
          <p14:tracePt t="27147" x="7308850" y="1225550"/>
          <p14:tracePt t="27164" x="7181850" y="1225550"/>
          <p14:tracePt t="27181" x="7073900" y="1225550"/>
          <p14:tracePt t="27197" x="6915150" y="1225550"/>
          <p14:tracePt t="27214" x="6832600" y="1225550"/>
          <p14:tracePt t="27231" x="6769100" y="1225550"/>
          <p14:tracePt t="27247" x="6711950" y="1231900"/>
          <p14:tracePt t="27264" x="6667500" y="1244600"/>
          <p14:tracePt t="27281" x="6635750" y="1257300"/>
          <p14:tracePt t="27297" x="6604000" y="1263650"/>
          <p14:tracePt t="27314" x="6559550" y="1276350"/>
          <p14:tracePt t="27331" x="6515100" y="1308100"/>
          <p14:tracePt t="27347" x="6470650" y="1327150"/>
          <p14:tracePt t="27364" x="6413500" y="1352550"/>
          <p14:tracePt t="27381" x="6362700" y="1371600"/>
          <p14:tracePt t="27397" x="6311900" y="1397000"/>
          <p14:tracePt t="27414" x="6292850" y="1403350"/>
          <p14:tracePt t="27431" x="6280150" y="1416050"/>
          <p14:tracePt t="27447" x="6273800" y="1416050"/>
          <p14:tracePt t="27942" x="6267450" y="1416050"/>
          <p14:tracePt t="27950" x="6254750" y="1397000"/>
          <p14:tracePt t="27958" x="6242050" y="1384300"/>
          <p14:tracePt t="27966" x="6172200" y="1346200"/>
          <p14:tracePt t="27981" x="6076950" y="1289050"/>
          <p14:tracePt t="27997" x="5924550" y="1244600"/>
          <p14:tracePt t="28014" x="5835650" y="1238250"/>
          <p14:tracePt t="28031" x="5759450" y="1225550"/>
          <p14:tracePt t="28047" x="5689600" y="1212850"/>
          <p14:tracePt t="28064" x="5645150" y="1206500"/>
          <p14:tracePt t="28081" x="5588000" y="1193800"/>
          <p14:tracePt t="28097" x="5511800" y="1187450"/>
          <p14:tracePt t="28114" x="5435600" y="1174750"/>
          <p14:tracePt t="28131" x="5346700" y="1162050"/>
          <p14:tracePt t="28147" x="5257800" y="1149350"/>
          <p14:tracePt t="28164" x="5194300" y="1143000"/>
          <p14:tracePt t="28181" x="5124450" y="1123950"/>
          <p14:tracePt t="28198" x="5067300" y="1117600"/>
          <p14:tracePt t="28214" x="5022850" y="1098550"/>
          <p14:tracePt t="28231" x="4953000" y="1085850"/>
          <p14:tracePt t="28247" x="4838700" y="1054100"/>
          <p14:tracePt t="28264" x="4699000" y="990600"/>
          <p14:tracePt t="28281" x="4546600" y="914400"/>
          <p14:tracePt t="28297" x="4349750" y="850900"/>
          <p14:tracePt t="28314" x="4216400" y="812800"/>
          <p14:tracePt t="28331" x="4095750" y="774700"/>
          <p14:tracePt t="28347" x="4038600" y="762000"/>
          <p14:tracePt t="28364" x="4000500" y="749300"/>
          <p14:tracePt t="28381" x="3975100" y="749300"/>
          <p14:tracePt t="28397" x="3943350" y="742950"/>
          <p14:tracePt t="28414" x="3924300" y="736600"/>
          <p14:tracePt t="28431" x="3898900" y="736600"/>
          <p14:tracePt t="28447" x="3873500" y="723900"/>
          <p14:tracePt t="28464" x="3867150" y="717550"/>
          <p14:tracePt t="28481" x="3841750" y="692150"/>
          <p14:tracePt t="28497" x="3797300" y="622300"/>
          <p14:tracePt t="28514" x="3740150" y="539750"/>
          <p14:tracePt t="28530" x="3663950" y="450850"/>
          <p14:tracePt t="28548" x="3606800" y="400050"/>
          <p14:tracePt t="28564" x="3562350" y="374650"/>
          <p14:tracePt t="28581" x="3524250" y="355600"/>
          <p14:tracePt t="28597" x="3479800" y="336550"/>
          <p14:tracePt t="28614" x="3473450" y="336550"/>
          <p14:tracePt t="28631" x="3467100" y="336550"/>
          <p14:tracePt t="28647" x="3454400" y="336550"/>
          <p14:tracePt t="28664" x="3441700" y="336550"/>
          <p14:tracePt t="28681" x="3397250" y="336550"/>
          <p14:tracePt t="28697" x="3365500" y="336550"/>
          <p14:tracePt t="28714" x="3327400" y="336550"/>
          <p14:tracePt t="28731" x="3289300" y="323850"/>
          <p14:tracePt t="28747" x="3225800" y="311150"/>
          <p14:tracePt t="28764" x="3187700" y="304800"/>
          <p14:tracePt t="28781" x="3130550" y="298450"/>
          <p14:tracePt t="28797" x="3028950" y="279400"/>
          <p14:tracePt t="28814" x="2965450" y="273050"/>
          <p14:tracePt t="28831" x="2901950" y="266700"/>
          <p14:tracePt t="28847" x="2844800" y="247650"/>
          <p14:tracePt t="28864" x="2794000" y="228600"/>
          <p14:tracePt t="28881" x="2762250" y="222250"/>
          <p14:tracePt t="28897" x="2736850" y="215900"/>
          <p14:tracePt t="28914" x="2692400" y="190500"/>
          <p14:tracePt t="28931" x="2647950" y="177800"/>
          <p14:tracePt t="28947" x="2603500" y="165100"/>
          <p14:tracePt t="28964" x="2520950" y="139700"/>
          <p14:tracePt t="28981" x="2444750" y="114300"/>
          <p14:tracePt t="28997" x="2317750" y="76200"/>
          <p14:tracePt t="29014" x="2216150" y="50800"/>
          <p14:tracePt t="29031" x="2120900" y="31750"/>
          <p14:tracePt t="29047" x="2044700" y="6350"/>
          <p14:tracePt t="29064" x="1981200" y="0"/>
          <p14:tracePt t="29081" x="1911350" y="0"/>
          <p14:tracePt t="29097" x="1854200" y="0"/>
          <p14:tracePt t="29114" x="1790700" y="0"/>
          <p14:tracePt t="29130" x="1746250" y="0"/>
          <p14:tracePt t="29147" x="1689100" y="0"/>
          <p14:tracePt t="29164" x="1644650" y="0"/>
          <p14:tracePt t="29180" x="1606550" y="0"/>
          <p14:tracePt t="29197" x="1536700" y="0"/>
          <p14:tracePt t="29214" x="1492250" y="0"/>
          <p14:tracePt t="29231" x="1466850" y="0"/>
          <p14:tracePt t="29247" x="1428750" y="0"/>
          <p14:tracePt t="29264" x="1403350" y="6350"/>
          <p14:tracePt t="29281" x="1390650" y="19050"/>
          <p14:tracePt t="29297" x="1365250" y="25400"/>
          <p14:tracePt t="29314" x="1339850" y="38100"/>
          <p14:tracePt t="29331" x="1327150" y="57150"/>
          <p14:tracePt t="29348" x="1314450" y="63500"/>
          <p14:tracePt t="29364" x="1295400" y="76200"/>
          <p14:tracePt t="29381" x="1270000" y="101600"/>
          <p14:tracePt t="29397" x="1238250" y="146050"/>
          <p14:tracePt t="29414" x="1231900" y="165100"/>
          <p14:tracePt t="29431" x="1225550" y="184150"/>
          <p14:tracePt t="29447" x="1212850" y="209550"/>
          <p14:tracePt t="29464" x="1212850" y="228600"/>
          <p14:tracePt t="29481" x="1212850" y="247650"/>
          <p14:tracePt t="29497" x="1212850" y="260350"/>
          <p14:tracePt t="29514" x="1212850" y="279400"/>
          <p14:tracePt t="29531" x="1212850" y="336550"/>
          <p14:tracePt t="29583" x="1212850" y="349250"/>
          <p14:tracePt t="29597" x="1219200" y="419100"/>
          <p14:tracePt t="29645" x="1238250" y="438150"/>
          <p14:tracePt t="29664" x="1238250" y="444500"/>
          <p14:tracePt t="29830" x="1244600" y="450850"/>
          <p14:tracePt t="30142" x="1244600" y="457200"/>
          <p14:tracePt t="30150" x="1250950" y="469900"/>
          <p14:tracePt t="30158" x="1250950" y="476250"/>
          <p14:tracePt t="30164" x="1263650" y="495300"/>
          <p14:tracePt t="30181" x="1263650" y="508000"/>
          <p14:tracePt t="30197" x="1270000" y="520700"/>
          <p14:tracePt t="30214" x="1270000" y="527050"/>
          <p14:tracePt t="30278" x="1276350" y="527050"/>
          <p14:tracePt t="30302" x="1282700" y="539750"/>
          <p14:tracePt t="30323" x="1282700" y="546100"/>
          <p14:tracePt t="30323" x="1282700" y="552450"/>
          <p14:tracePt t="30414" x="1289050" y="558800"/>
          <p14:tracePt t="30430" x="1289050" y="565150"/>
          <p14:tracePt t="30454" x="1289050" y="571500"/>
          <p14:tracePt t="30464" x="1289050" y="577850"/>
          <p14:tracePt t="30470" x="1289050" y="590550"/>
          <p14:tracePt t="30481" x="1282700" y="609600"/>
          <p14:tracePt t="30497" x="1263650" y="628650"/>
          <p14:tracePt t="30514" x="1231900" y="679450"/>
          <p14:tracePt t="30531" x="1181100" y="742950"/>
          <p14:tracePt t="30547" x="1104900" y="857250"/>
          <p14:tracePt t="30564" x="1009650" y="984250"/>
          <p14:tracePt t="30581" x="927100" y="1111250"/>
          <p14:tracePt t="30597" x="768350" y="1327150"/>
          <p14:tracePt t="30614" x="673100" y="1466850"/>
          <p14:tracePt t="30631" x="603250" y="1568450"/>
          <p14:tracePt t="30647" x="558800" y="1651000"/>
          <p14:tracePt t="30664" x="520700" y="1714500"/>
          <p14:tracePt t="30681" x="501650" y="1765300"/>
          <p14:tracePt t="30697" x="482600" y="1835150"/>
          <p14:tracePt t="30714" x="469900" y="1905000"/>
          <p14:tracePt t="30731" x="457200" y="1968500"/>
          <p14:tracePt t="30747" x="450850" y="2032000"/>
          <p14:tracePt t="30764" x="450850" y="2095500"/>
          <p14:tracePt t="30781" x="450850" y="2139950"/>
          <p14:tracePt t="30797" x="482600" y="2228850"/>
          <p14:tracePt t="30814" x="508000" y="2260600"/>
          <p14:tracePt t="30831" x="533400" y="2273300"/>
          <p14:tracePt t="30847" x="558800" y="2286000"/>
          <p14:tracePt t="30864" x="596900" y="2286000"/>
          <p14:tracePt t="30881" x="635000" y="2286000"/>
          <p14:tracePt t="30897" x="692150" y="2286000"/>
          <p14:tracePt t="30914" x="762000" y="2286000"/>
          <p14:tracePt t="30931" x="838200" y="2279650"/>
          <p14:tracePt t="30947" x="882650" y="2254250"/>
          <p14:tracePt t="30964" x="920750" y="2235200"/>
          <p14:tracePt t="30980" x="958850" y="2216150"/>
          <p14:tracePt t="30980" x="965200" y="2209800"/>
          <p14:tracePt t="30998" x="984250" y="2203450"/>
          <p14:tracePt t="31014" x="996950" y="2190750"/>
          <p14:tracePt t="31031" x="1003300" y="2178050"/>
          <p14:tracePt t="31047" x="1009650" y="2171700"/>
          <p14:tracePt t="31064" x="1016000" y="2159000"/>
          <p14:tracePt t="31081" x="1028700" y="2152650"/>
          <p14:tracePt t="31097" x="1028700" y="2146300"/>
          <p14:tracePt t="31134" x="1028700" y="2139950"/>
          <p14:tracePt t="31166" x="1035050" y="2139950"/>
          <p14:tracePt t="31182" x="1035050" y="2133600"/>
          <p14:tracePt t="31198" x="1041400" y="2120900"/>
          <p14:tracePt t="31198" x="1041400" y="2114550"/>
          <p14:tracePt t="31214" x="1041400" y="2101850"/>
          <p14:tracePt t="31231" x="1047750" y="2101850"/>
          <p14:tracePt t="31247" x="1047750" y="2095500"/>
          <p14:tracePt t="31264" x="1047750" y="2082800"/>
          <p14:tracePt t="31281" x="1047750" y="2076450"/>
          <p14:tracePt t="31297" x="1047750" y="2063750"/>
          <p14:tracePt t="31334" x="1047750" y="2057400"/>
          <p14:tracePt t="31382" x="1047750" y="2044700"/>
          <p14:tracePt t="31422" x="1047750" y="2038350"/>
          <p14:tracePt t="31438" x="1047750" y="2025650"/>
          <p14:tracePt t="31450" x="1047750" y="2019300"/>
          <p14:tracePt t="31456" x="1047750" y="2006600"/>
          <p14:tracePt t="31481" x="1047750" y="2000250"/>
          <p14:tracePt t="31598" x="1047750" y="1987550"/>
          <p14:tracePt t="31606" x="1047750" y="1981200"/>
          <p14:tracePt t="31606" x="1041400" y="1955800"/>
          <p14:tracePt t="31631" x="1041400" y="1936750"/>
          <p14:tracePt t="31647" x="1035050" y="1924050"/>
          <p14:tracePt t="31664" x="1028700" y="1905000"/>
          <p14:tracePt t="31680" x="1016000" y="1885950"/>
          <p14:tracePt t="31697" x="1009650" y="1854200"/>
          <p14:tracePt t="31714" x="996950" y="1822450"/>
          <p14:tracePt t="31730" x="977900" y="1784350"/>
          <p14:tracePt t="31747" x="971550" y="1739900"/>
          <p14:tracePt t="31764" x="971550" y="1701800"/>
          <p14:tracePt t="31780" x="971550" y="1670050"/>
          <p14:tracePt t="31797" x="971550" y="1625600"/>
          <p14:tracePt t="31814" x="971550" y="1612900"/>
          <p14:tracePt t="31830" x="971550" y="1606550"/>
          <p14:tracePt t="31942" x="977900" y="1600200"/>
          <p14:tracePt t="31952" x="984250" y="1600200"/>
          <p14:tracePt t="31982" x="990600" y="1600200"/>
          <p14:tracePt t="32030" x="996950" y="1600200"/>
          <p14:tracePt t="32062" x="1003300" y="1600200"/>
          <p14:tracePt t="32078" x="1009650" y="1606550"/>
          <p14:tracePt t="32086" x="1016000" y="1606550"/>
          <p14:tracePt t="32094" x="1041400" y="1625600"/>
          <p14:tracePt t="32114" x="1060450" y="1638300"/>
          <p14:tracePt t="32131" x="1085850" y="1651000"/>
          <p14:tracePt t="32147" x="1104900" y="1657350"/>
          <p14:tracePt t="32164" x="1149350" y="1676400"/>
          <p14:tracePt t="32181" x="1181100" y="1682750"/>
          <p14:tracePt t="32197" x="1250950" y="1695450"/>
          <p14:tracePt t="32214" x="1301750" y="1701800"/>
          <p14:tracePt t="32231" x="1346200" y="1701800"/>
          <p14:tracePt t="32247" x="1377950" y="1701800"/>
          <p14:tracePt t="32264" x="1409700" y="1701800"/>
          <p14:tracePt t="32281" x="1447800" y="1701800"/>
          <p14:tracePt t="32297" x="1485900" y="1701800"/>
          <p14:tracePt t="32314" x="1517650" y="1701800"/>
          <p14:tracePt t="32331" x="1543050" y="1701800"/>
          <p14:tracePt t="32347" x="1549400" y="1701800"/>
          <p14:tracePt t="32364" x="1562100" y="1701800"/>
          <p14:tracePt t="32478" x="1568450" y="1701800"/>
          <p14:tracePt t="32494" x="1581150" y="1701800"/>
          <p14:tracePt t="32501" x="1600200" y="1701800"/>
          <p14:tracePt t="32514" x="1631950" y="1695450"/>
          <p14:tracePt t="32531" x="1676400" y="1682750"/>
          <p14:tracePt t="32547" x="1720850" y="1670050"/>
          <p14:tracePt t="32564" x="1752600" y="1657350"/>
          <p14:tracePt t="32581" x="1790700" y="1638300"/>
          <p14:tracePt t="32581" x="1809750" y="1625600"/>
          <p14:tracePt t="32598" x="1841500" y="1600200"/>
          <p14:tracePt t="32614" x="1873250" y="1574800"/>
          <p14:tracePt t="32631" x="1892300" y="1555750"/>
          <p14:tracePt t="32647" x="1917700" y="1536700"/>
          <p14:tracePt t="32664" x="1924050" y="1524000"/>
          <p14:tracePt t="32681" x="1943100" y="1511300"/>
          <p14:tracePt t="32697" x="1955800" y="1492250"/>
          <p14:tracePt t="32714" x="1955800" y="1485900"/>
          <p14:tracePt t="32731" x="1962150" y="1479550"/>
          <p14:tracePt t="32806" x="1962150" y="1473200"/>
          <p14:tracePt t="32830" x="1962150" y="1466850"/>
          <p14:tracePt t="33006" x="1962150" y="1473200"/>
          <p14:tracePt t="33014" x="1962150" y="1511300"/>
          <p14:tracePt t="33023" x="1962150" y="1587500"/>
          <p14:tracePt t="33047" x="1962150" y="1625600"/>
          <p14:tracePt t="33064" x="1962150" y="1638300"/>
          <p14:tracePt t="33126" x="1968500" y="1638300"/>
          <p14:tracePt t="33158" x="1974850" y="1638300"/>
          <p14:tracePt t="33333" x="1968500" y="1638300"/>
          <p14:tracePt t="33342" x="1955800" y="1644650"/>
          <p14:tracePt t="33350" x="1936750" y="1651000"/>
          <p14:tracePt t="33364" x="1905000" y="1663700"/>
          <p14:tracePt t="33381" x="1879600" y="1670050"/>
          <p14:tracePt t="33397" x="1841500" y="1682750"/>
          <p14:tracePt t="33414" x="1835150" y="1689100"/>
          <p14:tracePt t="33431" x="1828800" y="1689100"/>
          <p14:tracePt t="33447" x="1822450" y="1695450"/>
          <p14:tracePt t="33464" x="1816100" y="1695450"/>
          <p14:tracePt t="33481" x="1816100" y="1701800"/>
          <p14:tracePt t="33497" x="1809750" y="1708150"/>
          <p14:tracePt t="33534" x="1803400" y="1714500"/>
          <p14:tracePt t="33574" x="1797050" y="1714500"/>
          <p14:tracePt t="33606" x="1797050" y="1720850"/>
          <p14:tracePt t="33615" x="1797050" y="1727200"/>
          <p14:tracePt t="33623" x="1797050" y="1733550"/>
          <p14:tracePt t="33647" x="1797050" y="1746250"/>
          <p14:tracePt t="33664" x="1797050" y="1752600"/>
          <p14:tracePt t="33681" x="1797050" y="1758950"/>
          <p14:tracePt t="33697" x="1797050" y="1765300"/>
          <p14:tracePt t="33714" x="1797050" y="1771650"/>
          <p14:tracePt t="33750" x="1797050" y="1778000"/>
          <p14:tracePt t="33798" x="1797050" y="1784350"/>
          <p14:tracePt t="33830" x="1797050" y="1790700"/>
          <p14:tracePt t="34261" x="1803400" y="1797050"/>
          <p14:tracePt t="34288" x="1816100" y="1797050"/>
          <p14:tracePt t="34288" x="1841500" y="1797050"/>
          <p14:tracePt t="34313" x="1860550" y="1797050"/>
          <p14:tracePt t="34330" x="1879600" y="1790700"/>
          <p14:tracePt t="34346" x="1885950" y="1790700"/>
          <p14:tracePt t="34363" x="1898650" y="1790700"/>
          <p14:tracePt t="34509" x="1905000" y="1790700"/>
          <p14:tracePt t="34525" x="1917700" y="1790700"/>
          <p14:tracePt t="34541" x="1924050" y="1790700"/>
          <p14:tracePt t="34549" x="1936750" y="1790700"/>
          <p14:tracePt t="34565" x="1943100" y="1790700"/>
          <p14:tracePt t="34568" x="1949450" y="1790700"/>
          <p14:tracePt t="34580" x="1962150" y="1784350"/>
          <p14:tracePt t="34717" x="1968500" y="1784350"/>
          <p14:tracePt t="34725" x="1974850" y="1784350"/>
          <p14:tracePt t="34733" x="1993900" y="1790700"/>
          <p14:tracePt t="34748" x="2019300" y="1797050"/>
          <p14:tracePt t="34763" x="2032000" y="1797050"/>
          <p14:tracePt t="34780" x="2057400" y="1797050"/>
          <p14:tracePt t="34796" x="2082800" y="1797050"/>
          <p14:tracePt t="34813" x="2120900" y="1797050"/>
          <p14:tracePt t="34830" x="2146300" y="1797050"/>
          <p14:tracePt t="34846" x="2184400" y="1797050"/>
          <p14:tracePt t="34863" x="2216150" y="1797050"/>
          <p14:tracePt t="34880" x="2235200" y="1797050"/>
          <p14:tracePt t="34896" x="2247900" y="1797050"/>
          <p14:tracePt t="34913" x="2254250" y="1797050"/>
          <p14:tracePt t="34973" x="2260600" y="1797050"/>
          <p14:tracePt t="34989" x="2266950" y="1797050"/>
          <p14:tracePt t="34997" x="2273300" y="1790700"/>
          <p14:tracePt t="35005" x="2279650" y="1790700"/>
          <p14:tracePt t="35030" x="2292350" y="1790700"/>
          <p14:tracePt t="35046" x="2292350" y="1784350"/>
          <p14:tracePt t="35085" x="2298700" y="1778000"/>
          <p14:tracePt t="35381" x="2305050" y="1778000"/>
          <p14:tracePt t="35389" x="2305050" y="1771650"/>
          <p14:tracePt t="35395" x="2317750" y="1765300"/>
          <p14:tracePt t="35437" x="2324100" y="1765300"/>
          <p14:tracePt t="35455" x="2330450" y="1765300"/>
          <p14:tracePt t="35455" x="2343150" y="1765300"/>
          <p14:tracePt t="35480" x="2349500" y="1765300"/>
          <p14:tracePt t="35496" x="2355850" y="1765300"/>
          <p14:tracePt t="35513" x="2368550" y="1765300"/>
          <p14:tracePt t="35530" x="2387600" y="1765300"/>
          <p14:tracePt t="35546" x="2406650" y="1765300"/>
          <p14:tracePt t="35563" x="2413000" y="1765300"/>
          <p14:tracePt t="35580" x="2425700" y="1765300"/>
          <p14:tracePt t="35596" x="2432050" y="1765300"/>
          <p14:tracePt t="35613" x="2444750" y="1765300"/>
          <p14:tracePt t="35630" x="2457450" y="1765300"/>
          <p14:tracePt t="35646" x="2476500" y="1765300"/>
          <p14:tracePt t="35663" x="2495550" y="1765300"/>
          <p14:tracePt t="35680" x="2514600" y="1765300"/>
          <p14:tracePt t="35696" x="2527300" y="1765300"/>
          <p14:tracePt t="35713" x="2533650" y="1765300"/>
          <p14:tracePt t="35837" x="2540000" y="1765300"/>
          <p14:tracePt t="35853" x="2546350" y="1765300"/>
          <p14:tracePt t="35858" x="2559050" y="1765300"/>
          <p14:tracePt t="35879" x="2578100" y="1765300"/>
          <p14:tracePt t="35896" x="2584450" y="1758950"/>
          <p14:tracePt t="35913" x="2590800" y="1758950"/>
          <p14:tracePt t="35929" x="2609850" y="1752600"/>
          <p14:tracePt t="35947" x="2622550" y="1746250"/>
          <p14:tracePt t="35963" x="2635250" y="1739900"/>
          <p14:tracePt t="35980" x="2647950" y="1739900"/>
          <p14:tracePt t="35996" x="2660650" y="1733550"/>
          <p14:tracePt t="36013" x="2673350" y="1733550"/>
          <p14:tracePt t="36029" x="2686050" y="1727200"/>
          <p14:tracePt t="36046" x="2705100" y="1720850"/>
          <p14:tracePt t="36063" x="2724150" y="1714500"/>
          <p14:tracePt t="36080" x="2736850" y="1714500"/>
          <p14:tracePt t="36097" x="2762250" y="1701800"/>
          <p14:tracePt t="36113" x="2781300" y="1701800"/>
          <p14:tracePt t="36130" x="2806700" y="1701800"/>
          <p14:tracePt t="36147" x="2825750" y="1701800"/>
          <p14:tracePt t="36163" x="2844800" y="1701800"/>
          <p14:tracePt t="36180" x="2863850" y="1695450"/>
          <p14:tracePt t="36197" x="2914650" y="1695450"/>
          <p14:tracePt t="36213" x="2946400" y="1695450"/>
          <p14:tracePt t="36230" x="2984500" y="1695450"/>
          <p14:tracePt t="36246" x="3016250" y="1695450"/>
          <p14:tracePt t="36263" x="3041650" y="1695450"/>
          <p14:tracePt t="36280" x="3060700" y="1695450"/>
          <p14:tracePt t="36296" x="3073400" y="1695450"/>
          <p14:tracePt t="36333" x="3079750" y="1695450"/>
          <p14:tracePt t="36349" x="3079750" y="1689100"/>
          <p14:tracePt t="36349" x="3086100" y="1689100"/>
          <p14:tracePt t="36373" x="3092450" y="1689100"/>
          <p14:tracePt t="36379" x="3098800" y="1689100"/>
          <p14:tracePt t="36397" x="3117850" y="1682750"/>
          <p14:tracePt t="36437" x="3130550" y="1682750"/>
          <p14:tracePt t="36446" x="3136900" y="1682750"/>
          <p14:tracePt t="36450" x="3149600" y="1682750"/>
          <p14:tracePt t="36463" x="3168650" y="1670050"/>
          <p14:tracePt t="36480" x="3181350" y="1670050"/>
          <p14:tracePt t="36496" x="3194050" y="1657350"/>
          <p14:tracePt t="36513" x="3213100" y="1657350"/>
          <p14:tracePt t="36531" x="3232150" y="1651000"/>
          <p14:tracePt t="36547" x="3244850" y="1651000"/>
          <p14:tracePt t="36564" x="3251200" y="1644650"/>
          <p14:tracePt t="36726" x="3257550" y="1644650"/>
          <p14:tracePt t="36734" x="3289300" y="1670050"/>
          <p14:tracePt t="36762" x="3308350" y="1689100"/>
          <p14:tracePt t="36781" x="3321050" y="1695450"/>
          <p14:tracePt t="36893" x="3327400" y="1701800"/>
          <p14:tracePt t="36925" x="3340100" y="1708150"/>
          <p14:tracePt t="36941" x="3352800" y="1714500"/>
          <p14:tracePt t="36941" x="3384550" y="1727200"/>
          <p14:tracePt t="36963" x="3397250" y="1733550"/>
          <p14:tracePt t="36980" x="3429000" y="1739900"/>
          <p14:tracePt t="36996" x="3441700" y="1746250"/>
          <p14:tracePt t="37013" x="3467100" y="1752600"/>
          <p14:tracePt t="37030" x="3486150" y="1758950"/>
          <p14:tracePt t="37046" x="3517900" y="1771650"/>
          <p14:tracePt t="37063" x="3549650" y="1771650"/>
          <p14:tracePt t="37080" x="3587750" y="1771650"/>
          <p14:tracePt t="37096" x="3625850" y="1771650"/>
          <p14:tracePt t="37113" x="3670300" y="1778000"/>
          <p14:tracePt t="37130" x="3708400" y="1778000"/>
          <p14:tracePt t="37147" x="3727450" y="1778000"/>
          <p14:tracePt t="37163" x="3733800" y="1778000"/>
          <p14:tracePt t="37181" x="3740150" y="1778000"/>
          <p14:tracePt t="37245" x="3746500" y="1778000"/>
          <p14:tracePt t="37255" x="3752850" y="1778000"/>
          <p14:tracePt t="37255" x="3759200" y="1778000"/>
          <p14:tracePt t="37885" x="3771900" y="1778000"/>
          <p14:tracePt t="37893" x="3778250" y="1778000"/>
          <p14:tracePt t="37894" x="3803650" y="1778000"/>
          <p14:tracePt t="37913" x="3835400" y="1778000"/>
          <p14:tracePt t="37930" x="3867150" y="1778000"/>
          <p14:tracePt t="37946" x="3886200" y="1778000"/>
          <p14:tracePt t="37963" x="3911600" y="1778000"/>
          <p14:tracePt t="37980" x="3924300" y="1778000"/>
          <p14:tracePt t="37996" x="3930650" y="1778000"/>
          <p14:tracePt t="38509" x="3930650" y="1771650"/>
          <p14:tracePt t="38533" x="3924300" y="1765300"/>
          <p14:tracePt t="38541" x="3911600" y="1758950"/>
          <p14:tracePt t="38546" x="3892550" y="1746250"/>
          <p14:tracePt t="38563" x="3867150" y="1733550"/>
          <p14:tracePt t="38580" x="3848100" y="1727200"/>
          <p14:tracePt t="38596" x="3829050" y="1708150"/>
          <p14:tracePt t="38613" x="3822700" y="1708150"/>
          <p14:tracePt t="38630" x="3810000" y="1701800"/>
          <p14:tracePt t="38646" x="3797300" y="1695450"/>
          <p14:tracePt t="38663" x="3778250" y="1682750"/>
          <p14:tracePt t="38680" x="3746500" y="1663700"/>
          <p14:tracePt t="38696" x="3733800" y="1663700"/>
          <p14:tracePt t="38885" x="3721100" y="1663700"/>
          <p14:tracePt t="38893" x="3708400" y="1663700"/>
          <p14:tracePt t="38898" x="3689350" y="1663700"/>
          <p14:tracePt t="38913" x="3670300" y="1663700"/>
          <p14:tracePt t="38930" x="3663950" y="1663700"/>
          <p14:tracePt t="38946" x="3657600" y="1663700"/>
          <p14:tracePt t="39045" x="3651250" y="1663700"/>
          <p14:tracePt t="39061" x="3644900" y="1663700"/>
          <p14:tracePt t="39085" x="3638550" y="1663700"/>
          <p14:tracePt t="39237" x="3632200" y="1670050"/>
          <p14:tracePt t="39253" x="3632200" y="1676400"/>
          <p14:tracePt t="39285" x="3625850" y="1682750"/>
          <p14:tracePt t="39397" x="3625850" y="1695450"/>
          <p14:tracePt t="39709" x="3632200" y="1695450"/>
          <p14:tracePt t="39725" x="3638550" y="1695450"/>
          <p14:tracePt t="39729" x="3644900" y="1695450"/>
          <p14:tracePt t="39746" x="3657600" y="1695450"/>
          <p14:tracePt t="39763" x="3670300" y="1695450"/>
          <p14:tracePt t="39779" x="3676650" y="1695450"/>
          <p14:tracePt t="39796" x="3695700" y="1695450"/>
          <p14:tracePt t="39813" x="3702050" y="1695450"/>
          <p14:tracePt t="40053" x="3708400" y="1695450"/>
          <p14:tracePt t="40064" x="3714750" y="1695450"/>
          <p14:tracePt t="40088" x="3746500" y="1695450"/>
          <p14:tracePt t="40144" x="3759200" y="1695450"/>
          <p14:tracePt t="40163" x="3771900" y="1695450"/>
          <p14:tracePt t="40180" x="3784600" y="1695450"/>
          <p14:tracePt t="40197" x="3790950" y="1695450"/>
          <p14:tracePt t="40213" x="3797300" y="1695450"/>
          <p14:tracePt t="40230" x="3810000" y="1695450"/>
          <p14:tracePt t="40247" x="3810000" y="1689100"/>
          <p14:tracePt t="40325" x="3816350" y="1689100"/>
          <p14:tracePt t="40341" x="3829050" y="1682750"/>
          <p14:tracePt t="40381" x="3841750" y="1682750"/>
          <p14:tracePt t="40396" x="3848100" y="1682750"/>
          <p14:tracePt t="40461" x="3860800" y="1682750"/>
          <p14:tracePt t="40485" x="3867150" y="1682750"/>
          <p14:tracePt t="40493" x="3879850" y="1682750"/>
          <p14:tracePt t="40789" x="3886200" y="1682750"/>
          <p14:tracePt t="40797" x="3905250" y="1682750"/>
          <p14:tracePt t="40805" x="3930650" y="1689100"/>
          <p14:tracePt t="40830" x="3943350" y="1695450"/>
          <p14:tracePt t="40846" x="3943350" y="1701800"/>
          <p14:tracePt t="40941" x="3949700" y="1701800"/>
          <p14:tracePt t="40949" x="3962400" y="1708150"/>
          <p14:tracePt t="40957" x="3968750" y="1708150"/>
          <p14:tracePt t="40965" x="4019550" y="1727200"/>
          <p14:tracePt t="40980" x="4089400" y="1752600"/>
          <p14:tracePt t="40996" x="4222750" y="1790700"/>
          <p14:tracePt t="41013" x="4305300" y="1816100"/>
          <p14:tracePt t="41030" x="4349750" y="1828800"/>
          <p14:tracePt t="41046" x="4381500" y="1835150"/>
          <p14:tracePt t="41063" x="4406900" y="1847850"/>
          <p14:tracePt t="41080" x="4419600" y="1854200"/>
          <p14:tracePt t="41096" x="4432300" y="1854200"/>
          <p14:tracePt t="41113" x="4457700" y="1860550"/>
          <p14:tracePt t="41130" x="4476750" y="1866900"/>
          <p14:tracePt t="41146" x="4489450" y="1866900"/>
          <p14:tracePt t="41163" x="4495800" y="1873250"/>
          <p14:tracePt t="41180" x="4508500" y="1873250"/>
          <p14:tracePt t="41196" x="4521200" y="1879600"/>
          <p14:tracePt t="41213" x="4540250" y="1892300"/>
          <p14:tracePt t="41230" x="4559300" y="1898650"/>
          <p14:tracePt t="41246" x="4597400" y="1917700"/>
          <p14:tracePt t="41263" x="4622800" y="1924050"/>
          <p14:tracePt t="41280" x="4660900" y="1936750"/>
          <p14:tracePt t="41296" x="4679950" y="1949450"/>
          <p14:tracePt t="41313" x="4699000" y="1949450"/>
          <p14:tracePt t="41557" x="4705350" y="1949450"/>
          <p14:tracePt t="41565" x="4718050" y="1949450"/>
          <p14:tracePt t="41573" x="4737100" y="1955800"/>
          <p14:tracePt t="41581" x="4781550" y="1974850"/>
          <p14:tracePt t="41596" x="4876800" y="2019300"/>
          <p14:tracePt t="41613" x="4933950" y="2038350"/>
          <p14:tracePt t="41630" x="5003800" y="2063750"/>
          <p14:tracePt t="41646" x="5086350" y="2089150"/>
          <p14:tracePt t="41663" x="5175250" y="2114550"/>
          <p14:tracePt t="41680" x="5245100" y="2139950"/>
          <p14:tracePt t="41696" x="5308600" y="2171700"/>
          <p14:tracePt t="41714" x="5353050" y="2190750"/>
          <p14:tracePt t="41730" x="5384800" y="2203450"/>
          <p14:tracePt t="41746" x="5422900" y="2216150"/>
          <p14:tracePt t="41763" x="5454650" y="2235200"/>
          <p14:tracePt t="41780" x="5518150" y="2254250"/>
          <p14:tracePt t="41796" x="5638800" y="2292350"/>
          <p14:tracePt t="41813" x="5778500" y="2336800"/>
          <p14:tracePt t="41830" x="5924550" y="2381250"/>
          <p14:tracePt t="41846" x="6070600" y="2419350"/>
          <p14:tracePt t="41863" x="6223000" y="2476500"/>
          <p14:tracePt t="41880" x="6350000" y="2489200"/>
          <p14:tracePt t="41896" x="6464300" y="2508250"/>
          <p14:tracePt t="41913" x="6553200" y="2514600"/>
          <p14:tracePt t="41930" x="6616700" y="2520950"/>
          <p14:tracePt t="41946" x="6648450" y="2533650"/>
          <p14:tracePt t="41963" x="6654800" y="2533650"/>
          <p14:tracePt t="42013" x="6661150" y="2533650"/>
          <p14:tracePt t="42037" x="6673850" y="2533650"/>
          <p14:tracePt t="42045" x="6680200" y="2533650"/>
          <p14:tracePt t="42049" x="6699250" y="2533650"/>
          <p14:tracePt t="42063" x="6724650" y="2540000"/>
          <p14:tracePt t="42080" x="6743700" y="2540000"/>
          <p14:tracePt t="42096" x="6762750" y="2540000"/>
          <p14:tracePt t="42113" x="6781800" y="2540000"/>
          <p14:tracePt t="42229" x="6788150" y="2540000"/>
          <p14:tracePt t="42245" x="6794500" y="2540000"/>
          <p14:tracePt t="42248" x="6800850" y="2540000"/>
          <p14:tracePt t="42668" x="6794500" y="2540000"/>
          <p14:tracePt t="42693" x="6794500" y="2533650"/>
          <p14:tracePt t="42701" x="6788150" y="2533650"/>
          <p14:tracePt t="42725" x="6781800" y="2527300"/>
          <p14:tracePt t="42757" x="6775450" y="2527300"/>
          <p14:tracePt t="42765" x="6762750" y="2527300"/>
          <p14:tracePt t="42772" x="6750050" y="2514600"/>
          <p14:tracePt t="42796" x="6724650" y="2514600"/>
          <p14:tracePt t="42813" x="6718300" y="2514600"/>
          <p14:tracePt t="42830" x="6699250" y="2514600"/>
          <p14:tracePt t="42846" x="6680200" y="2508250"/>
          <p14:tracePt t="42863" x="6661150" y="2508250"/>
          <p14:tracePt t="42880" x="6635750" y="2501900"/>
          <p14:tracePt t="42896" x="6604000" y="2495550"/>
          <p14:tracePt t="42913" x="6565900" y="2495550"/>
          <p14:tracePt t="42930" x="6540500" y="2489200"/>
          <p14:tracePt t="42946" x="6515100" y="2482850"/>
          <p14:tracePt t="42963" x="6502400" y="2482850"/>
          <p14:tracePt t="42980" x="6483350" y="2482850"/>
          <p14:tracePt t="42996" x="6457950" y="2470150"/>
          <p14:tracePt t="43013" x="6438900" y="2470150"/>
          <p14:tracePt t="43030" x="6419850" y="2470150"/>
          <p14:tracePt t="43046" x="6407150" y="2470150"/>
          <p14:tracePt t="43063" x="6388100" y="2470150"/>
          <p14:tracePt t="43080" x="6375400" y="2470150"/>
          <p14:tracePt t="43157" x="6369050" y="2476500"/>
          <p14:tracePt t="43189" x="6362700" y="2476500"/>
          <p14:tracePt t="43197" x="6343650" y="2476500"/>
          <p14:tracePt t="43208" x="6324600" y="2476500"/>
          <p14:tracePt t="43230" x="6311900" y="2476500"/>
          <p14:tracePt t="43247" x="6305550" y="2476500"/>
          <p14:tracePt t="43263" x="6292850" y="2476500"/>
          <p14:tracePt t="43280" x="6286500" y="2476500"/>
          <p14:tracePt t="43296" x="6267450" y="2476500"/>
          <p14:tracePt t="43313" x="6261100" y="2476500"/>
          <p14:tracePt t="43330" x="6248400" y="2476500"/>
          <p14:tracePt t="43365" x="6242050" y="2476500"/>
          <p14:tracePt t="43397" x="6235700" y="2476500"/>
          <p14:tracePt t="43405" x="6229350" y="2476500"/>
          <p14:tracePt t="43416" x="6216650" y="2476500"/>
          <p14:tracePt t="43429" x="6210300" y="2476500"/>
          <p14:tracePt t="43446" x="6197600" y="2476500"/>
          <p14:tracePt t="43463" x="6191250" y="2476500"/>
          <p14:tracePt t="43480" x="6178550" y="2476500"/>
          <p14:tracePt t="43541" x="6172200" y="2476500"/>
          <p14:tracePt t="43557" x="6165850" y="2476500"/>
          <p14:tracePt t="43573" x="6159500" y="2476500"/>
          <p14:tracePt t="43613" x="6153150" y="2476500"/>
          <p14:tracePt t="43622" x="6140450" y="2476500"/>
          <p14:tracePt t="43672" x="6127750" y="2482850"/>
          <p14:tracePt t="43696" x="6089650" y="2495550"/>
          <p14:tracePt t="43745" x="6076950" y="2501900"/>
          <p14:tracePt t="43763" x="6064250" y="2508250"/>
          <p14:tracePt t="43853" x="6057900" y="2508250"/>
          <p14:tracePt t="43861" x="6051550" y="2508250"/>
          <p14:tracePt t="43869" x="6038850" y="2508250"/>
          <p14:tracePt t="43882" x="6026150" y="2508250"/>
          <p14:tracePt t="43897" x="6019800" y="2508250"/>
          <p14:tracePt t="43914" x="6013450" y="2508250"/>
          <p14:tracePt t="43930" x="6007100" y="2508250"/>
          <p14:tracePt t="43946" x="6000750" y="2508250"/>
          <p14:tracePt t="43963" x="5994400" y="2508250"/>
          <p14:tracePt t="43980" x="5975350" y="2508250"/>
          <p14:tracePt t="43996" x="5937250" y="2508250"/>
          <p14:tracePt t="44013" x="5905500" y="2501900"/>
          <p14:tracePt t="44030" x="5880100" y="2495550"/>
          <p14:tracePt t="44046" x="5848350" y="2482850"/>
          <p14:tracePt t="44063" x="5829300" y="2476500"/>
          <p14:tracePt t="44080" x="5816600" y="2476500"/>
          <p14:tracePt t="44096" x="5803900" y="2470150"/>
          <p14:tracePt t="44113" x="5797550" y="2470150"/>
          <p14:tracePt t="44130" x="5791200" y="2463800"/>
          <p14:tracePt t="44146" x="5778500" y="2463800"/>
          <p14:tracePt t="44163" x="5765800" y="2463800"/>
          <p14:tracePt t="44180" x="5740400" y="2463800"/>
          <p14:tracePt t="44180" x="5727700" y="2457450"/>
          <p14:tracePt t="44197" x="5689600" y="2451100"/>
          <p14:tracePt t="44213" x="5645150" y="2438400"/>
          <p14:tracePt t="44230" x="5613400" y="2432050"/>
          <p14:tracePt t="44247" x="5588000" y="2432050"/>
          <p14:tracePt t="44263" x="5568950" y="2432050"/>
          <p14:tracePt t="44280" x="5562600" y="2432050"/>
          <p14:tracePt t="44297" x="5549900" y="2432050"/>
          <p14:tracePt t="44333" x="5543550" y="2432050"/>
          <p14:tracePt t="44365" x="5530850" y="2432050"/>
          <p14:tracePt t="44389" x="5524500" y="2432050"/>
          <p14:tracePt t="44399" x="5511800" y="2432050"/>
          <p14:tracePt t="44405" x="5505450" y="2432050"/>
          <p14:tracePt t="44430" x="5492750" y="2432050"/>
          <p14:tracePt t="44509" x="5486400" y="2432050"/>
          <p14:tracePt t="44525" x="5480050" y="2432050"/>
          <p14:tracePt t="44527" x="5467350" y="2432050"/>
          <p14:tracePt t="44546" x="5448300" y="2438400"/>
          <p14:tracePt t="44563" x="5435600" y="2438400"/>
          <p14:tracePt t="44580" x="5397500" y="2438400"/>
          <p14:tracePt t="44596" x="5327650" y="2438400"/>
          <p14:tracePt t="44613" x="5251450" y="2438400"/>
          <p14:tracePt t="44630" x="5143500" y="2438400"/>
          <p14:tracePt t="44646" x="5029200" y="2438400"/>
          <p14:tracePt t="44663" x="4927600" y="2438400"/>
          <p14:tracePt t="44680" x="4851400" y="2438400"/>
          <p14:tracePt t="44696" x="4800600" y="2438400"/>
          <p14:tracePt t="44713" x="4775200" y="2444750"/>
          <p14:tracePt t="44730" x="4768850" y="2444750"/>
          <p14:tracePt t="44789" x="4756150" y="2457450"/>
          <p14:tracePt t="44805" x="4749800" y="2463800"/>
          <p14:tracePt t="44821" x="4743450" y="2476500"/>
          <p14:tracePt t="44829" x="4730750" y="2489200"/>
          <p14:tracePt t="44838" x="4705350" y="2527300"/>
          <p14:tracePt t="44863" x="4686300" y="2565400"/>
          <p14:tracePt t="44880" x="4654550" y="2603500"/>
          <p14:tracePt t="44896" x="4622800" y="2647950"/>
          <p14:tracePt t="44913" x="4578350" y="2705100"/>
          <p14:tracePt t="44930" x="4533900" y="2762250"/>
          <p14:tracePt t="44946" x="4476750" y="2832100"/>
          <p14:tracePt t="44963" x="4413250" y="2889250"/>
          <p14:tracePt t="44980" x="4349750" y="2927350"/>
          <p14:tracePt t="44996" x="4279900" y="2971800"/>
          <p14:tracePt t="45013" x="4229100" y="2997200"/>
          <p14:tracePt t="45030" x="4184650" y="3003550"/>
          <p14:tracePt t="45046" x="4133850" y="3022600"/>
          <p14:tracePt t="45063" x="4070350" y="3035300"/>
          <p14:tracePt t="45080" x="3981450" y="3054350"/>
          <p14:tracePt t="45096" x="3898900" y="3079750"/>
          <p14:tracePt t="45113" x="3797300" y="3098800"/>
          <p14:tracePt t="45130" x="3702050" y="3105150"/>
          <p14:tracePt t="45146" x="3613150" y="3117850"/>
          <p14:tracePt t="45163" x="3530600" y="3124200"/>
          <p14:tracePt t="45180" x="3460750" y="3124200"/>
          <p14:tracePt t="45196" x="3340100" y="3124200"/>
          <p14:tracePt t="45213" x="3257550" y="3124200"/>
          <p14:tracePt t="45230" x="3181350" y="3124200"/>
          <p14:tracePt t="45246" x="3092450" y="3124200"/>
          <p14:tracePt t="45263" x="3022600" y="3124200"/>
          <p14:tracePt t="45280" x="2952750" y="3124200"/>
          <p14:tracePt t="45296" x="2895600" y="3124200"/>
          <p14:tracePt t="45313" x="2851150" y="3124200"/>
          <p14:tracePt t="45330" x="2800350" y="3124200"/>
          <p14:tracePt t="45346" x="2743200" y="3117850"/>
          <p14:tracePt t="45363" x="2692400" y="3111500"/>
          <p14:tracePt t="45380" x="2635250" y="3105150"/>
          <p14:tracePt t="45396" x="2533650" y="3079750"/>
          <p14:tracePt t="45413" x="2470150" y="3054350"/>
          <p14:tracePt t="45430" x="2400300" y="3041650"/>
          <p14:tracePt t="45446" x="2336800" y="3009900"/>
          <p14:tracePt t="45463" x="2266950" y="2990850"/>
          <p14:tracePt t="45480" x="2203450" y="2984500"/>
          <p14:tracePt t="45496" x="2139950" y="2959100"/>
          <p14:tracePt t="45513" x="2082800" y="2940050"/>
          <p14:tracePt t="45530" x="2025650" y="2921000"/>
          <p14:tracePt t="45546" x="1974850" y="2908300"/>
          <p14:tracePt t="45563" x="1930400" y="2895600"/>
          <p14:tracePt t="45580" x="1905000" y="2882900"/>
          <p14:tracePt t="45596" x="1854200" y="2857500"/>
          <p14:tracePt t="45613" x="1822450" y="2838450"/>
          <p14:tracePt t="45630" x="1790700" y="2813050"/>
          <p14:tracePt t="45646" x="1758950" y="2794000"/>
          <p14:tracePt t="45663" x="1727200" y="2781300"/>
          <p14:tracePt t="45680" x="1708150" y="2774950"/>
          <p14:tracePt t="45696" x="1682750" y="2755900"/>
          <p14:tracePt t="45713" x="1670050" y="2743200"/>
          <p14:tracePt t="45730" x="1663700" y="2730500"/>
          <p14:tracePt t="45746" x="1657350" y="2730500"/>
          <p14:tracePt t="45821" x="1657350" y="2724150"/>
          <p14:tracePt t="45845" x="1651000" y="2724150"/>
          <p14:tracePt t="45863" x="1651000" y="2717800"/>
          <p14:tracePt t="45880" x="1644650" y="2711450"/>
          <p14:tracePt t="45880" x="1631950" y="2698750"/>
          <p14:tracePt t="45896" x="1619250" y="2679700"/>
          <p14:tracePt t="45913" x="1593850" y="2641600"/>
          <p14:tracePt t="45930" x="1581150" y="2622550"/>
          <p14:tracePt t="45946" x="1555750" y="2597150"/>
          <p14:tracePt t="45963" x="1536700" y="2571750"/>
          <p14:tracePt t="45980" x="1511300" y="2533650"/>
          <p14:tracePt t="45996" x="1466850" y="2476500"/>
          <p14:tracePt t="46013" x="1435100" y="2444750"/>
          <p14:tracePt t="46030" x="1397000" y="2413000"/>
          <p14:tracePt t="46046" x="1358900" y="2387600"/>
          <p14:tracePt t="46063" x="1320800" y="2368550"/>
          <p14:tracePt t="46080" x="1289050" y="2362200"/>
          <p14:tracePt t="46096" x="1270000" y="2355850"/>
          <p14:tracePt t="46113" x="1238250" y="2349500"/>
          <p14:tracePt t="46130" x="1219200" y="2343150"/>
          <p14:tracePt t="46146" x="1181100" y="2336800"/>
          <p14:tracePt t="46163" x="1149350" y="2336800"/>
          <p14:tracePt t="46180" x="1117600" y="2336800"/>
          <p14:tracePt t="46196" x="1073150" y="2336800"/>
          <p14:tracePt t="46213" x="1054100" y="2343150"/>
          <p14:tracePt t="46230" x="1028700" y="2349500"/>
          <p14:tracePt t="46246" x="1009650" y="2368550"/>
          <p14:tracePt t="46263" x="990600" y="2387600"/>
          <p14:tracePt t="46280" x="977900" y="2406650"/>
          <p14:tracePt t="46296" x="958850" y="2444750"/>
          <p14:tracePt t="46313" x="952500" y="2482850"/>
          <p14:tracePt t="46330" x="933450" y="2540000"/>
          <p14:tracePt t="46346" x="927100" y="2590800"/>
          <p14:tracePt t="46363" x="901700" y="2641600"/>
          <p14:tracePt t="46380" x="895350" y="2679700"/>
          <p14:tracePt t="46380" x="882650" y="2717800"/>
          <p14:tracePt t="46397" x="869950" y="2762250"/>
          <p14:tracePt t="46414" x="838200" y="2825750"/>
          <p14:tracePt t="46430" x="819150" y="2876550"/>
          <p14:tracePt t="46446" x="793750" y="2927350"/>
          <p14:tracePt t="46463" x="768350" y="2984500"/>
          <p14:tracePt t="46480" x="742950" y="3022600"/>
          <p14:tracePt t="46496" x="717550" y="3060700"/>
          <p14:tracePt t="46513" x="692150" y="3105150"/>
          <p14:tracePt t="46530" x="660400" y="3130550"/>
          <p14:tracePt t="46546" x="635000" y="3155950"/>
          <p14:tracePt t="46563" x="622300" y="3175000"/>
          <p14:tracePt t="46580" x="609600" y="3181350"/>
          <p14:tracePt t="46596" x="584200" y="3181350"/>
          <p14:tracePt t="46613" x="565150" y="3175000"/>
          <p14:tracePt t="46630" x="546100" y="3162300"/>
          <p14:tracePt t="46647" x="520700" y="3136900"/>
          <p14:tracePt t="46663" x="495300" y="3105150"/>
          <p14:tracePt t="46680" x="469900" y="3073400"/>
          <p14:tracePt t="46697" x="450850" y="3041650"/>
          <p14:tracePt t="46713" x="438150" y="3022600"/>
          <p14:tracePt t="46730" x="438150" y="3003550"/>
          <p14:tracePt t="46746" x="431800" y="2990850"/>
          <p14:tracePt t="46763" x="431800" y="2984500"/>
          <p14:tracePt t="46780" x="431800" y="2971800"/>
          <p14:tracePt t="46796" x="431800" y="2940050"/>
          <p14:tracePt t="46813" x="431800" y="2914650"/>
          <p14:tracePt t="46830" x="431800" y="2895600"/>
          <p14:tracePt t="46846" x="444500" y="2876550"/>
          <p14:tracePt t="46864" x="463550" y="2857500"/>
          <p14:tracePt t="46881" x="469900" y="2851150"/>
          <p14:tracePt t="46897" x="482600" y="2844800"/>
          <p14:tracePt t="46914" x="495300" y="2838450"/>
          <p14:tracePt t="46931" x="501650" y="2832100"/>
          <p14:tracePt t="46966" x="508000" y="2832100"/>
          <p14:tracePt t="46974" x="514350" y="2832100"/>
          <p14:tracePt t="46981" x="533400" y="2832100"/>
          <p14:tracePt t="46997" x="596900" y="2832100"/>
          <p14:tracePt t="47014" x="641350" y="2832100"/>
          <p14:tracePt t="47031" x="685800" y="2838450"/>
          <p14:tracePt t="47047" x="723900" y="2844800"/>
          <p14:tracePt t="47064" x="730250" y="2844800"/>
          <p14:tracePt t="47081" x="736600" y="2844800"/>
          <p14:tracePt t="47097" x="749300" y="2844800"/>
          <p14:tracePt t="47134" x="755650" y="2857500"/>
          <p14:tracePt t="47142" x="774700" y="2857500"/>
          <p14:tracePt t="47157" x="787400" y="2863850"/>
          <p14:tracePt t="47164" x="812800" y="2876550"/>
          <p14:tracePt t="47181" x="838200" y="2889250"/>
          <p14:tracePt t="47197" x="850900" y="2889250"/>
          <p14:tracePt t="47214" x="863600" y="2901950"/>
          <p14:tracePt t="47231" x="889000" y="2914650"/>
          <p14:tracePt t="47247" x="914400" y="2927350"/>
          <p14:tracePt t="47264" x="927100" y="2933700"/>
          <p14:tracePt t="47281" x="952500" y="2946400"/>
          <p14:tracePt t="47297" x="958850" y="2952750"/>
          <p14:tracePt t="47390" x="965200" y="2952750"/>
          <p14:tracePt t="49253" x="971550" y="2952750"/>
          <p14:tracePt t="49357" x="977900" y="2952750"/>
          <p14:tracePt t="49381" x="984250" y="2952750"/>
          <p14:tracePt t="49397" x="990600" y="2952750"/>
          <p14:tracePt t="49477" x="996950" y="2946400"/>
          <p14:tracePt t="49517" x="1003300" y="2946400"/>
          <p14:tracePt t="49533" x="1009650" y="2946400"/>
          <p14:tracePt t="49573" x="1016000" y="2946400"/>
          <p14:tracePt t="49589" x="1022350" y="2946400"/>
          <p14:tracePt t="49601" x="1028700" y="2946400"/>
          <p14:tracePt t="49605" x="1041400" y="2946400"/>
          <p14:tracePt t="49630" x="1054100" y="2946400"/>
          <p14:tracePt t="49646" x="1066800" y="2946400"/>
          <p14:tracePt t="49663" x="1079500" y="2946400"/>
          <p14:tracePt t="49680" x="1085850" y="2946400"/>
          <p14:tracePt t="49885" x="1092200" y="2946400"/>
          <p14:tracePt t="49893" x="1098550" y="2946400"/>
          <p14:tracePt t="49913" x="1104900" y="2946400"/>
          <p14:tracePt t="49922" x="1117600" y="2946400"/>
          <p14:tracePt t="49965" x="1123950" y="2946400"/>
          <p14:tracePt t="49965" x="1136650" y="2952750"/>
          <p14:tracePt t="49980" x="1149350" y="2952750"/>
          <p14:tracePt t="49996" x="1200150" y="2952750"/>
          <p14:tracePt t="50013" x="1231900" y="2959100"/>
          <p14:tracePt t="50030" x="1276350" y="2971800"/>
          <p14:tracePt t="50046" x="1295400" y="2971800"/>
          <p14:tracePt t="50063" x="1320800" y="2978150"/>
          <p14:tracePt t="50080" x="1346200" y="2984500"/>
          <p14:tracePt t="50096" x="1352550" y="2984500"/>
          <p14:tracePt t="50113" x="1377950" y="2984500"/>
          <p14:tracePt t="50130" x="1403350" y="2984500"/>
          <p14:tracePt t="50146" x="1447800" y="2984500"/>
          <p14:tracePt t="50163" x="1485900" y="2984500"/>
          <p14:tracePt t="50180" x="1524000" y="2984500"/>
          <p14:tracePt t="50196" x="1549400" y="2984500"/>
          <p14:tracePt t="50213" x="1555750" y="2984500"/>
          <p14:tracePt t="50749" x="1562100" y="2984500"/>
          <p14:tracePt t="50757" x="1568450" y="2984500"/>
          <p14:tracePt t="50757" x="1574800" y="2984500"/>
          <p14:tracePt t="50779" x="1587500" y="2984500"/>
          <p14:tracePt t="50780" x="1612900" y="2984500"/>
          <p14:tracePt t="50796" x="1670050" y="2984500"/>
          <p14:tracePt t="50813" x="1714500" y="2984500"/>
          <p14:tracePt t="50830" x="1752600" y="2984500"/>
          <p14:tracePt t="50847" x="1784350" y="2984500"/>
          <p14:tracePt t="50863" x="1828800" y="2984500"/>
          <p14:tracePt t="50880" x="1866900" y="2984500"/>
          <p14:tracePt t="50896" x="1911350" y="2984500"/>
          <p14:tracePt t="50913" x="1949450" y="2984500"/>
          <p14:tracePt t="50930" x="1987550" y="2984500"/>
          <p14:tracePt t="50946" x="2032000" y="2984500"/>
          <p14:tracePt t="50963" x="2114550" y="2984500"/>
          <p14:tracePt t="50980" x="2184400" y="2984500"/>
          <p14:tracePt t="50996" x="2305050" y="2984500"/>
          <p14:tracePt t="51013" x="2368550" y="2984500"/>
          <p14:tracePt t="51030" x="2413000" y="2984500"/>
          <p14:tracePt t="51046" x="2457450" y="2984500"/>
          <p14:tracePt t="51063" x="2489200" y="2984500"/>
          <p14:tracePt t="51080" x="2514600" y="2990850"/>
          <p14:tracePt t="51096" x="2540000" y="2997200"/>
          <p14:tracePt t="51113" x="2559050" y="2997200"/>
          <p14:tracePt t="51130" x="2584450" y="2997200"/>
          <p14:tracePt t="51146" x="2603500" y="2997200"/>
          <p14:tracePt t="51163" x="2622550" y="2997200"/>
          <p14:tracePt t="51180" x="2641600" y="3003550"/>
          <p14:tracePt t="51196" x="2654300" y="3003550"/>
          <p14:tracePt t="51213" x="2667000" y="3003550"/>
          <p14:tracePt t="51230" x="2673350" y="3016250"/>
          <p14:tracePt t="51246" x="2679700" y="3016250"/>
          <p14:tracePt t="51285" x="2686050" y="3016250"/>
          <p14:tracePt t="51333" x="2692400" y="3016250"/>
          <p14:tracePt t="51349" x="2698750" y="3016250"/>
          <p14:tracePt t="51373" x="2705100" y="3016250"/>
          <p14:tracePt t="51381" x="2711450" y="3016250"/>
          <p14:tracePt t="51382" x="2717800" y="3016250"/>
          <p14:tracePt t="51396" x="2743200" y="3016250"/>
          <p14:tracePt t="51413" x="2755900" y="3016250"/>
          <p14:tracePt t="51430" x="2774950" y="3016250"/>
          <p14:tracePt t="51446" x="2787650" y="3016250"/>
          <p14:tracePt t="51463" x="2806700" y="3009900"/>
          <p14:tracePt t="51480" x="2825750" y="3003550"/>
          <p14:tracePt t="51496" x="2851150" y="2997200"/>
          <p14:tracePt t="51513" x="2876550" y="2997200"/>
          <p14:tracePt t="51530" x="2921000" y="2990850"/>
          <p14:tracePt t="51546" x="2978150" y="2984500"/>
          <p14:tracePt t="51563" x="3028950" y="2971800"/>
          <p14:tracePt t="51580" x="3079750" y="2965450"/>
          <p14:tracePt t="51596" x="3130550" y="2959100"/>
          <p14:tracePt t="51613" x="3149600" y="2946400"/>
          <p14:tracePt t="51630" x="3155950" y="2946400"/>
          <p14:tracePt t="51646" x="3168650" y="2946400"/>
          <p14:tracePt t="51663" x="3194050" y="2946400"/>
          <p14:tracePt t="51680" x="3219450" y="2946400"/>
          <p14:tracePt t="51696" x="3251200" y="2940050"/>
          <p14:tracePt t="51713" x="3289300" y="2940050"/>
          <p14:tracePt t="51730" x="3314700" y="2933700"/>
          <p14:tracePt t="51746" x="3333750" y="2927350"/>
          <p14:tracePt t="51763" x="3340100" y="2927350"/>
          <p14:tracePt t="51797" x="3346450" y="2927350"/>
          <p14:tracePt t="51821" x="3352800" y="2927350"/>
          <p14:tracePt t="51845" x="3359150" y="2927350"/>
          <p14:tracePt t="51845" x="3371850" y="2927350"/>
          <p14:tracePt t="51885" x="3378200" y="2927350"/>
          <p14:tracePt t="51896" x="3384550" y="2927350"/>
          <p14:tracePt t="51897" x="3390900" y="2927350"/>
          <p14:tracePt t="51913" x="3397250" y="2927350"/>
          <p14:tracePt t="52221" x="3403600" y="2927350"/>
          <p14:tracePt t="52229" x="3409950" y="2927350"/>
          <p14:tracePt t="52231" x="3416300" y="2927350"/>
          <p14:tracePt t="52246" x="3422650" y="2927350"/>
          <p14:tracePt t="52263" x="3429000" y="2927350"/>
          <p14:tracePt t="52365" x="3429000" y="2921000"/>
          <p14:tracePt t="52397" x="3441700" y="2921000"/>
          <p14:tracePt t="52405" x="3448050" y="2921000"/>
          <p14:tracePt t="52461" x="3454400" y="2921000"/>
          <p14:tracePt t="53589" x="3460750" y="2921000"/>
          <p14:tracePt t="53597" x="3473450" y="2921000"/>
          <p14:tracePt t="53605" x="3479800" y="2921000"/>
          <p14:tracePt t="53630" x="3486150" y="2921000"/>
          <p14:tracePt t="53646" x="3492500" y="2921000"/>
          <p14:tracePt t="53685" x="3498850" y="2921000"/>
          <p14:tracePt t="53717" x="3505200" y="2921000"/>
          <p14:tracePt t="53733" x="3511550" y="2921000"/>
          <p14:tracePt t="53757" x="3517900" y="2921000"/>
          <p14:tracePt t="53761" x="3524250" y="2921000"/>
          <p14:tracePt t="53780" x="3524250" y="2927350"/>
          <p14:tracePt t="53796" x="3543300" y="2927350"/>
          <p14:tracePt t="54261" x="3549650" y="2927350"/>
          <p14:tracePt t="54285" x="3556000" y="2927350"/>
          <p14:tracePt t="54293" x="3562350" y="2927350"/>
          <p14:tracePt t="54341" x="3568700" y="2927350"/>
          <p14:tracePt t="54373" x="3575050" y="2927350"/>
          <p14:tracePt t="55949" x="3581400" y="2927350"/>
          <p14:tracePt t="55957" x="3587750" y="2927350"/>
          <p14:tracePt t="55981" x="3600450" y="2921000"/>
          <p14:tracePt t="55989" x="3606800" y="2921000"/>
          <p14:tracePt t="55998" x="3625850" y="2914650"/>
          <p14:tracePt t="56013" x="3632200" y="2914650"/>
          <p14:tracePt t="56030" x="3638550" y="2914650"/>
          <p14:tracePt t="56046" x="3644900" y="2914650"/>
          <p14:tracePt t="56141" x="3651250" y="2914650"/>
          <p14:tracePt t="56149" x="3670300" y="2901950"/>
          <p14:tracePt t="56349" x="3683000" y="2901950"/>
          <p14:tracePt t="56373" x="3689350" y="2901950"/>
          <p14:tracePt t="56477" x="3695700" y="2901950"/>
          <p14:tracePt t="56493" x="3702050" y="2901950"/>
          <p14:tracePt t="56513" x="3708400" y="2901950"/>
          <p14:tracePt t="59541" x="3714750" y="2901950"/>
          <p14:tracePt t="59557" x="3721100" y="2901950"/>
          <p14:tracePt t="59613" x="3727450" y="2895600"/>
          <p14:tracePt t="61877" x="0" y="0"/>
        </p14:tracePtLst>
        <p14:tracePtLst>
          <p14:tracePt t="63637" x="1854200" y="482600"/>
          <p14:tracePt t="63637" x="1854200" y="520700"/>
          <p14:tracePt t="63704" x="1854200" y="565150"/>
          <p14:tracePt t="63765" x="1854200" y="571500"/>
          <p14:tracePt t="63780" x="1847850" y="590550"/>
          <p14:tracePt t="63796" x="1797050" y="615950"/>
          <p14:tracePt t="63813" x="1746250" y="622300"/>
          <p14:tracePt t="63830" x="1651000" y="647700"/>
          <p14:tracePt t="63846" x="1524000" y="654050"/>
          <p14:tracePt t="63863" x="1377950" y="654050"/>
          <p14:tracePt t="63880" x="1231900" y="654050"/>
          <p14:tracePt t="63896" x="1085850" y="654050"/>
          <p14:tracePt t="63913" x="939800" y="654050"/>
          <p14:tracePt t="63930" x="812800" y="654050"/>
          <p14:tracePt t="63946" x="711200" y="654050"/>
          <p14:tracePt t="63963" x="641350" y="654050"/>
          <p14:tracePt t="63980" x="603250" y="654050"/>
          <p14:tracePt t="63996" x="558800" y="654050"/>
          <p14:tracePt t="64013" x="527050" y="654050"/>
          <p14:tracePt t="64030" x="495300" y="654050"/>
          <p14:tracePt t="64046" x="463550" y="660400"/>
          <p14:tracePt t="64063" x="406400" y="679450"/>
          <p14:tracePt t="64080" x="330200" y="704850"/>
          <p14:tracePt t="64096" x="247650" y="736600"/>
          <p14:tracePt t="64113" x="177800" y="787400"/>
          <p14:tracePt t="64130" x="114300" y="844550"/>
          <p14:tracePt t="64146" x="82550" y="901700"/>
          <p14:tracePt t="64163" x="63500" y="958850"/>
          <p14:tracePt t="64180" x="63500" y="1016000"/>
          <p14:tracePt t="64196" x="63500" y="1098550"/>
          <p14:tracePt t="64213" x="82550" y="1162050"/>
          <p14:tracePt t="64230" x="114300" y="1231900"/>
          <p14:tracePt t="64246" x="146050" y="1282700"/>
          <p14:tracePt t="64263" x="190500" y="1352550"/>
          <p14:tracePt t="64280" x="241300" y="1409700"/>
          <p14:tracePt t="64296" x="292100" y="1454150"/>
          <p14:tracePt t="64313" x="330200" y="1479550"/>
          <p14:tracePt t="64330" x="349250" y="1498600"/>
          <p14:tracePt t="64346" x="387350" y="1517650"/>
          <p14:tracePt t="64363" x="419100" y="1536700"/>
          <p14:tracePt t="64380" x="457200" y="1555750"/>
          <p14:tracePt t="64396" x="527050" y="1574800"/>
          <p14:tracePt t="64413" x="577850" y="1587500"/>
          <p14:tracePt t="64430" x="635000" y="1606550"/>
          <p14:tracePt t="64446" x="717550" y="1612900"/>
          <p14:tracePt t="64463" x="781050" y="1619250"/>
          <p14:tracePt t="64480" x="863600" y="1638300"/>
          <p14:tracePt t="64496" x="933450" y="1644650"/>
          <p14:tracePt t="64513" x="996950" y="1657350"/>
          <p14:tracePt t="64530" x="1085850" y="1676400"/>
          <p14:tracePt t="64547" x="1162050" y="1682750"/>
          <p14:tracePt t="64563" x="1250950" y="1695450"/>
          <p14:tracePt t="64580" x="1390650" y="1720850"/>
          <p14:tracePt t="64597" x="1492250" y="1733550"/>
          <p14:tracePt t="64613" x="1593850" y="1746250"/>
          <p14:tracePt t="64630" x="1714500" y="1765300"/>
          <p14:tracePt t="64646" x="1835150" y="1778000"/>
          <p14:tracePt t="64663" x="1949450" y="1803400"/>
          <p14:tracePt t="64680" x="2051050" y="1822450"/>
          <p14:tracePt t="64697" x="2146300" y="1841500"/>
          <p14:tracePt t="64713" x="2235200" y="1847850"/>
          <p14:tracePt t="64730" x="2324100" y="1866900"/>
          <p14:tracePt t="64747" x="2438400" y="1879600"/>
          <p14:tracePt t="64763" x="2552700" y="1898650"/>
          <p14:tracePt t="64780" x="2673350" y="1911350"/>
          <p14:tracePt t="64797" x="2838450" y="1955800"/>
          <p14:tracePt t="64813" x="2895600" y="1962150"/>
          <p14:tracePt t="64830" x="2946400" y="1974850"/>
          <p14:tracePt t="64847" x="2984500" y="1993900"/>
          <p14:tracePt t="64863" x="3003550" y="2000250"/>
          <p14:tracePt t="64880" x="3028950" y="2012950"/>
          <p14:tracePt t="64896" x="3041650" y="2025650"/>
          <p14:tracePt t="64913" x="3067050" y="2032000"/>
          <p14:tracePt t="64930" x="3067050" y="2038350"/>
          <p14:tracePt t="64973" x="3073400" y="2038350"/>
          <p14:tracePt t="64989" x="3073400" y="2044700"/>
          <p14:tracePt t="65005" x="3079750" y="2051050"/>
          <p14:tracePt t="65013" x="3092450" y="2063750"/>
          <p14:tracePt t="65021" x="3105150" y="2095500"/>
          <p14:tracePt t="65030" x="3117850" y="2146300"/>
          <p14:tracePt t="65046" x="3143250" y="2216150"/>
          <p14:tracePt t="65063" x="3155950" y="2286000"/>
          <p14:tracePt t="65080" x="3155950" y="2343150"/>
          <p14:tracePt t="65096" x="3155950" y="2406650"/>
          <p14:tracePt t="65113" x="3155950" y="2489200"/>
          <p14:tracePt t="65130" x="3155950" y="2546350"/>
          <p14:tracePt t="65146" x="3155950" y="2603500"/>
          <p14:tracePt t="65163" x="3136900" y="2660650"/>
          <p14:tracePt t="65180" x="3130550" y="2698750"/>
          <p14:tracePt t="65196" x="3117850" y="2724150"/>
          <p14:tracePt t="65213" x="3117850" y="2730500"/>
          <p14:tracePt t="65230" x="3111500" y="2736850"/>
          <p14:tracePt t="65247" x="3098800" y="2749550"/>
          <p14:tracePt t="65263" x="3092450" y="2762250"/>
          <p14:tracePt t="65280" x="3079750" y="2774950"/>
          <p14:tracePt t="65297" x="3048000" y="2781300"/>
          <p14:tracePt t="65314" x="3022600" y="2794000"/>
          <p14:tracePt t="65330" x="2978150" y="2800350"/>
          <p14:tracePt t="65347" x="2933700" y="2800350"/>
          <p14:tracePt t="65363" x="2781300" y="2736850"/>
          <p14:tracePt t="65382" x="2698750" y="2698750"/>
          <p14:tracePt t="65397" x="2286000" y="2514600"/>
          <p14:tracePt t="65413" x="2006600" y="2393950"/>
          <p14:tracePt t="65430" x="1854200" y="2330450"/>
          <p14:tracePt t="65446" x="1790700" y="2292350"/>
          <p14:tracePt t="65501" x="1790700" y="2286000"/>
          <p14:tracePt t="65509" x="1790700" y="2273300"/>
          <p14:tracePt t="65512" x="1778000" y="2254250"/>
          <p14:tracePt t="65530" x="1778000" y="2216150"/>
          <p14:tracePt t="65547" x="1778000" y="2184400"/>
          <p14:tracePt t="65563" x="1778000" y="2152650"/>
          <p14:tracePt t="65580" x="1778000" y="2120900"/>
          <p14:tracePt t="65580" x="1778000" y="2108200"/>
          <p14:tracePt t="65597" x="1778000" y="2089150"/>
          <p14:tracePt t="65613" x="1784350" y="2063750"/>
          <p14:tracePt t="65630" x="1803400" y="2044700"/>
          <p14:tracePt t="65646" x="1822450" y="2025650"/>
          <p14:tracePt t="65663" x="1873250" y="2006600"/>
          <p14:tracePt t="65680" x="1930400" y="1987550"/>
          <p14:tracePt t="65696" x="1993900" y="1981200"/>
          <p14:tracePt t="65713" x="2057400" y="1974850"/>
          <p14:tracePt t="65730" x="2146300" y="1974850"/>
          <p14:tracePt t="65746" x="2209800" y="1974850"/>
          <p14:tracePt t="65763" x="2279650" y="1981200"/>
          <p14:tracePt t="65780" x="2336800" y="1987550"/>
          <p14:tracePt t="65780" x="2349500" y="1993900"/>
          <p14:tracePt t="65797" x="2381250" y="2006600"/>
          <p14:tracePt t="65813" x="2400300" y="2012950"/>
          <p14:tracePt t="65830" x="2425700" y="2025650"/>
          <p14:tracePt t="65846" x="2451100" y="2051050"/>
          <p14:tracePt t="65863" x="2495550" y="2101850"/>
          <p14:tracePt t="65880" x="2552700" y="2165350"/>
          <p14:tracePt t="65896" x="2622550" y="2247900"/>
          <p14:tracePt t="65913" x="2673350" y="2317750"/>
          <p14:tracePt t="65930" x="2724150" y="2400300"/>
          <p14:tracePt t="65946" x="2762250" y="2470150"/>
          <p14:tracePt t="65963" x="2800350" y="2533650"/>
          <p14:tracePt t="65980" x="2838450" y="2597150"/>
          <p14:tracePt t="65996" x="2901950" y="2673350"/>
          <p14:tracePt t="66013" x="2940050" y="2730500"/>
          <p14:tracePt t="66030" x="2978150" y="2781300"/>
          <p14:tracePt t="66046" x="3035300" y="2863850"/>
          <p14:tracePt t="66063" x="3111500" y="2933700"/>
          <p14:tracePt t="66080" x="3194050" y="3003550"/>
          <p14:tracePt t="66096" x="3302000" y="3073400"/>
          <p14:tracePt t="66114" x="3422650" y="3149600"/>
          <p14:tracePt t="66130" x="3530600" y="3194050"/>
          <p14:tracePt t="66146" x="3644900" y="3232150"/>
          <p14:tracePt t="66163" x="3765550" y="3263900"/>
          <p14:tracePt t="66180" x="3873500" y="3282950"/>
          <p14:tracePt t="66196" x="3968750" y="3282950"/>
          <p14:tracePt t="66213" x="4000500" y="3276600"/>
          <p14:tracePt t="66230" x="4019550" y="3257550"/>
          <p14:tracePt t="66247" x="4032250" y="3225800"/>
          <p14:tracePt t="66263" x="4044950" y="3175000"/>
          <p14:tracePt t="66280" x="4051300" y="3124200"/>
          <p14:tracePt t="66296" x="4051300" y="3073400"/>
          <p14:tracePt t="66313" x="4051300" y="3022600"/>
          <p14:tracePt t="66330" x="4051300" y="2997200"/>
          <p14:tracePt t="66346" x="4051300" y="2978150"/>
          <p14:tracePt t="66363" x="4044950" y="2965450"/>
          <p14:tracePt t="66453" x="4044950" y="2959100"/>
          <p14:tracePt t="66493" x="4038600" y="2959100"/>
          <p14:tracePt t="66501" x="4032250" y="2959100"/>
          <p14:tracePt t="66509" x="4025900" y="2959100"/>
          <p14:tracePt t="66530" x="4013200" y="2959100"/>
          <p14:tracePt t="66546" x="4006850" y="2965450"/>
          <p14:tracePt t="66563" x="3994150" y="2971800"/>
          <p14:tracePt t="66605" x="3987800" y="2978150"/>
          <p14:tracePt t="66629" x="3981450" y="2984500"/>
          <p14:tracePt t="66636" x="3975100" y="2984500"/>
          <p14:tracePt t="66646" x="3962400" y="2984500"/>
          <p14:tracePt t="66663" x="3956050" y="2984500"/>
          <p14:tracePt t="66680" x="3943350" y="2997200"/>
          <p14:tracePt t="66696" x="3924300" y="3003550"/>
          <p14:tracePt t="66713" x="3911600" y="3016250"/>
          <p14:tracePt t="66730" x="3879850" y="3028950"/>
          <p14:tracePt t="66746" x="3848100" y="3054350"/>
          <p14:tracePt t="66763" x="3816350" y="3079750"/>
          <p14:tracePt t="66780" x="3778250" y="3105150"/>
          <p14:tracePt t="66796" x="3733800" y="3124200"/>
          <p14:tracePt t="66813" x="3702050" y="3143250"/>
          <p14:tracePt t="66830" x="3683000" y="3149600"/>
          <p14:tracePt t="66846" x="3651250" y="3168650"/>
          <p14:tracePt t="66863" x="3638550" y="3175000"/>
          <p14:tracePt t="66880" x="3632200" y="3181350"/>
          <p14:tracePt t="66896" x="3625850" y="3187700"/>
          <p14:tracePt t="68040" x="0" y="0"/>
        </p14:tracePtLst>
      </p14:laserTraceLst>
    </p:ext>
  </p:extLs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3818</TotalTime>
  <Words>657</Words>
  <Application>Microsoft Office PowerPoint</Application>
  <PresentationFormat>On-screen Show (4:3)</PresentationFormat>
  <Paragraphs>131</Paragraphs>
  <Slides>7</Slides>
  <Notes>0</Notes>
  <HiddenSlides>0</HiddenSlides>
  <MMClips>13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8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mohammad</cp:lastModifiedBy>
  <cp:revision>185</cp:revision>
  <dcterms:created xsi:type="dcterms:W3CDTF">2020-05-09T20:14:10Z</dcterms:created>
  <dcterms:modified xsi:type="dcterms:W3CDTF">2020-06-04T21:09:42Z</dcterms:modified>
</cp:coreProperties>
</file>