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23/03/2020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Open Page 13 of your book and first listen to my reading then find the meaning of the words you don’t know and answer the questions in:</a:t>
            </a:r>
          </a:p>
          <a:p>
            <a:pPr marL="0" indent="0">
              <a:buNone/>
            </a:pPr>
            <a:r>
              <a:rPr lang="en-CA" dirty="0" smtClean="0"/>
              <a:t> part (I): A, B, C,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Part  (II): A, B, C</a:t>
            </a:r>
            <a:endParaRPr lang="en-CA" dirty="0"/>
          </a:p>
        </p:txBody>
      </p:sp>
      <p:pic>
        <p:nvPicPr>
          <p:cNvPr id="4" name="Electric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404276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3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</Words>
  <Application>Microsoft Office PowerPoint</Application>
  <PresentationFormat>On-screen Show (4:3)</PresentationFormat>
  <Paragraphs>6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Electricity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4</cp:revision>
  <dcterms:created xsi:type="dcterms:W3CDTF">2020-03-24T07:23:23Z</dcterms:created>
  <dcterms:modified xsi:type="dcterms:W3CDTF">2020-03-24T08:29:25Z</dcterms:modified>
</cp:coreProperties>
</file>