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06/04/2020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Lasers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اول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60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61کتابتان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قسمت 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 smtClean="0">
                <a:cs typeface="B Nazanin" panose="00000400000000000000" pitchFamily="2" charset="-78"/>
              </a:rPr>
              <a:t> C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5" name="لیزرها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0112" y="8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51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Lasers بخش اول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22</cp:revision>
  <dcterms:created xsi:type="dcterms:W3CDTF">2020-03-24T07:23:23Z</dcterms:created>
  <dcterms:modified xsi:type="dcterms:W3CDTF">2020-04-06T12:40:28Z</dcterms:modified>
</cp:coreProperties>
</file>