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E8CF-DA2B-4BFC-BFAE-78DAF798E4BB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B279-6FA9-4DBD-ACCF-EC1205A99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8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B279-6FA9-4DBD-ACCF-EC1205A996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8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B0FBE-9FDB-495C-820F-584A30B988D6}" type="datetime1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Email: aghalambor@yahoo.com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3202-D06D-404C-9885-C01231C81DE1}" type="datetime1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Email: aghalambor@yahoo.com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097D-CB31-418F-8D65-D5FCEBEE6EC0}" type="datetime1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Email: aghalambor@yahoo.com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86F8A-B7B4-45CA-857C-E1E0868AF3E1}" type="datetime1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Email: aghalambor@yahoo.com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405C-88F3-4B0A-A51D-1B14BDDC2BD4}" type="datetime1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Email: aghalambor@yahoo.com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50D7-A080-4B55-B3B4-24C8DC8E784B}" type="datetime1">
              <a:rPr lang="en-CA" smtClean="0"/>
              <a:t>31/03/2020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Email: aghalambor@yahoo.com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CFA2-C7B3-4B49-96FD-F9252DD4F320}" type="datetime1">
              <a:rPr lang="en-CA" smtClean="0"/>
              <a:t>31/03/2020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Email: aghalambor@yahoo.com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F86E-0F03-44A3-8C6A-828D10AF898A}" type="datetime1">
              <a:rPr lang="en-CA" smtClean="0"/>
              <a:t>31/03/2020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Email: aghalambor@yahoo.com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8672-789D-42D2-B5BA-DD352B6C0056}" type="datetime1">
              <a:rPr lang="en-CA" smtClean="0"/>
              <a:t>31/03/2020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Email: aghalambor@yahoo.com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4FFC-7F88-4D02-8F08-F92FFED93FC8}" type="datetime1">
              <a:rPr lang="en-CA" smtClean="0"/>
              <a:t>31/03/2020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Email: aghalambor@yahoo.com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6208-0E4F-42F6-A931-010232D5A471}" type="datetime1">
              <a:rPr lang="en-CA" smtClean="0"/>
              <a:t>31/03/2020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Email: aghalambor@yahoo.com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86A9C-4BB7-44BA-BB9E-E9BB2F2E6A92}" type="datetime1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Email: aghalambor@yahoo.com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Email: aghalambor@yahoo.com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Optics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بخش </a:t>
            </a:r>
            <a:r>
              <a:rPr lang="fa-IR" dirty="0" smtClean="0">
                <a:cs typeface="B Nazanin" panose="00000400000000000000" pitchFamily="2" charset="-78"/>
              </a:rPr>
              <a:t>دوم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صفحه </a:t>
            </a:r>
            <a:r>
              <a:rPr lang="fa-IR" dirty="0" smtClean="0">
                <a:cs typeface="B Nazanin" panose="00000400000000000000" pitchFamily="2" charset="-78"/>
              </a:rPr>
              <a:t>46 </a:t>
            </a:r>
            <a:r>
              <a:rPr lang="fa-IR" dirty="0" smtClean="0">
                <a:cs typeface="B Nazanin" panose="00000400000000000000" pitchFamily="2" charset="-78"/>
              </a:rPr>
              <a:t>الی </a:t>
            </a:r>
            <a:r>
              <a:rPr lang="fa-IR" dirty="0" smtClean="0">
                <a:cs typeface="B Nazanin" panose="00000400000000000000" pitchFamily="2" charset="-78"/>
              </a:rPr>
              <a:t>48کتابتان </a:t>
            </a:r>
            <a:r>
              <a:rPr lang="fa-IR" dirty="0" smtClean="0">
                <a:cs typeface="B Nazanin" panose="00000400000000000000" pitchFamily="2" charset="-78"/>
              </a:rPr>
              <a:t>را باز کنید و من از روی آن برای شما میخوانم </a:t>
            </a:r>
            <a:r>
              <a:rPr lang="fa-IR" dirty="0" smtClean="0">
                <a:cs typeface="B Nazanin" panose="00000400000000000000" pitchFamily="2" charset="-78"/>
              </a:rPr>
              <a:t>لغاتی </a:t>
            </a:r>
            <a:r>
              <a:rPr lang="fa-IR" dirty="0" smtClean="0">
                <a:cs typeface="B Nazanin" panose="00000400000000000000" pitchFamily="2" charset="-78"/>
              </a:rPr>
              <a:t>را که نمیدانید یاد داشت کرده و سعی کنید </a:t>
            </a:r>
            <a:endParaRPr lang="en-CA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معنای علمی  آنرا بیابید.  در ادامه به سئوالات مرتبط این بخش در:</a:t>
            </a: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: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 </a:t>
            </a:r>
            <a:r>
              <a:rPr lang="en-CA" dirty="0" smtClean="0">
                <a:cs typeface="B Nazanin" panose="00000400000000000000" pitchFamily="2" charset="-78"/>
              </a:rPr>
              <a:t>C</a:t>
            </a:r>
            <a:r>
              <a:rPr lang="fa-IR" dirty="0" smtClean="0">
                <a:cs typeface="B Nazanin" panose="00000400000000000000" pitchFamily="2" charset="-78"/>
              </a:rPr>
              <a:t> و  </a:t>
            </a:r>
            <a:r>
              <a:rPr lang="en-CA" dirty="0" smtClean="0">
                <a:cs typeface="B Nazanin" panose="00000400000000000000" pitchFamily="2" charset="-78"/>
              </a:rPr>
              <a:t>B</a:t>
            </a:r>
            <a:r>
              <a:rPr lang="fa-IR" dirty="0" smtClean="0">
                <a:cs typeface="B Nazanin" panose="00000400000000000000" pitchFamily="2" charset="-78"/>
              </a:rPr>
              <a:t>و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en-CA" dirty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قسمت </a:t>
            </a:r>
            <a:r>
              <a:rPr lang="fa-IR" dirty="0" smtClean="0">
                <a:cs typeface="B Nazanin" panose="00000400000000000000" pitchFamily="2" charset="-78"/>
              </a:rPr>
              <a:t>1</a:t>
            </a:r>
            <a:r>
              <a:rPr lang="fa-IR" dirty="0" smtClean="0">
                <a:cs typeface="B Nazanin" panose="00000400000000000000" pitchFamily="2" charset="-78"/>
              </a:rPr>
              <a:t>: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>
                <a:cs typeface="B Nazanin" panose="00000400000000000000" pitchFamily="2" charset="-78"/>
              </a:rPr>
              <a:t>پاسخ دهید؟</a:t>
            </a:r>
            <a:r>
              <a:rPr lang="en-CA" dirty="0" smtClean="0">
                <a:cs typeface="B Nazanin" panose="00000400000000000000" pitchFamily="2" charset="-78"/>
              </a:rPr>
              <a:t> C</a:t>
            </a:r>
            <a:r>
              <a:rPr lang="fa-IR" dirty="0" smtClean="0">
                <a:cs typeface="B Nazanin" panose="00000400000000000000" pitchFamily="2" charset="-78"/>
              </a:rPr>
              <a:t>و </a:t>
            </a:r>
            <a:r>
              <a:rPr lang="en-CA" dirty="0">
                <a:cs typeface="B Nazanin" panose="00000400000000000000" pitchFamily="2" charset="-78"/>
              </a:rPr>
              <a:t>B</a:t>
            </a:r>
            <a:r>
              <a:rPr lang="fa-IR" dirty="0">
                <a:cs typeface="B Nazanin" panose="00000400000000000000" pitchFamily="2" charset="-78"/>
              </a:rPr>
              <a:t> و </a:t>
            </a:r>
            <a:r>
              <a:rPr lang="en-CA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قسمت 2: 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5" name="Optics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332656"/>
            <a:ext cx="609600" cy="6096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Email: aghalambor@yahoo.com</a:t>
            </a: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9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59</Words>
  <Application>Microsoft Office PowerPoint</Application>
  <PresentationFormat>On-screen Show (4:3)</PresentationFormat>
  <Paragraphs>12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Optics بخش دوم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23</cp:revision>
  <dcterms:created xsi:type="dcterms:W3CDTF">2020-03-24T07:23:23Z</dcterms:created>
  <dcterms:modified xsi:type="dcterms:W3CDTF">2020-03-31T13:33:39Z</dcterms:modified>
</cp:coreProperties>
</file>