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Optics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</a:t>
            </a:r>
            <a:r>
              <a:rPr lang="fa-IR" dirty="0" smtClean="0">
                <a:cs typeface="B Nazanin" panose="00000400000000000000" pitchFamily="2" charset="-78"/>
              </a:rPr>
              <a:t>اول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</a:t>
            </a:r>
            <a:r>
              <a:rPr lang="fa-IR" dirty="0" smtClean="0">
                <a:cs typeface="B Nazanin" panose="00000400000000000000" pitchFamily="2" charset="-78"/>
              </a:rPr>
              <a:t>45 </a:t>
            </a:r>
            <a:r>
              <a:rPr lang="fa-IR" dirty="0" smtClean="0">
                <a:cs typeface="B Nazanin" panose="00000400000000000000" pitchFamily="2" charset="-78"/>
              </a:rPr>
              <a:t>الی </a:t>
            </a:r>
            <a:r>
              <a:rPr lang="fa-IR" dirty="0" smtClean="0">
                <a:cs typeface="B Nazanin" panose="00000400000000000000" pitchFamily="2" charset="-78"/>
              </a:rPr>
              <a:t>46کتابتان </a:t>
            </a:r>
            <a:r>
              <a:rPr lang="fa-IR" dirty="0" smtClean="0">
                <a:cs typeface="B Nazanin" panose="00000400000000000000" pitchFamily="2" charset="-78"/>
              </a:rPr>
              <a:t>را باز کنید و من از روی آن برای شما میخوانم </a:t>
            </a:r>
            <a:r>
              <a:rPr lang="fa-IR" dirty="0" smtClean="0">
                <a:cs typeface="B Nazanin" panose="00000400000000000000" pitchFamily="2" charset="-78"/>
              </a:rPr>
              <a:t>لغاتی </a:t>
            </a:r>
            <a:r>
              <a:rPr lang="fa-IR" dirty="0" smtClean="0">
                <a:cs typeface="B Nazanin" panose="00000400000000000000" pitchFamily="2" charset="-78"/>
              </a:rPr>
              <a:t>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 smtClean="0">
                <a:cs typeface="B Nazanin" panose="00000400000000000000" pitchFamily="2" charset="-78"/>
              </a:rPr>
              <a:t>قسمت </a:t>
            </a:r>
            <a:r>
              <a:rPr lang="fa-IR" dirty="0" smtClean="0">
                <a:cs typeface="B Nazanin" panose="00000400000000000000" pitchFamily="2" charset="-78"/>
              </a:rPr>
              <a:t>1: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پاسخ دهید؟</a:t>
            </a:r>
            <a:r>
              <a:rPr lang="en-CA" dirty="0" smtClean="0">
                <a:cs typeface="B Nazanin" panose="00000400000000000000" pitchFamily="2" charset="-78"/>
              </a:rPr>
              <a:t> C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قسمت 2: 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4" name="Optics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51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Optics بخش اول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20</cp:revision>
  <dcterms:created xsi:type="dcterms:W3CDTF">2020-03-24T07:23:23Z</dcterms:created>
  <dcterms:modified xsi:type="dcterms:W3CDTF">2020-03-31T13:07:34Z</dcterms:modified>
</cp:coreProperties>
</file>