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Magnetism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اول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28 الی 32 کتابتان را باز کنید و من از روی آن برای شما میخوانم لفاتی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این مبحث را من به دو بخش تقسیم کرده ام صفحه 28 و قسمتی از 29 تا قاعده دست راست و بخش دوم بقیه این مبحث. . در ادامه در هر دو بخش به سئوالات: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 smtClean="0">
                <a:cs typeface="B Nazanin" panose="00000400000000000000" pitchFamily="2" charset="-78"/>
              </a:rPr>
              <a:t>  و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>
                <a:cs typeface="B Nazanin" panose="00000400000000000000" pitchFamily="2" charset="-78"/>
              </a:rPr>
              <a:t>قسمت </a:t>
            </a:r>
            <a:r>
              <a:rPr lang="fa-IR" dirty="0" smtClean="0">
                <a:cs typeface="B Nazanin" panose="00000400000000000000" pitchFamily="2" charset="-78"/>
              </a:rPr>
              <a:t>1: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  پاسخ دهید؟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6" name="مغناطی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80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Magnetism بخش اول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16</cp:revision>
  <dcterms:created xsi:type="dcterms:W3CDTF">2020-03-24T07:23:23Z</dcterms:created>
  <dcterms:modified xsi:type="dcterms:W3CDTF">2020-03-25T08:15:52Z</dcterms:modified>
</cp:coreProperties>
</file>