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936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4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070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362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39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87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819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68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67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153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024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27F96-371F-47F9-8F52-93293011E299}" type="datetimeFigureOut">
              <a:rPr lang="en-CA" smtClean="0"/>
              <a:t>24/03/2020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59DC3-06AC-4ADF-8490-6158D49C00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774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زبان تخصصی فیزیک</a:t>
            </a:r>
            <a:endParaRPr lang="en-CA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English For Students of Physics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47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ترجمه به فارسی کنید</a:t>
            </a:r>
            <a:endParaRPr lang="en-CA" dirty="0">
              <a:cs typeface="B Nazanin" panose="00000400000000000000" pitchFamily="2" charset="-78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046" y="1278066"/>
            <a:ext cx="5873041" cy="519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vity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7584" y="188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0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1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</Words>
  <Application>Microsoft Office PowerPoint</Application>
  <PresentationFormat>On-screen Show (4:3)</PresentationFormat>
  <Paragraphs>3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زبان تخصصی فیزیک</vt:lpstr>
      <vt:lpstr>ترجمه به فارسی کنید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زبان تخصصی فیزیک</dc:title>
  <dc:creator>mohammad</dc:creator>
  <cp:lastModifiedBy>mohammad</cp:lastModifiedBy>
  <cp:revision>9</cp:revision>
  <dcterms:created xsi:type="dcterms:W3CDTF">2020-03-24T07:23:23Z</dcterms:created>
  <dcterms:modified xsi:type="dcterms:W3CDTF">2020-03-24T09:52:15Z</dcterms:modified>
</cp:coreProperties>
</file>