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ترجمه به فارسی کنید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متن مربوط به قسمت زیر را به فارسی ترجمه کنید</a:t>
            </a:r>
            <a:endParaRPr lang="en-CA" dirty="0">
              <a:cs typeface="B Nazanin" panose="00000400000000000000" pitchFamily="2" charset="-78"/>
            </a:endParaRPr>
          </a:p>
          <a:p>
            <a:r>
              <a:rPr lang="en-CA" dirty="0" smtClean="0"/>
              <a:t>Page 26 : section three:</a:t>
            </a:r>
            <a:endParaRPr lang="fa-IR" dirty="0" smtClean="0"/>
          </a:p>
          <a:p>
            <a:pPr marL="0" indent="0" algn="ctr">
              <a:buNone/>
            </a:pPr>
            <a:r>
              <a:rPr lang="en-CA" dirty="0" err="1" smtClean="0"/>
              <a:t>Gravitaional</a:t>
            </a:r>
            <a:r>
              <a:rPr lang="en-CA" dirty="0" smtClean="0"/>
              <a:t> and Electric Forces </a:t>
            </a:r>
          </a:p>
          <a:p>
            <a:pPr marL="0" indent="0">
              <a:buNone/>
            </a:pPr>
            <a:r>
              <a:rPr lang="en-CA" dirty="0" smtClean="0"/>
              <a:t>The gravitational ……..……………………………………………………………………………………………………………………………………………………………………………………………………………………………………whereas the gravitational force is.</a:t>
            </a:r>
            <a:endParaRPr lang="en-CA" dirty="0"/>
          </a:p>
        </p:txBody>
      </p:sp>
      <p:pic>
        <p:nvPicPr>
          <p:cNvPr id="4" name="Trans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ترجمه به فارسی کنید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14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 زبان تخصصی فیزیک</vt:lpstr>
      <vt:lpstr>ترجمه به فارسی کنید</vt:lpstr>
      <vt:lpstr>ترجمه به فارسی کنید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7</cp:revision>
  <dcterms:created xsi:type="dcterms:W3CDTF">2020-03-24T07:23:23Z</dcterms:created>
  <dcterms:modified xsi:type="dcterms:W3CDTF">2020-03-24T09:41:56Z</dcterms:modified>
</cp:coreProperties>
</file>