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E8CF-DA2B-4BFC-BFAE-78DAF798E4BB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5B279-6FA9-4DBD-ACCF-EC1205A996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989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5B279-6FA9-4DBD-ACCF-EC1205A996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8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36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64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070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362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398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87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19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6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67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2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7F96-371F-47F9-8F52-93293011E299}" type="datetimeFigureOut">
              <a:rPr lang="en-CA" smtClean="0"/>
              <a:t>12/04/2020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59DC3-06AC-4ADF-8490-6158D49C00F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7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cs typeface="B Nazanin" panose="00000400000000000000" pitchFamily="2" charset="-78"/>
              </a:rPr>
              <a:t> </a:t>
            </a:r>
            <a:r>
              <a:rPr lang="fa-IR" dirty="0" smtClean="0">
                <a:cs typeface="B Nazanin" panose="00000400000000000000" pitchFamily="2" charset="-78"/>
              </a:rPr>
              <a:t> زبان تخصصی فیزیک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English For Students of Physics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473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cs typeface="B Nazanin" panose="00000400000000000000" pitchFamily="2" charset="-78"/>
              </a:rPr>
              <a:t>Applications of Lasers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cs typeface="B Nazanin" panose="00000400000000000000" pitchFamily="2" charset="-78"/>
              </a:rPr>
              <a:t>صفحه </a:t>
            </a:r>
            <a:r>
              <a:rPr lang="fa-IR" dirty="0" smtClean="0">
                <a:cs typeface="B Nazanin" panose="00000400000000000000" pitchFamily="2" charset="-78"/>
              </a:rPr>
              <a:t>73 الی 74 </a:t>
            </a:r>
            <a:r>
              <a:rPr lang="fa-IR" dirty="0" smtClean="0">
                <a:cs typeface="B Nazanin" panose="00000400000000000000" pitchFamily="2" charset="-78"/>
              </a:rPr>
              <a:t>کتابتان را باز کنید و من از روی آن برای شما میخوانم لغاتی را که نمیدانید یاد داشت کرده و سعی کنید </a:t>
            </a:r>
            <a:endParaRPr lang="en-CA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معنای علمی  آنرا بیابید.  در ادامه به سئوالات مرتبط این بخش در:</a:t>
            </a: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: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en-CA" dirty="0" smtClean="0">
                <a:cs typeface="B Nazanin" panose="00000400000000000000" pitchFamily="2" charset="-78"/>
              </a:rPr>
              <a:t>B </a:t>
            </a:r>
            <a:r>
              <a:rPr lang="fa-IR" dirty="0" smtClean="0">
                <a:cs typeface="B Nazanin" panose="00000400000000000000" pitchFamily="2" charset="-78"/>
              </a:rPr>
              <a:t>قسمت </a:t>
            </a:r>
            <a:r>
              <a:rPr lang="fa-IR" dirty="0" smtClean="0">
                <a:cs typeface="B Nazanin" panose="00000400000000000000" pitchFamily="2" charset="-78"/>
              </a:rPr>
              <a:t>:  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fa-IR" dirty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r>
              <a:rPr lang="fa-IR" dirty="0" smtClean="0">
                <a:cs typeface="B Nazanin" panose="00000400000000000000" pitchFamily="2" charset="-78"/>
              </a:rPr>
              <a:t>را پاسخ </a:t>
            </a:r>
            <a:r>
              <a:rPr lang="fa-IR" dirty="0">
                <a:cs typeface="B Nazanin" panose="00000400000000000000" pitchFamily="2" charset="-78"/>
              </a:rPr>
              <a:t>دهید؟</a:t>
            </a:r>
            <a:r>
              <a:rPr lang="en-CA" dirty="0" smtClean="0">
                <a:cs typeface="B Nazanin" panose="00000400000000000000" pitchFamily="2" charset="-78"/>
              </a:rPr>
              <a:t> 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6" name="کاربرد های لیز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78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54</Words>
  <Application>Microsoft Office PowerPoint</Application>
  <PresentationFormat>On-screen Show (4:3)</PresentationFormat>
  <Paragraphs>8</Paragraphs>
  <Slides>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  زبان تخصصی فیزیک</vt:lpstr>
      <vt:lpstr>Applications of Lasers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زبان تخصصی فیزیک</dc:title>
  <dc:creator>mohammad</dc:creator>
  <cp:lastModifiedBy>mohammad</cp:lastModifiedBy>
  <cp:revision>32</cp:revision>
  <dcterms:created xsi:type="dcterms:W3CDTF">2020-03-24T07:23:23Z</dcterms:created>
  <dcterms:modified xsi:type="dcterms:W3CDTF">2020-04-12T14:19:55Z</dcterms:modified>
</cp:coreProperties>
</file>