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Laser </a:t>
            </a:r>
            <a:r>
              <a:rPr lang="en-CA" dirty="0" err="1" smtClean="0">
                <a:cs typeface="B Nazanin" panose="00000400000000000000" pitchFamily="2" charset="-78"/>
              </a:rPr>
              <a:t>Safty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</a:t>
            </a:r>
            <a:r>
              <a:rPr lang="fa-IR" dirty="0" smtClean="0">
                <a:cs typeface="B Nazanin" panose="00000400000000000000" pitchFamily="2" charset="-78"/>
              </a:rPr>
              <a:t>دوم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 </a:t>
            </a:r>
            <a:r>
              <a:rPr lang="fa-IR" dirty="0" smtClean="0">
                <a:cs typeface="B Nazanin" panose="00000400000000000000" pitchFamily="2" charset="-78"/>
              </a:rPr>
              <a:t>70 الی 71 </a:t>
            </a:r>
            <a:r>
              <a:rPr lang="fa-IR" dirty="0" smtClean="0">
                <a:cs typeface="B Nazanin" panose="00000400000000000000" pitchFamily="2" charset="-78"/>
              </a:rPr>
              <a:t>کتابتان را باز کنید و من از روی آن برای شما میخوانم لغاتی 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: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</a:t>
            </a: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 و  </a:t>
            </a:r>
            <a:r>
              <a:rPr lang="en-CA" dirty="0" smtClean="0">
                <a:cs typeface="B Nazanin" panose="00000400000000000000" pitchFamily="2" charset="-78"/>
              </a:rPr>
              <a:t>B </a:t>
            </a:r>
            <a:r>
              <a:rPr lang="fa-IR" dirty="0">
                <a:cs typeface="B Nazanin" panose="00000400000000000000" pitchFamily="2" charset="-78"/>
              </a:rPr>
              <a:t> و</a:t>
            </a:r>
            <a:r>
              <a:rPr lang="en-CA" dirty="0" smtClean="0">
                <a:cs typeface="B Nazanin" panose="00000400000000000000" pitchFamily="2" charset="-78"/>
              </a:rPr>
              <a:t>A </a:t>
            </a:r>
            <a:r>
              <a:rPr lang="fa-IR" dirty="0" smtClean="0">
                <a:cs typeface="B Nazanin" panose="00000400000000000000" pitchFamily="2" charset="-78"/>
              </a:rPr>
              <a:t>قسمت های : 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را پاسخ </a:t>
            </a:r>
            <a:r>
              <a:rPr lang="fa-IR" dirty="0">
                <a:cs typeface="B Nazanin" panose="00000400000000000000" pitchFamily="2" charset="-78"/>
              </a:rPr>
              <a:t>دهید؟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5" name="ایمنی لیزر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9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53</Words>
  <Application>Microsoft Office PowerPoint</Application>
  <PresentationFormat>On-screen Show (4:3)</PresentationFormat>
  <Paragraphs>8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Laser Safty بخش دوم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30</cp:revision>
  <dcterms:created xsi:type="dcterms:W3CDTF">2020-03-24T07:23:23Z</dcterms:created>
  <dcterms:modified xsi:type="dcterms:W3CDTF">2020-04-12T14:03:04Z</dcterms:modified>
</cp:coreProperties>
</file>