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Lasers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</a:t>
            </a:r>
            <a:r>
              <a:rPr lang="fa-IR" dirty="0" smtClean="0">
                <a:cs typeface="B Nazanin" panose="00000400000000000000" pitchFamily="2" charset="-78"/>
              </a:rPr>
              <a:t>سوم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 </a:t>
            </a:r>
            <a:r>
              <a:rPr lang="fa-IR" dirty="0" smtClean="0">
                <a:cs typeface="B Nazanin" panose="00000400000000000000" pitchFamily="2" charset="-78"/>
              </a:rPr>
              <a:t>62 </a:t>
            </a:r>
            <a:r>
              <a:rPr lang="fa-IR" dirty="0" smtClean="0">
                <a:cs typeface="B Nazanin" panose="00000400000000000000" pitchFamily="2" charset="-78"/>
              </a:rPr>
              <a:t>الی </a:t>
            </a:r>
            <a:r>
              <a:rPr lang="fa-IR" dirty="0" smtClean="0">
                <a:cs typeface="B Nazanin" panose="00000400000000000000" pitchFamily="2" charset="-78"/>
              </a:rPr>
              <a:t>64کتابتان </a:t>
            </a:r>
            <a:r>
              <a:rPr lang="fa-IR" dirty="0" smtClean="0">
                <a:cs typeface="B Nazanin" panose="00000400000000000000" pitchFamily="2" charset="-78"/>
              </a:rPr>
              <a:t>را باز کنید و من از روی آن برای شما میخوانم لغاتی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و  </a:t>
            </a:r>
            <a:r>
              <a:rPr lang="en-CA" dirty="0" smtClean="0">
                <a:cs typeface="B Nazanin" panose="00000400000000000000" pitchFamily="2" charset="-78"/>
              </a:rPr>
              <a:t>B </a:t>
            </a:r>
            <a:r>
              <a:rPr lang="fa-IR" dirty="0">
                <a:cs typeface="B Nazanin" panose="00000400000000000000" pitchFamily="2" charset="-78"/>
              </a:rPr>
              <a:t> و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قسمت 1: 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پاسخ دهید؟</a:t>
            </a:r>
            <a:r>
              <a:rPr lang="en-CA" dirty="0" smtClean="0">
                <a:cs typeface="B Nazanin" panose="00000400000000000000" pitchFamily="2" charset="-78"/>
              </a:rPr>
              <a:t> C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en-CA" dirty="0">
                <a:cs typeface="B Nazanin" panose="00000400000000000000" pitchFamily="2" charset="-78"/>
              </a:rPr>
              <a:t>B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 قسمت 2: 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7" name="لیزرها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70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51</Words>
  <Application>Microsoft Office PowerPoint</Application>
  <PresentationFormat>On-screen Show (4:3)</PresentationFormat>
  <Paragraphs>8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Lasers بخش سوم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26</cp:revision>
  <dcterms:created xsi:type="dcterms:W3CDTF">2020-03-24T07:23:23Z</dcterms:created>
  <dcterms:modified xsi:type="dcterms:W3CDTF">2020-04-06T13:18:54Z</dcterms:modified>
</cp:coreProperties>
</file>