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08/05/2020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Quantum Mechanics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صفحه93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94کتابتان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 </a:t>
            </a:r>
            <a:r>
              <a:rPr lang="en-CA" dirty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>
                <a:cs typeface="B Nazanin" panose="00000400000000000000" pitchFamily="2" charset="-78"/>
              </a:rPr>
              <a:t>A </a:t>
            </a:r>
            <a:r>
              <a:rPr lang="fa-IR" i="1" dirty="0">
                <a:cs typeface="B Nazanin" panose="00000400000000000000" pitchFamily="2" charset="-78"/>
              </a:rPr>
              <a:t>قسمت 1:  </a:t>
            </a:r>
            <a:r>
              <a:rPr lang="en-CA" i="1" dirty="0">
                <a:cs typeface="B Nazanin" panose="00000400000000000000" pitchFamily="2" charset="-78"/>
              </a:rPr>
              <a:t> </a:t>
            </a:r>
            <a:endParaRPr lang="fa-IR" i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en-CA" dirty="0">
                <a:cs typeface="B Nazanin" panose="00000400000000000000" pitchFamily="2" charset="-78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پاسخ دهید.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50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Quantum Mechanics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40</cp:revision>
  <dcterms:created xsi:type="dcterms:W3CDTF">2020-03-24T07:23:23Z</dcterms:created>
  <dcterms:modified xsi:type="dcterms:W3CDTF">2020-05-08T08:43:39Z</dcterms:modified>
</cp:coreProperties>
</file>