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BE8CF-DA2B-4BFC-BFAE-78DAF798E4BB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5B279-6FA9-4DBD-ACCF-EC1205A996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5989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5B279-6FA9-4DBD-ACCF-EC1205A9963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0856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364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4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070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62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9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8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19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68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67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53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024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27F96-371F-47F9-8F52-93293011E299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59DC3-06AC-4ADF-8490-6158D49C00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774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زبان تخصصی فیزیک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English For Students of Physics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47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>
                <a:cs typeface="B Nazanin" panose="00000400000000000000" pitchFamily="2" charset="-78"/>
              </a:rPr>
              <a:t>Quantum Mechanics</a:t>
            </a:r>
            <a:r>
              <a:rPr lang="fa-IR" dirty="0" smtClean="0">
                <a:cs typeface="B Nazanin" panose="00000400000000000000" pitchFamily="2" charset="-78"/>
              </a:rPr>
              <a:t/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بخش اول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anose="00000400000000000000" pitchFamily="2" charset="-78"/>
              </a:rPr>
              <a:t>صفحه92 </a:t>
            </a:r>
            <a:r>
              <a:rPr lang="fa-IR" dirty="0" smtClean="0">
                <a:cs typeface="B Nazanin" panose="00000400000000000000" pitchFamily="2" charset="-78"/>
              </a:rPr>
              <a:t>الی </a:t>
            </a:r>
            <a:r>
              <a:rPr lang="fa-IR" dirty="0" smtClean="0">
                <a:cs typeface="B Nazanin" panose="00000400000000000000" pitchFamily="2" charset="-78"/>
              </a:rPr>
              <a:t>93کتابتان </a:t>
            </a:r>
            <a:r>
              <a:rPr lang="fa-IR" dirty="0" smtClean="0">
                <a:cs typeface="B Nazanin" panose="00000400000000000000" pitchFamily="2" charset="-78"/>
              </a:rPr>
              <a:t>را باز کنید و من از روی آن برای شما میخوانم لغاتی را که نمیدانید یاد داشت کرده و سعی کنید </a:t>
            </a:r>
            <a:endParaRPr lang="en-CA" dirty="0" smtClean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dirty="0" smtClean="0">
                <a:cs typeface="B Nazanin" panose="00000400000000000000" pitchFamily="2" charset="-78"/>
              </a:rPr>
              <a:t>معنای علمی  آنرا بیابید.  در ادامه به سئوالات مرتبط این بخش در:</a:t>
            </a:r>
          </a:p>
          <a:p>
            <a:pPr marL="0" indent="0" algn="r">
              <a:buNone/>
            </a:pPr>
            <a:r>
              <a:rPr lang="fa-IR" dirty="0">
                <a:cs typeface="B Nazanin" panose="00000400000000000000" pitchFamily="2" charset="-78"/>
              </a:rPr>
              <a:t/>
            </a:r>
            <a:br>
              <a:rPr lang="fa-IR" dirty="0">
                <a:cs typeface="B Nazanin" panose="00000400000000000000" pitchFamily="2" charset="-78"/>
              </a:rPr>
            </a:br>
            <a:r>
              <a:rPr lang="en-CA" dirty="0" smtClean="0">
                <a:cs typeface="B Nazanin" panose="00000400000000000000" pitchFamily="2" charset="-78"/>
              </a:rPr>
              <a:t>C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و  </a:t>
            </a:r>
            <a:r>
              <a:rPr lang="en-CA" dirty="0">
                <a:cs typeface="B Nazanin" panose="00000400000000000000" pitchFamily="2" charset="-78"/>
              </a:rPr>
              <a:t>B </a:t>
            </a:r>
            <a:r>
              <a:rPr lang="fa-IR" dirty="0">
                <a:cs typeface="B Nazanin" panose="00000400000000000000" pitchFamily="2" charset="-78"/>
              </a:rPr>
              <a:t> و</a:t>
            </a:r>
            <a:r>
              <a:rPr lang="en-CA" dirty="0">
                <a:cs typeface="B Nazanin" panose="00000400000000000000" pitchFamily="2" charset="-78"/>
              </a:rPr>
              <a:t>A </a:t>
            </a:r>
            <a:r>
              <a:rPr lang="fa-IR" i="1" dirty="0">
                <a:cs typeface="B Nazanin" panose="00000400000000000000" pitchFamily="2" charset="-78"/>
              </a:rPr>
              <a:t>قسمت 1:  </a:t>
            </a:r>
            <a:r>
              <a:rPr lang="en-CA" i="1" dirty="0">
                <a:cs typeface="B Nazanin" panose="00000400000000000000" pitchFamily="2" charset="-78"/>
              </a:rPr>
              <a:t> </a:t>
            </a:r>
            <a:endParaRPr lang="fa-IR" i="1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en-CA" dirty="0">
                <a:cs typeface="B Nazanin" panose="00000400000000000000" pitchFamily="2" charset="-78"/>
              </a:rPr>
              <a:t>D</a:t>
            </a:r>
            <a:r>
              <a:rPr lang="fa-IR" dirty="0" smtClean="0">
                <a:cs typeface="B Nazanin" panose="00000400000000000000" pitchFamily="2" charset="-78"/>
              </a:rPr>
              <a:t>و </a:t>
            </a:r>
            <a:r>
              <a:rPr lang="en-CA" dirty="0" smtClean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 </a:t>
            </a:r>
            <a:r>
              <a:rPr lang="en-CA" dirty="0" smtClean="0">
                <a:cs typeface="B Nazanin" panose="00000400000000000000" pitchFamily="2" charset="-78"/>
              </a:rPr>
              <a:t>C</a:t>
            </a:r>
            <a:r>
              <a:rPr lang="fa-IR" dirty="0">
                <a:cs typeface="B Nazanin" panose="00000400000000000000" pitchFamily="2" charset="-78"/>
              </a:rPr>
              <a:t>و </a:t>
            </a:r>
            <a:r>
              <a:rPr lang="en-CA" dirty="0">
                <a:cs typeface="B Nazanin" panose="00000400000000000000" pitchFamily="2" charset="-78"/>
              </a:rPr>
              <a:t>B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en-CA" dirty="0">
                <a:cs typeface="B Nazanin" panose="00000400000000000000" pitchFamily="2" charset="-78"/>
              </a:rPr>
              <a:t>A</a:t>
            </a:r>
            <a:r>
              <a:rPr lang="fa-IR" dirty="0">
                <a:cs typeface="B Nazanin" panose="00000400000000000000" pitchFamily="2" charset="-78"/>
              </a:rPr>
              <a:t> قسمت 2:  </a:t>
            </a:r>
            <a:endParaRPr lang="en-CA" dirty="0">
              <a:cs typeface="B Nazanin" panose="00000400000000000000" pitchFamily="2" charset="-78"/>
            </a:endParaRPr>
          </a:p>
          <a:p>
            <a:pPr marL="0" indent="0" algn="r">
              <a:buNone/>
            </a:pPr>
            <a:r>
              <a:rPr lang="fa-IR" dirty="0" smtClean="0">
                <a:cs typeface="B Nazanin" panose="00000400000000000000" pitchFamily="2" charset="-78"/>
              </a:rPr>
              <a:t>پاسخ دهید.</a:t>
            </a:r>
            <a:r>
              <a:rPr lang="en-CA" dirty="0" smtClean="0">
                <a:cs typeface="B Nazanin" panose="00000400000000000000" pitchFamily="2" charset="-78"/>
              </a:rPr>
              <a:t> 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50</Words>
  <Application>Microsoft Office PowerPoint</Application>
  <PresentationFormat>On-screen Show (4:3)</PresentationFormat>
  <Paragraphs>9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  زبان تخصصی فیزیک</vt:lpstr>
      <vt:lpstr>Quantum Mechanics بخش اول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زبان تخصصی فیزیک</dc:title>
  <dc:creator>mohammad</dc:creator>
  <cp:lastModifiedBy>mohammad</cp:lastModifiedBy>
  <cp:revision>38</cp:revision>
  <dcterms:created xsi:type="dcterms:W3CDTF">2020-03-24T07:23:23Z</dcterms:created>
  <dcterms:modified xsi:type="dcterms:W3CDTF">2020-05-07T20:54:12Z</dcterms:modified>
</cp:coreProperties>
</file>