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24/05/2020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Nuclear Physics</a:t>
            </a:r>
            <a:br>
              <a:rPr lang="en-CA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فیزیک هسته ای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دوم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صفحه132 الی 133کتابتان 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و  </a:t>
            </a:r>
            <a:r>
              <a:rPr lang="en-CA" dirty="0">
                <a:cs typeface="B Nazanin" panose="00000400000000000000" pitchFamily="2" charset="-78"/>
              </a:rPr>
              <a:t>B </a:t>
            </a:r>
            <a:r>
              <a:rPr lang="fa-IR" dirty="0">
                <a:cs typeface="B Nazanin" panose="00000400000000000000" pitchFamily="2" charset="-78"/>
              </a:rPr>
              <a:t> و</a:t>
            </a:r>
            <a:r>
              <a:rPr lang="en-CA" dirty="0">
                <a:cs typeface="B Nazanin" panose="00000400000000000000" pitchFamily="2" charset="-78"/>
              </a:rPr>
              <a:t>A </a:t>
            </a:r>
            <a:r>
              <a:rPr lang="fa-IR" i="1" dirty="0">
                <a:cs typeface="B Nazanin" panose="00000400000000000000" pitchFamily="2" charset="-78"/>
              </a:rPr>
              <a:t>قسمت 1:  </a:t>
            </a:r>
            <a:r>
              <a:rPr lang="en-CA" i="1" dirty="0">
                <a:cs typeface="B Nazanin" panose="00000400000000000000" pitchFamily="2" charset="-78"/>
              </a:rPr>
              <a:t> </a:t>
            </a:r>
            <a:endParaRPr lang="fa-IR" i="1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en-CA" dirty="0">
                <a:cs typeface="B Nazanin" panose="00000400000000000000" pitchFamily="2" charset="-78"/>
              </a:rPr>
              <a:t>D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>
                <a:cs typeface="B Nazanin" panose="00000400000000000000" pitchFamily="2" charset="-78"/>
              </a:rPr>
              <a:t>و </a:t>
            </a:r>
            <a:r>
              <a:rPr lang="en-CA" dirty="0">
                <a:cs typeface="B Nazanin" panose="00000400000000000000" pitchFamily="2" charset="-78"/>
              </a:rPr>
              <a:t>B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en-CA" dirty="0">
                <a:cs typeface="B Nazanin" panose="00000400000000000000" pitchFamily="2" charset="-78"/>
              </a:rPr>
              <a:t>A</a:t>
            </a:r>
            <a:r>
              <a:rPr lang="fa-IR" dirty="0">
                <a:cs typeface="B Nazanin" panose="00000400000000000000" pitchFamily="2" charset="-78"/>
              </a:rPr>
              <a:t> قسمت 2:  </a:t>
            </a:r>
            <a:endParaRPr lang="en-CA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پاسخ دهید.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4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50</Words>
  <Application>Microsoft Office PowerPoint</Application>
  <PresentationFormat>On-screen Show (4:3)</PresentationFormat>
  <Paragraphs>9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Nuclear Physics فیزیک هسته ای بخش دوم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44</cp:revision>
  <dcterms:created xsi:type="dcterms:W3CDTF">2020-03-24T07:23:23Z</dcterms:created>
  <dcterms:modified xsi:type="dcterms:W3CDTF">2020-05-24T12:57:45Z</dcterms:modified>
</cp:coreProperties>
</file>