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29/04/2020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Modern Physics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</a:t>
            </a:r>
            <a:r>
              <a:rPr lang="fa-IR" dirty="0" smtClean="0">
                <a:cs typeface="B Nazanin" panose="00000400000000000000" pitchFamily="2" charset="-78"/>
              </a:rPr>
              <a:t>دوم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صفحه77 </a:t>
            </a:r>
            <a:r>
              <a:rPr lang="fa-IR" dirty="0" smtClean="0">
                <a:cs typeface="B Nazanin" panose="00000400000000000000" pitchFamily="2" charset="-78"/>
              </a:rPr>
              <a:t>الی </a:t>
            </a:r>
            <a:r>
              <a:rPr lang="fa-IR" dirty="0" smtClean="0">
                <a:cs typeface="B Nazanin" panose="00000400000000000000" pitchFamily="2" charset="-78"/>
              </a:rPr>
              <a:t>78 </a:t>
            </a:r>
            <a:r>
              <a:rPr lang="fa-IR" dirty="0" smtClean="0">
                <a:cs typeface="B Nazanin" panose="00000400000000000000" pitchFamily="2" charset="-78"/>
              </a:rPr>
              <a:t>کتابتان 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en-CA" dirty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  </a:t>
            </a:r>
            <a:r>
              <a:rPr lang="en-CA" dirty="0">
                <a:cs typeface="B Nazanin" panose="00000400000000000000" pitchFamily="2" charset="-78"/>
              </a:rPr>
              <a:t>C</a:t>
            </a:r>
            <a:r>
              <a:rPr lang="fa-IR" dirty="0">
                <a:cs typeface="B Nazanin" panose="00000400000000000000" pitchFamily="2" charset="-78"/>
              </a:rPr>
              <a:t> و  </a:t>
            </a:r>
            <a:r>
              <a:rPr lang="en-CA" dirty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>
                <a:cs typeface="B Nazanin" panose="00000400000000000000" pitchFamily="2" charset="-78"/>
              </a:rPr>
              <a:t>A </a:t>
            </a:r>
            <a:r>
              <a:rPr lang="fa-IR" i="1" dirty="0">
                <a:cs typeface="B Nazanin" panose="00000400000000000000" pitchFamily="2" charset="-78"/>
              </a:rPr>
              <a:t>قسمت 1:  </a:t>
            </a:r>
            <a:r>
              <a:rPr lang="en-CA" i="1" dirty="0">
                <a:cs typeface="B Nazanin" panose="00000400000000000000" pitchFamily="2" charset="-78"/>
              </a:rPr>
              <a:t> </a:t>
            </a:r>
            <a:endParaRPr lang="fa-IR" i="1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پاسخ دهید؟</a:t>
            </a:r>
            <a:r>
              <a:rPr lang="en-CA" dirty="0">
                <a:cs typeface="B Nazanin" panose="00000400000000000000" pitchFamily="2" charset="-78"/>
              </a:rPr>
              <a:t> C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>
                <a:cs typeface="B Nazanin" panose="00000400000000000000" pitchFamily="2" charset="-78"/>
              </a:rPr>
              <a:t>A</a:t>
            </a:r>
            <a:r>
              <a:rPr lang="fa-IR" dirty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164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51</Words>
  <Application>Microsoft Office PowerPoint</Application>
  <PresentationFormat>On-screen Show (4:3)</PresentationFormat>
  <Paragraphs>9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Modern Physics بخش دوم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36</cp:revision>
  <dcterms:created xsi:type="dcterms:W3CDTF">2020-03-24T07:23:23Z</dcterms:created>
  <dcterms:modified xsi:type="dcterms:W3CDTF">2020-04-29T12:11:55Z</dcterms:modified>
</cp:coreProperties>
</file>