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7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80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4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6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67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3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00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39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32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7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8401-C70B-4A15-85A1-85C6A18A3B14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7E9D-54F0-43A8-BDAA-9D8F88F69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Diffusion Pump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Question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سئوال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تاریخ تحویل : ساعت 23 روز سه شنبه 1399/02/02</a:t>
            </a:r>
            <a:endParaRPr lang="en-CA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659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03" y="3655296"/>
            <a:ext cx="20318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سئوال: </a:t>
            </a:r>
            <a:r>
              <a:rPr lang="fa-IR" dirty="0" smtClean="0">
                <a:cs typeface="B Nazanin" panose="00000400000000000000" pitchFamily="2" charset="-78"/>
              </a:rPr>
              <a:t>مطابق شکل یک سیستم خلأ را مشاهده می نمایید که شامل پمپ دیفیوژن با سرعت پمپی 30 لیتر بر ثانیه 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.در فشار زیر 1 میلی تور می باشد . فشار بحرانی این پمپ در خروجی 0/12 تور می باشد ( حداکثر فشار در خروجی)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 چنانچه فشار در ورودی پمپ روتاری 0/04 تور باشد. 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الف: حداکثر گاز ورودی به پمپ دیفیوژن  (حداکثر تروپوت)؟ 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 ب: سرعت موثر پمپی در انتهای پمپ دیفیوژن (ناحیه 2)؟  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ج: سرعت موثر پمپی در ورودی پمپ روتاری( ناحیه 3) ؟ چ: با توجه به این محاسبه حداقل سرعت پمپی پمپ روتاری چه مقدار بایستی باشد؟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 د: رسانش لوله رابط پمپ دیفیوژن و روتاری؟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 را محاسبه نمایید.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راهنمایی: فرض نمایید جاکثر گاز ورودی کمیتی ثابت در تمام نقاط سیستم است. همچنین با توجه به آنکه در </a:t>
            </a:r>
          </a:p>
          <a:p>
            <a:pPr algn="r"/>
            <a:r>
              <a:rPr lang="fa-IR" b="1" dirty="0" smtClean="0">
                <a:cs typeface="B Nazanin" panose="00000400000000000000" pitchFamily="2" charset="-78"/>
              </a:rPr>
              <a:t>خروجی پمپ دیفیوژن (ناحیه 2) فشار بایستی کمتر از 0/12 تور باشد مقدار آنرا 0/08 تور فرض کنید؟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2" name="سئوا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447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188</Words>
  <Application>Microsoft Office PowerPoint</Application>
  <PresentationFormat>On-screen Show (4:3)</PresentationFormat>
  <Paragraphs>15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Diffusion Pump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Pump</dc:title>
  <dc:creator>mohammad</dc:creator>
  <cp:lastModifiedBy>mohammad</cp:lastModifiedBy>
  <cp:revision>6</cp:revision>
  <dcterms:created xsi:type="dcterms:W3CDTF">2020-04-12T16:29:24Z</dcterms:created>
  <dcterms:modified xsi:type="dcterms:W3CDTF">2020-04-12T21:12:42Z</dcterms:modified>
</cp:coreProperties>
</file>