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96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D2A8-B3BC-468E-A1FF-5D2F6CCAD091}" type="datetimeFigureOut">
              <a:rPr lang="en-CA" smtClean="0"/>
              <a:t>01/04/2020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59633-A56E-48C8-9DCA-9CDD680753D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11283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D2A8-B3BC-468E-A1FF-5D2F6CCAD091}" type="datetimeFigureOut">
              <a:rPr lang="en-CA" smtClean="0"/>
              <a:t>01/04/2020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59633-A56E-48C8-9DCA-9CDD680753D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9530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D2A8-B3BC-468E-A1FF-5D2F6CCAD091}" type="datetimeFigureOut">
              <a:rPr lang="en-CA" smtClean="0"/>
              <a:t>01/04/2020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59633-A56E-48C8-9DCA-9CDD680753D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32657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D2A8-B3BC-468E-A1FF-5D2F6CCAD091}" type="datetimeFigureOut">
              <a:rPr lang="en-CA" smtClean="0"/>
              <a:t>01/04/2020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59633-A56E-48C8-9DCA-9CDD680753D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0418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D2A8-B3BC-468E-A1FF-5D2F6CCAD091}" type="datetimeFigureOut">
              <a:rPr lang="en-CA" smtClean="0"/>
              <a:t>01/04/2020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59633-A56E-48C8-9DCA-9CDD680753D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76552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D2A8-B3BC-468E-A1FF-5D2F6CCAD091}" type="datetimeFigureOut">
              <a:rPr lang="en-CA" smtClean="0"/>
              <a:t>01/04/2020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59633-A56E-48C8-9DCA-9CDD680753D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57201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D2A8-B3BC-468E-A1FF-5D2F6CCAD091}" type="datetimeFigureOut">
              <a:rPr lang="en-CA" smtClean="0"/>
              <a:t>01/04/2020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59633-A56E-48C8-9DCA-9CDD680753D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8775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D2A8-B3BC-468E-A1FF-5D2F6CCAD091}" type="datetimeFigureOut">
              <a:rPr lang="en-CA" smtClean="0"/>
              <a:t>01/04/2020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59633-A56E-48C8-9DCA-9CDD680753D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70333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D2A8-B3BC-468E-A1FF-5D2F6CCAD091}" type="datetimeFigureOut">
              <a:rPr lang="en-CA" smtClean="0"/>
              <a:t>01/04/2020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59633-A56E-48C8-9DCA-9CDD680753D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59635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D2A8-B3BC-468E-A1FF-5D2F6CCAD091}" type="datetimeFigureOut">
              <a:rPr lang="en-CA" smtClean="0"/>
              <a:t>01/04/2020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59633-A56E-48C8-9DCA-9CDD680753D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95808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D2A8-B3BC-468E-A1FF-5D2F6CCAD091}" type="datetimeFigureOut">
              <a:rPr lang="en-CA" smtClean="0"/>
              <a:t>01/04/2020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59633-A56E-48C8-9DCA-9CDD680753D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44554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0D2A8-B3BC-468E-A1FF-5D2F6CCAD091}" type="datetimeFigureOut">
              <a:rPr lang="en-CA" smtClean="0"/>
              <a:t>01/04/2020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59633-A56E-48C8-9DCA-9CDD680753D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91968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9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تکالیف 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>
                <a:cs typeface="B Nazanin" panose="00000400000000000000" pitchFamily="2" charset="-78"/>
              </a:rPr>
              <a:t>آخرین فرصت تحویل</a:t>
            </a:r>
          </a:p>
          <a:p>
            <a:r>
              <a:rPr lang="fa-IR" dirty="0" smtClean="0">
                <a:cs typeface="B Nazanin" panose="00000400000000000000" pitchFamily="2" charset="-78"/>
              </a:rPr>
              <a:t>مجموعه 2:  یکشنبه 24/1/1399 ساعت 23</a:t>
            </a:r>
            <a:endParaRPr lang="en-CA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9996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08720"/>
          </a:xfrm>
        </p:spPr>
        <p:txBody>
          <a:bodyPr/>
          <a:lstStyle/>
          <a:p>
            <a:r>
              <a:rPr lang="fa-IR" dirty="0" smtClean="0">
                <a:cs typeface="B Nazanin" panose="00000400000000000000" pitchFamily="2" charset="-78"/>
              </a:rPr>
              <a:t>تکالیف مجموعه 2</a:t>
            </a:r>
            <a:endParaRPr lang="en-CA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6021288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fa-IR" sz="2800" b="1" dirty="0" smtClean="0">
                <a:cs typeface="B Nazanin" panose="00000400000000000000" pitchFamily="2" charset="-78"/>
              </a:rPr>
              <a:t>سئوال 1- ماده ای در محیط خلأ دارای فشار بخار 50 میلی تور میباشد، چه اتفاقی برای ماده می افتد اگر فشار محفظه به 5 میلی تور کاهش یابد؟</a:t>
            </a:r>
          </a:p>
          <a:p>
            <a:pPr marL="0" indent="0" algn="r">
              <a:buNone/>
            </a:pPr>
            <a:r>
              <a:rPr lang="fa-IR" sz="2800" b="1" dirty="0" smtClean="0">
                <a:cs typeface="B Nazanin" panose="00000400000000000000" pitchFamily="2" charset="-78"/>
              </a:rPr>
              <a:t> </a:t>
            </a:r>
            <a:endParaRPr lang="fa-IR" sz="2800" dirty="0" smtClean="0"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sz="2800" b="1" dirty="0" smtClean="0">
                <a:cs typeface="B Nazanin" panose="00000400000000000000" pitchFamily="2" charset="-78"/>
              </a:rPr>
              <a:t>سئوال 2- فشار بخار گریس  (الف) 0/1 میلی تور و گریس (ب) 0/01 میکروتور می باشد، کدام یک از این مواد برای سیستم خلأ با فشار 1 میلی تور مناسب است؟ چنانچه فشار سیستم خلأ 0/1 میکروتور  باشد کدام گریس مناسبتر است و چه اتفاقی برای دیگری می افتد؟</a:t>
            </a:r>
          </a:p>
          <a:p>
            <a:pPr marL="0" indent="0" algn="r" rtl="1">
              <a:buNone/>
            </a:pPr>
            <a:endParaRPr lang="fa-IR" sz="2800" dirty="0" smtClean="0">
              <a:cs typeface="B Nazanin" panose="00000400000000000000" pitchFamily="2" charset="-78"/>
            </a:endParaRPr>
          </a:p>
          <a:p>
            <a:pPr marL="0" indent="0" algn="r">
              <a:buNone/>
            </a:pPr>
            <a:r>
              <a:rPr lang="fa-IR" sz="2800" b="1" dirty="0" smtClean="0">
                <a:cs typeface="B Nazanin" panose="00000400000000000000" pitchFamily="2" charset="-78"/>
              </a:rPr>
              <a:t>سئوال3- چنانچه فشار یک محفظه خلأ  از  1 میلی تور به 0/001 کاهش یابد مقدار فاصله آزاد میانگین چگونه تغییر می کند؟</a:t>
            </a:r>
          </a:p>
          <a:p>
            <a:pPr marL="0" indent="0" algn="r">
              <a:buNone/>
            </a:pPr>
            <a:endParaRPr lang="fa-IR" sz="2800" b="1" dirty="0" smtClean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7322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125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تکالیف </vt:lpstr>
      <vt:lpstr>تکالیف مجموعه 2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تکالیف</dc:title>
  <dc:creator>mohammad</dc:creator>
  <cp:lastModifiedBy>mohammad</cp:lastModifiedBy>
  <cp:revision>11</cp:revision>
  <dcterms:created xsi:type="dcterms:W3CDTF">2020-04-01T11:34:52Z</dcterms:created>
  <dcterms:modified xsi:type="dcterms:W3CDTF">2020-04-01T13:45:19Z</dcterms:modified>
</cp:coreProperties>
</file>