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96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128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530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2657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41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6552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720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775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0333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963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580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4554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0D2A8-B3BC-468E-A1FF-5D2F6CCAD091}" type="datetimeFigureOut">
              <a:rPr lang="en-CA" smtClean="0"/>
              <a:t>01/04/2020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59633-A56E-48C8-9DCA-9CDD680753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1968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تکالیف 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آخرین فرصت تحویل</a:t>
            </a:r>
          </a:p>
          <a:p>
            <a:r>
              <a:rPr lang="fa-IR" dirty="0" smtClean="0">
                <a:cs typeface="B Nazanin" panose="00000400000000000000" pitchFamily="2" charset="-78"/>
              </a:rPr>
              <a:t>مجموعه 1:  یکشنبه 17/1/1399 ساعت 23</a:t>
            </a:r>
            <a:endParaRPr lang="en-CA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9996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تکالیف مجموعه 1</a:t>
            </a:r>
            <a:endParaRPr lang="en-CA" dirty="0">
              <a:cs typeface="B Nazanin" panose="000004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836712"/>
                <a:ext cx="8229600" cy="6021288"/>
              </a:xfrm>
            </p:spPr>
            <p:txBody>
              <a:bodyPr>
                <a:noAutofit/>
              </a:bodyPr>
              <a:lstStyle/>
              <a:p>
                <a:pPr marL="0" indent="0" algn="r">
                  <a:buNone/>
                </a:pPr>
                <a:r>
                  <a:rPr lang="fa-IR" sz="2800" b="1" dirty="0" smtClean="0">
                    <a:cs typeface="B Nazanin" panose="00000400000000000000" pitchFamily="2" charset="-78"/>
                  </a:rPr>
                  <a:t>سئوال 1- </a:t>
                </a:r>
                <a:r>
                  <a:rPr lang="fa-IR" sz="2800" dirty="0" smtClean="0">
                    <a:cs typeface="B Nazanin" panose="00000400000000000000" pitchFamily="2" charset="-78"/>
                  </a:rPr>
                  <a:t>خلأ ایده آل چیست؟</a:t>
                </a:r>
              </a:p>
              <a:p>
                <a:pPr marL="0" indent="0" algn="r">
                  <a:buNone/>
                </a:pPr>
                <a:r>
                  <a:rPr lang="fa-IR" sz="2800" b="1" dirty="0" smtClean="0">
                    <a:cs typeface="B Nazanin" panose="00000400000000000000" pitchFamily="2" charset="-78"/>
                  </a:rPr>
                  <a:t>سئوال 2-</a:t>
                </a:r>
                <a:r>
                  <a:rPr lang="fa-IR" sz="2800" dirty="0" smtClean="0">
                    <a:cs typeface="B Nazanin" panose="00000400000000000000" pitchFamily="2" charset="-78"/>
                  </a:rPr>
                  <a:t>چند کاربرد خلأ را در صنعت نانو بیان کرده و محدوده فشارهای مورد نیاز هر کدام را بیان دارید؟</a:t>
                </a:r>
              </a:p>
              <a:p>
                <a:pPr marL="0" indent="0" algn="r">
                  <a:buNone/>
                </a:pPr>
                <a:r>
                  <a:rPr lang="fa-IR" sz="2800" b="1" dirty="0" smtClean="0">
                    <a:cs typeface="B Nazanin" panose="00000400000000000000" pitchFamily="2" charset="-78"/>
                  </a:rPr>
                  <a:t>سئوال3- </a:t>
                </a:r>
                <a:r>
                  <a:rPr lang="fa-IR" sz="2800" dirty="0" smtClean="0">
                    <a:cs typeface="B Nazanin" panose="00000400000000000000" pitchFamily="2" charset="-78"/>
                  </a:rPr>
                  <a:t>منظور از فشار بخار چیست و فشار بخار مواد زیر را بیابید:</a:t>
                </a:r>
              </a:p>
              <a:p>
                <a:pPr marL="0" indent="0" algn="r">
                  <a:buNone/>
                </a:pPr>
                <a:r>
                  <a:rPr lang="fa-IR" sz="2800" dirty="0" smtClean="0">
                    <a:cs typeface="B Nazanin" panose="00000400000000000000" pitchFamily="2" charset="-78"/>
                  </a:rPr>
                  <a:t>  مس،استنسل استیل، الکل اتانول ، متانول، اسیتون، پلاستیک، پلاستیک وایتون؟ </a:t>
                </a:r>
              </a:p>
              <a:p>
                <a:pPr marL="0" indent="0" algn="r">
                  <a:buNone/>
                </a:pPr>
                <a:r>
                  <a:rPr lang="fa-IR" sz="2800" b="1" dirty="0" smtClean="0">
                    <a:cs typeface="B Nazanin" panose="00000400000000000000" pitchFamily="2" charset="-78"/>
                  </a:rPr>
                  <a:t>سئوال 4- </a:t>
                </a:r>
                <a:r>
                  <a:rPr lang="fa-IR" sz="2800" dirty="0" smtClean="0">
                    <a:cs typeface="B Nazanin" panose="00000400000000000000" pitchFamily="2" charset="-78"/>
                  </a:rPr>
                  <a:t>در هر کدام از موارد زیر توضیح دهید که فشار بخار مواد  اچگونه تغییر می یابد؟ الف: افزایش فشار؟ ب: کاهش فشار؟ ج: افزایش دما؟ کاهش دما؟</a:t>
                </a:r>
              </a:p>
              <a:p>
                <a:pPr marL="0" indent="0" algn="r">
                  <a:buNone/>
                </a:pPr>
                <a:r>
                  <a:rPr lang="fa-IR" sz="2800" b="1" dirty="0" smtClean="0">
                    <a:cs typeface="B Nazanin" panose="00000400000000000000" pitchFamily="2" charset="-78"/>
                  </a:rPr>
                  <a:t>سئوال 5-</a:t>
                </a:r>
                <a:r>
                  <a:rPr lang="fa-IR" sz="2800" dirty="0" smtClean="0">
                    <a:cs typeface="B Nazanin" panose="00000400000000000000" pitchFamily="2" charset="-78"/>
                  </a:rPr>
                  <a:t> دانسیته مولکولی اکسیژن در دمای اتاق در فشار اتمسفربرابرصد میلیون مولکول بر سانتی متر مکعب می باشد، چنانچه فشار به 1 میلی تور کاهش یابد دانسیته اکسیژن چه تغییری می نماید؟ اگر دما دوبرابر شود دانسیته چه تغییری میکند؟  </a:t>
                </a:r>
                <a14:m>
                  <m:oMath xmlns:m="http://schemas.openxmlformats.org/officeDocument/2006/math">
                    <m:r>
                      <a:rPr lang="fa-IR" sz="2800" b="0" i="1" smtClean="0">
                        <a:latin typeface="Cambria Math"/>
                        <a:cs typeface="B Nazanin" panose="00000400000000000000" pitchFamily="2" charset="-78"/>
                      </a:rPr>
                      <m:t> </m:t>
                    </m:r>
                  </m:oMath>
                </a14:m>
                <a:endParaRPr lang="fa-IR" sz="2800" b="1" dirty="0" smtClean="0">
                  <a:cs typeface="B Nazanin" panose="00000400000000000000" pitchFamily="2" charset="-78"/>
                </a:endParaRPr>
              </a:p>
              <a:p>
                <a:pPr marL="0" indent="0" algn="r">
                  <a:buNone/>
                </a:pPr>
                <a:endParaRPr lang="fa-IR" sz="2800" dirty="0" smtClean="0">
                  <a:cs typeface="B Nazanin" panose="00000400000000000000" pitchFamily="2" charset="-78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836712"/>
                <a:ext cx="8229600" cy="6021288"/>
              </a:xfrm>
              <a:blipFill rotWithShape="1">
                <a:blip r:embed="rId2"/>
                <a:stretch>
                  <a:fillRect l="-2519" t="-1012" r="-1407" b="-384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322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153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تکالیف </vt:lpstr>
      <vt:lpstr>تکالیف مجموعه 1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تکالیف</dc:title>
  <dc:creator>mohammad</dc:creator>
  <cp:lastModifiedBy>mohammad</cp:lastModifiedBy>
  <cp:revision>6</cp:revision>
  <dcterms:created xsi:type="dcterms:W3CDTF">2020-04-01T11:34:52Z</dcterms:created>
  <dcterms:modified xsi:type="dcterms:W3CDTF">2020-04-01T13:11:21Z</dcterms:modified>
</cp:coreProperties>
</file>