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60" r:id="rId4"/>
    <p:sldId id="258" r:id="rId5"/>
    <p:sldId id="259" r:id="rId6"/>
    <p:sldId id="261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870A5A-84F1-4F04-B48F-166DB3CDD8F6}" type="datetimeFigureOut">
              <a:rPr lang="en-CA" smtClean="0"/>
              <a:t>07/05/2020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2D00B3-C028-4514-84E3-04FFCB2164E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419625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2D00B3-C028-4514-84E3-04FFCB2164E5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02700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4FB71-C56A-4687-906D-F70E3105879C}" type="datetimeFigureOut">
              <a:rPr lang="en-CA" smtClean="0"/>
              <a:t>07/05/2020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EB799-4CFB-4D5A-BF91-D58398407ED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3549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4FB71-C56A-4687-906D-F70E3105879C}" type="datetimeFigureOut">
              <a:rPr lang="en-CA" smtClean="0"/>
              <a:t>07/05/2020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EB799-4CFB-4D5A-BF91-D58398407ED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00888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4FB71-C56A-4687-906D-F70E3105879C}" type="datetimeFigureOut">
              <a:rPr lang="en-CA" smtClean="0"/>
              <a:t>07/05/2020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EB799-4CFB-4D5A-BF91-D58398407ED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70754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4FB71-C56A-4687-906D-F70E3105879C}" type="datetimeFigureOut">
              <a:rPr lang="en-CA" smtClean="0"/>
              <a:t>07/05/2020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EB799-4CFB-4D5A-BF91-D58398407ED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49330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4FB71-C56A-4687-906D-F70E3105879C}" type="datetimeFigureOut">
              <a:rPr lang="en-CA" smtClean="0"/>
              <a:t>07/05/2020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EB799-4CFB-4D5A-BF91-D58398407ED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82609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4FB71-C56A-4687-906D-F70E3105879C}" type="datetimeFigureOut">
              <a:rPr lang="en-CA" smtClean="0"/>
              <a:t>07/05/2020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EB799-4CFB-4D5A-BF91-D58398407ED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86068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4FB71-C56A-4687-906D-F70E3105879C}" type="datetimeFigureOut">
              <a:rPr lang="en-CA" smtClean="0"/>
              <a:t>07/05/2020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EB799-4CFB-4D5A-BF91-D58398407ED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65572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4FB71-C56A-4687-906D-F70E3105879C}" type="datetimeFigureOut">
              <a:rPr lang="en-CA" smtClean="0"/>
              <a:t>07/05/2020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EB799-4CFB-4D5A-BF91-D58398407ED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2314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4FB71-C56A-4687-906D-F70E3105879C}" type="datetimeFigureOut">
              <a:rPr lang="en-CA" smtClean="0"/>
              <a:t>07/05/2020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EB799-4CFB-4D5A-BF91-D58398407ED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213460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4FB71-C56A-4687-906D-F70E3105879C}" type="datetimeFigureOut">
              <a:rPr lang="en-CA" smtClean="0"/>
              <a:t>07/05/2020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EB799-4CFB-4D5A-BF91-D58398407ED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3370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4FB71-C56A-4687-906D-F70E3105879C}" type="datetimeFigureOut">
              <a:rPr lang="en-CA" smtClean="0"/>
              <a:t>07/05/2020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EB799-4CFB-4D5A-BF91-D58398407ED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37289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24FB71-C56A-4687-906D-F70E3105879C}" type="datetimeFigureOut">
              <a:rPr lang="en-CA" smtClean="0"/>
              <a:t>07/05/2020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3EB799-4CFB-4D5A-BF91-D58398407EDB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68358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9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3" Type="http://schemas.microsoft.com/office/2007/relationships/media" Target="../media/media3.wav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17" Type="http://schemas.openxmlformats.org/officeDocument/2006/relationships/image" Target="../media/image1.png"/><Relationship Id="rId2" Type="http://schemas.openxmlformats.org/officeDocument/2006/relationships/audio" Target="../media/media2.wav"/><Relationship Id="rId16" Type="http://schemas.openxmlformats.org/officeDocument/2006/relationships/image" Target="../media/image11.png"/><Relationship Id="rId1" Type="http://schemas.microsoft.com/office/2007/relationships/media" Target="../media/media2.wav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0.png"/><Relationship Id="rId10" Type="http://schemas.openxmlformats.org/officeDocument/2006/relationships/image" Target="../media/image5.png"/><Relationship Id="rId4" Type="http://schemas.openxmlformats.org/officeDocument/2006/relationships/audio" Target="../media/media3.wav"/><Relationship Id="rId9" Type="http://schemas.openxmlformats.org/officeDocument/2006/relationships/image" Target="../media/image4.png"/><Relationship Id="rId1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microsoft.com/office/2007/relationships/media" Target="../media/media6.wav"/><Relationship Id="rId7" Type="http://schemas.openxmlformats.org/officeDocument/2006/relationships/image" Target="../media/image20.png"/><Relationship Id="rId12" Type="http://schemas.openxmlformats.org/officeDocument/2006/relationships/image" Target="../media/image25.emf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9.png"/><Relationship Id="rId11" Type="http://schemas.openxmlformats.org/officeDocument/2006/relationships/image" Target="../media/image24.em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3.png"/><Relationship Id="rId4" Type="http://schemas.openxmlformats.org/officeDocument/2006/relationships/audio" Target="../media/media6.wav"/><Relationship Id="rId9" Type="http://schemas.openxmlformats.org/officeDocument/2006/relationships/image" Target="../media/image22.png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12" Type="http://schemas.openxmlformats.org/officeDocument/2006/relationships/image" Target="../media/image35.emf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a-IR" dirty="0" smtClean="0">
                <a:cs typeface="B Nazanin" panose="00000400000000000000" pitchFamily="2" charset="-78"/>
              </a:rPr>
              <a:t>قطعات و لوازم جانبی خلأ</a:t>
            </a:r>
            <a:endParaRPr lang="en-CA" dirty="0">
              <a:cs typeface="B Nazanin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CA" dirty="0" smtClean="0">
                <a:cs typeface="B Nazanin" panose="00000400000000000000" pitchFamily="2" charset="-78"/>
              </a:rPr>
              <a:t>Vacuum Parts and accessories</a:t>
            </a:r>
            <a:endParaRPr lang="en-CA" dirty="0">
              <a:cs typeface="B Nazanin" panose="00000400000000000000" pitchFamily="2" charset="-78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57600" y="7647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907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0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441776"/>
          </a:xfrm>
        </p:spPr>
        <p:txBody>
          <a:bodyPr>
            <a:normAutofit fontScale="90000"/>
          </a:bodyPr>
          <a:lstStyle/>
          <a:p>
            <a:r>
              <a:rPr lang="fa-IR" dirty="0" smtClean="0">
                <a:cs typeface="B Nazanin" panose="00000400000000000000" pitchFamily="2" charset="-78"/>
              </a:rPr>
              <a:t>شیرهای خلأ</a:t>
            </a:r>
            <a:endParaRPr lang="en-CA" dirty="0">
              <a:cs typeface="B Nazanin" panose="00000400000000000000" pitchFamily="2" charset="-78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53276"/>
            <a:ext cx="1584176" cy="2747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309" y="609442"/>
            <a:ext cx="1240895" cy="249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907704" y="3207711"/>
            <a:ext cx="1008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 HV </a:t>
            </a:r>
            <a:r>
              <a:rPr lang="fa-IR" dirty="0" smtClean="0"/>
              <a:t>بادی</a:t>
            </a:r>
            <a:endParaRPr lang="en-CA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94" y="3645024"/>
            <a:ext cx="118110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344" y="1226507"/>
            <a:ext cx="104775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0" y="3028310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dirty="0" smtClean="0"/>
              <a:t>دستی</a:t>
            </a:r>
            <a:r>
              <a:rPr lang="en-CA" dirty="0" smtClean="0"/>
              <a:t> HV</a:t>
            </a:r>
            <a:endParaRPr lang="en-CA" dirty="0"/>
          </a:p>
        </p:txBody>
      </p:sp>
      <p:sp>
        <p:nvSpPr>
          <p:cNvPr id="13" name="TextBox 12"/>
          <p:cNvSpPr txBox="1"/>
          <p:nvPr/>
        </p:nvSpPr>
        <p:spPr>
          <a:xfrm>
            <a:off x="3505290" y="2971630"/>
            <a:ext cx="2170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dirty="0" smtClean="0">
                <a:cs typeface="B Nazanin" panose="00000400000000000000" pitchFamily="2" charset="-78"/>
              </a:rPr>
              <a:t>الکترو مغناطیسی</a:t>
            </a:r>
            <a:r>
              <a:rPr lang="en-CA" dirty="0" smtClean="0">
                <a:cs typeface="B Nazanin" panose="00000400000000000000" pitchFamily="2" charset="-78"/>
              </a:rPr>
              <a:t> HV</a:t>
            </a:r>
            <a:r>
              <a:rPr lang="fa-IR" dirty="0" smtClean="0">
                <a:cs typeface="B Nazanin" panose="00000400000000000000" pitchFamily="2" charset="-78"/>
              </a:rPr>
              <a:t>(برقی)</a:t>
            </a:r>
            <a:endParaRPr lang="en-CA" dirty="0">
              <a:cs typeface="B Nazanin" panose="00000400000000000000" pitchFamily="2" charset="-78"/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655" y="3645024"/>
            <a:ext cx="676275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>
            <a:off x="2329655" y="3577043"/>
            <a:ext cx="270504" cy="21199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2329655" y="2971630"/>
            <a:ext cx="270504" cy="3693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630594" y="3392377"/>
            <a:ext cx="268998" cy="6126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630594" y="2348880"/>
            <a:ext cx="268998" cy="8074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4393344" y="2563018"/>
            <a:ext cx="394680" cy="54298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0876" y="1124743"/>
            <a:ext cx="1614497" cy="184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6360876" y="755412"/>
            <a:ext cx="1130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dirty="0" smtClean="0">
                <a:cs typeface="B Nazanin" panose="00000400000000000000" pitchFamily="2" charset="-78"/>
              </a:rPr>
              <a:t>پروانه ای</a:t>
            </a:r>
            <a:r>
              <a:rPr lang="en-CA" dirty="0" smtClean="0">
                <a:cs typeface="B Nazanin" panose="00000400000000000000" pitchFamily="2" charset="-78"/>
              </a:rPr>
              <a:t> HV</a:t>
            </a:r>
            <a:endParaRPr lang="en-CA" dirty="0">
              <a:cs typeface="B Nazanin" panose="00000400000000000000" pitchFamily="2" charset="-78"/>
            </a:endParaRPr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94" y="5301208"/>
            <a:ext cx="933450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7594" y="3863206"/>
            <a:ext cx="809625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4" name="Straight Arrow Connector 23"/>
          <p:cNvCxnSpPr>
            <a:stCxn id="13" idx="2"/>
            <a:endCxn id="1035" idx="0"/>
          </p:cNvCxnSpPr>
          <p:nvPr/>
        </p:nvCxnSpPr>
        <p:spPr>
          <a:xfrm flipH="1">
            <a:off x="4512407" y="3340962"/>
            <a:ext cx="78277" cy="5222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8" idx="3"/>
          </p:cNvCxnSpPr>
          <p:nvPr/>
        </p:nvCxnSpPr>
        <p:spPr>
          <a:xfrm>
            <a:off x="2916313" y="3392377"/>
            <a:ext cx="1295647" cy="47082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539552" y="3397642"/>
            <a:ext cx="251031" cy="219159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4799" y="5121399"/>
            <a:ext cx="609600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1" name="Straight Arrow Connector 30"/>
          <p:cNvCxnSpPr/>
          <p:nvPr/>
        </p:nvCxnSpPr>
        <p:spPr>
          <a:xfrm>
            <a:off x="765093" y="3340962"/>
            <a:ext cx="1564562" cy="196024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058" y="3106004"/>
            <a:ext cx="1240941" cy="154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6637058" y="4752067"/>
            <a:ext cx="10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dirty="0" smtClean="0"/>
              <a:t>دستی</a:t>
            </a:r>
            <a:r>
              <a:rPr lang="en-CA" dirty="0" smtClean="0"/>
              <a:t> LV</a:t>
            </a:r>
            <a:endParaRPr lang="en-CA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5624423" y="5517232"/>
            <a:ext cx="609600" cy="60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3099" y="612683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dirty="0" smtClean="0"/>
              <a:t>1</a:t>
            </a:r>
            <a:endParaRPr lang="en-CA" dirty="0"/>
          </a:p>
        </p:txBody>
      </p:sp>
      <p:sp>
        <p:nvSpPr>
          <p:cNvPr id="30" name="TextBox 29"/>
          <p:cNvSpPr txBox="1"/>
          <p:nvPr/>
        </p:nvSpPr>
        <p:spPr>
          <a:xfrm>
            <a:off x="224194" y="469860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dirty="0" smtClean="0"/>
              <a:t>2</a:t>
            </a:r>
            <a:endParaRPr lang="en-CA" dirty="0"/>
          </a:p>
        </p:txBody>
      </p:sp>
      <p:sp>
        <p:nvSpPr>
          <p:cNvPr id="32" name="TextBox 31"/>
          <p:cNvSpPr txBox="1"/>
          <p:nvPr/>
        </p:nvSpPr>
        <p:spPr>
          <a:xfrm>
            <a:off x="220141" y="395175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dirty="0" smtClean="0"/>
              <a:t>3</a:t>
            </a:r>
            <a:endParaRPr lang="en-CA" dirty="0"/>
          </a:p>
        </p:txBody>
      </p:sp>
      <p:sp>
        <p:nvSpPr>
          <p:cNvPr id="5" name="TextBox 4"/>
          <p:cNvSpPr txBox="1"/>
          <p:nvPr/>
        </p:nvSpPr>
        <p:spPr>
          <a:xfrm>
            <a:off x="376594" y="1226507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dirty="0" smtClean="0"/>
              <a:t>4</a:t>
            </a:r>
            <a:endParaRPr lang="en-CA" dirty="0"/>
          </a:p>
        </p:txBody>
      </p:sp>
      <p:sp>
        <p:nvSpPr>
          <p:cNvPr id="33" name="TextBox 32"/>
          <p:cNvSpPr txBox="1"/>
          <p:nvPr/>
        </p:nvSpPr>
        <p:spPr>
          <a:xfrm>
            <a:off x="2051403" y="563736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dirty="0" smtClean="0"/>
              <a:t>5</a:t>
            </a:r>
            <a:endParaRPr lang="en-CA" dirty="0"/>
          </a:p>
        </p:txBody>
      </p:sp>
      <p:sp>
        <p:nvSpPr>
          <p:cNvPr id="34" name="TextBox 33"/>
          <p:cNvSpPr txBox="1"/>
          <p:nvPr/>
        </p:nvSpPr>
        <p:spPr>
          <a:xfrm>
            <a:off x="2051720" y="371703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dirty="0" smtClean="0"/>
              <a:t>6</a:t>
            </a:r>
            <a:endParaRPr lang="en-CA" dirty="0"/>
          </a:p>
        </p:txBody>
      </p:sp>
      <p:sp>
        <p:nvSpPr>
          <p:cNvPr id="6" name="TextBox 5"/>
          <p:cNvSpPr txBox="1"/>
          <p:nvPr/>
        </p:nvSpPr>
        <p:spPr>
          <a:xfrm>
            <a:off x="2195736" y="159583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dirty="0" smtClean="0"/>
              <a:t>7</a:t>
            </a:r>
            <a:endParaRPr lang="en-CA" dirty="0"/>
          </a:p>
        </p:txBody>
      </p:sp>
      <p:sp>
        <p:nvSpPr>
          <p:cNvPr id="35" name="TextBox 34"/>
          <p:cNvSpPr txBox="1"/>
          <p:nvPr/>
        </p:nvSpPr>
        <p:spPr>
          <a:xfrm>
            <a:off x="4187086" y="174823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dirty="0" smtClean="0"/>
              <a:t>9</a:t>
            </a:r>
            <a:endParaRPr lang="en-CA" dirty="0"/>
          </a:p>
        </p:txBody>
      </p:sp>
      <p:sp>
        <p:nvSpPr>
          <p:cNvPr id="36" name="TextBox 35"/>
          <p:cNvSpPr txBox="1"/>
          <p:nvPr/>
        </p:nvSpPr>
        <p:spPr>
          <a:xfrm>
            <a:off x="3794688" y="4335765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dirty="0" smtClean="0"/>
              <a:t>8</a:t>
            </a:r>
            <a:endParaRPr lang="en-CA" dirty="0"/>
          </a:p>
        </p:txBody>
      </p:sp>
      <p:sp>
        <p:nvSpPr>
          <p:cNvPr id="37" name="TextBox 36"/>
          <p:cNvSpPr txBox="1"/>
          <p:nvPr/>
        </p:nvSpPr>
        <p:spPr>
          <a:xfrm>
            <a:off x="6077570" y="3789040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dirty="0" smtClean="0"/>
              <a:t>10</a:t>
            </a:r>
            <a:endParaRPr lang="en-CA" dirty="0"/>
          </a:p>
        </p:txBody>
      </p:sp>
      <p:sp>
        <p:nvSpPr>
          <p:cNvPr id="38" name="TextBox 37"/>
          <p:cNvSpPr txBox="1"/>
          <p:nvPr/>
        </p:nvSpPr>
        <p:spPr>
          <a:xfrm>
            <a:off x="6059294" y="1900639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dirty="0" smtClean="0"/>
              <a:t>11</a:t>
            </a:r>
            <a:endParaRPr lang="en-CA" dirty="0"/>
          </a:p>
        </p:txBody>
      </p:sp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877999" y="5589240"/>
            <a:ext cx="609600" cy="609600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10" name="TextBox 9"/>
          <p:cNvSpPr txBox="1"/>
          <p:nvPr/>
        </p:nvSpPr>
        <p:spPr>
          <a:xfrm>
            <a:off x="7816321" y="6354108"/>
            <a:ext cx="909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dirty="0" smtClean="0"/>
              <a:t>سئوال؟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94132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2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695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اتصالات</a:t>
            </a:r>
            <a:endParaRPr lang="en-CA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68760"/>
            <a:ext cx="2896072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363" y="5667300"/>
            <a:ext cx="2439461" cy="411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6792" y="1414878"/>
            <a:ext cx="895151" cy="1923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844824"/>
            <a:ext cx="1873418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487" y="3750642"/>
            <a:ext cx="3183881" cy="212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859516" y="6256663"/>
            <a:ext cx="19442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/>
              <a:t>Vacuum viewports</a:t>
            </a:r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13" y="3750642"/>
            <a:ext cx="2679809" cy="1786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76217" y="332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292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0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fa-IR" dirty="0" smtClean="0">
                <a:cs typeface="B Nazanin" panose="00000400000000000000" pitchFamily="2" charset="-78"/>
              </a:rPr>
              <a:t>اتصالات و ابزار الکتریکی</a:t>
            </a:r>
            <a:endParaRPr lang="en-CA" dirty="0">
              <a:cs typeface="B Nazanin" panose="00000400000000000000" pitchFamily="2" charset="-78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20"/>
            <a:ext cx="2729446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20688"/>
            <a:ext cx="2088233" cy="24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503712"/>
            <a:ext cx="5031432" cy="33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987824" y="6210646"/>
            <a:ext cx="28083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 smtClean="0"/>
              <a:t/>
            </a:r>
            <a:br>
              <a:rPr lang="en-CA" dirty="0" smtClean="0"/>
            </a:br>
            <a:r>
              <a:rPr lang="en-CA" b="1" cap="all" dirty="0"/>
              <a:t>MULTIPIN FEEDTHROUGHS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9346"/>
            <a:ext cx="3793604" cy="2529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174" y="1516799"/>
            <a:ext cx="4477680" cy="2985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801" y="2420888"/>
            <a:ext cx="3396485" cy="1637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1052736"/>
            <a:ext cx="1738012" cy="1368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620688"/>
            <a:ext cx="2493907" cy="1662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79512" y="-146279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686276" y="123740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dirty="0" smtClean="0"/>
              <a:t>1</a:t>
            </a:r>
            <a:endParaRPr lang="en-CA" dirty="0"/>
          </a:p>
        </p:txBody>
      </p:sp>
      <p:sp>
        <p:nvSpPr>
          <p:cNvPr id="6" name="TextBox 5"/>
          <p:cNvSpPr txBox="1"/>
          <p:nvPr/>
        </p:nvSpPr>
        <p:spPr>
          <a:xfrm>
            <a:off x="5607108" y="108265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dirty="0" smtClean="0"/>
              <a:t>2</a:t>
            </a:r>
            <a:endParaRPr lang="en-CA" dirty="0"/>
          </a:p>
        </p:txBody>
      </p:sp>
      <p:sp>
        <p:nvSpPr>
          <p:cNvPr id="7" name="TextBox 6"/>
          <p:cNvSpPr txBox="1"/>
          <p:nvPr/>
        </p:nvSpPr>
        <p:spPr>
          <a:xfrm>
            <a:off x="251520" y="108265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dirty="0" smtClean="0"/>
              <a:t>3</a:t>
            </a:r>
            <a:endParaRPr lang="en-CA" dirty="0"/>
          </a:p>
        </p:txBody>
      </p:sp>
      <p:sp>
        <p:nvSpPr>
          <p:cNvPr id="8" name="TextBox 7"/>
          <p:cNvSpPr txBox="1"/>
          <p:nvPr/>
        </p:nvSpPr>
        <p:spPr>
          <a:xfrm>
            <a:off x="179512" y="249289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dirty="0" smtClean="0"/>
              <a:t>4</a:t>
            </a:r>
            <a:endParaRPr lang="en-CA" dirty="0"/>
          </a:p>
        </p:txBody>
      </p:sp>
      <p:sp>
        <p:nvSpPr>
          <p:cNvPr id="9" name="TextBox 8"/>
          <p:cNvSpPr txBox="1"/>
          <p:nvPr/>
        </p:nvSpPr>
        <p:spPr>
          <a:xfrm>
            <a:off x="1979712" y="249289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dirty="0" smtClean="0"/>
              <a:t>5</a:t>
            </a:r>
            <a:endParaRPr lang="en-CA" dirty="0"/>
          </a:p>
        </p:txBody>
      </p:sp>
      <p:sp>
        <p:nvSpPr>
          <p:cNvPr id="10" name="TextBox 9"/>
          <p:cNvSpPr txBox="1"/>
          <p:nvPr/>
        </p:nvSpPr>
        <p:spPr>
          <a:xfrm>
            <a:off x="3870103" y="249289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dirty="0" smtClean="0"/>
              <a:t>6</a:t>
            </a:r>
            <a:endParaRPr lang="en-CA" dirty="0"/>
          </a:p>
        </p:txBody>
      </p:sp>
      <p:sp>
        <p:nvSpPr>
          <p:cNvPr id="12" name="TextBox 11"/>
          <p:cNvSpPr txBox="1"/>
          <p:nvPr/>
        </p:nvSpPr>
        <p:spPr>
          <a:xfrm>
            <a:off x="4932040" y="242563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dirty="0" smtClean="0"/>
              <a:t>7</a:t>
            </a:r>
            <a:endParaRPr lang="en-CA" dirty="0"/>
          </a:p>
        </p:txBody>
      </p:sp>
      <p:sp>
        <p:nvSpPr>
          <p:cNvPr id="13" name="TextBox 12"/>
          <p:cNvSpPr txBox="1"/>
          <p:nvPr/>
        </p:nvSpPr>
        <p:spPr>
          <a:xfrm>
            <a:off x="7817270" y="300935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dirty="0" smtClean="0"/>
              <a:t>8</a:t>
            </a:r>
            <a:endParaRPr lang="en-CA" dirty="0"/>
          </a:p>
        </p:txBody>
      </p:sp>
      <p:sp>
        <p:nvSpPr>
          <p:cNvPr id="14" name="TextBox 13"/>
          <p:cNvSpPr txBox="1"/>
          <p:nvPr/>
        </p:nvSpPr>
        <p:spPr>
          <a:xfrm>
            <a:off x="1115616" y="544522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dirty="0" smtClean="0"/>
              <a:t>9</a:t>
            </a:r>
            <a:endParaRPr lang="en-CA" dirty="0"/>
          </a:p>
        </p:txBody>
      </p:sp>
      <p:sp>
        <p:nvSpPr>
          <p:cNvPr id="15" name="TextBox 14"/>
          <p:cNvSpPr txBox="1"/>
          <p:nvPr/>
        </p:nvSpPr>
        <p:spPr>
          <a:xfrm>
            <a:off x="4788024" y="6021288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dirty="0" smtClean="0"/>
              <a:t>10</a:t>
            </a:r>
            <a:endParaRPr lang="en-CA" dirty="0"/>
          </a:p>
        </p:txBody>
      </p:sp>
      <p:pic>
        <p:nvPicPr>
          <p:cNvPr id="16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886543" y="88511"/>
            <a:ext cx="609600" cy="609600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17" name="TextBox 16"/>
          <p:cNvSpPr txBox="1"/>
          <p:nvPr/>
        </p:nvSpPr>
        <p:spPr>
          <a:xfrm>
            <a:off x="7886543" y="567401"/>
            <a:ext cx="1196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dirty="0" smtClean="0"/>
              <a:t>سئوالات؟؟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173238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8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956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420" y="3592008"/>
            <a:ext cx="2168624" cy="2686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5723" y="6165304"/>
            <a:ext cx="1880209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24" y="4365104"/>
            <a:ext cx="1066800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968" y="5805264"/>
            <a:ext cx="1447800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892" y="5805264"/>
            <a:ext cx="495300" cy="14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931726"/>
            <a:ext cx="2057400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7042788" y="562394"/>
            <a:ext cx="16950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b="1" dirty="0"/>
              <a:t> rough pump oil</a:t>
            </a:r>
            <a:endParaRPr lang="en-CA" dirty="0"/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2788" y="3888458"/>
            <a:ext cx="1818860" cy="3044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361" y="4293096"/>
            <a:ext cx="1996813" cy="128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4223" y="562394"/>
            <a:ext cx="4143000" cy="2578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54224" y="2575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323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99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90872" y="2718048"/>
            <a:ext cx="8229600" cy="1143000"/>
          </a:xfrm>
        </p:spPr>
        <p:txBody>
          <a:bodyPr/>
          <a:lstStyle/>
          <a:p>
            <a:r>
              <a:rPr lang="fa-IR" dirty="0" smtClean="0"/>
              <a:t>پایان</a:t>
            </a:r>
            <a:endParaRPr lang="en-CA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12160" y="1052736"/>
            <a:ext cx="609600" cy="609600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3" name="TextBox 2"/>
          <p:cNvSpPr txBox="1"/>
          <p:nvPr/>
        </p:nvSpPr>
        <p:spPr>
          <a:xfrm>
            <a:off x="5862348" y="1679090"/>
            <a:ext cx="909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a-IR" dirty="0" smtClean="0"/>
              <a:t>سئوال؟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70255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855</TotalTime>
  <Words>62</Words>
  <Application>Microsoft Office PowerPoint</Application>
  <PresentationFormat>On-screen Show (4:3)</PresentationFormat>
  <Paragraphs>39</Paragraphs>
  <Slides>6</Slides>
  <Notes>1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قطعات و لوازم جانبی خلأ</vt:lpstr>
      <vt:lpstr>شیرهای خلأ</vt:lpstr>
      <vt:lpstr>اتصالات</vt:lpstr>
      <vt:lpstr>اتصالات و ابزار الکتریکی</vt:lpstr>
      <vt:lpstr>PowerPoint Presentation</vt:lpstr>
      <vt:lpstr>پایان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قطعات و لوازم جانبی خلأ</dc:title>
  <dc:creator>mohammad</dc:creator>
  <cp:lastModifiedBy>mohammad</cp:lastModifiedBy>
  <cp:revision>20</cp:revision>
  <dcterms:created xsi:type="dcterms:W3CDTF">2020-04-13T18:35:48Z</dcterms:created>
  <dcterms:modified xsi:type="dcterms:W3CDTF">2020-05-07T19:05:40Z</dcterms:modified>
</cp:coreProperties>
</file>