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534" y="5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4017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36602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5333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4483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7235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32638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852206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391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596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438860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16436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33FC1-EF2E-461F-AFF1-C29C582B9034}" type="datetimeFigureOut">
              <a:rPr lang="en-CA" smtClean="0"/>
              <a:t>31/03/2020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438A8-5A2F-4EAE-A8E0-1C9361AC5FD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8545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3.wav"/><Relationship Id="rId7" Type="http://schemas.openxmlformats.org/officeDocument/2006/relationships/image" Target="../media/image1.pn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3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5" Type="http://schemas.openxmlformats.org/officeDocument/2006/relationships/image" Target="../media/image1.png"/><Relationship Id="rId4" Type="http://schemas.openxmlformats.org/officeDocument/2006/relationships/image" Target="../media/image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عدد نادسن</a:t>
            </a:r>
            <a:endParaRPr lang="en-CA" dirty="0">
              <a:cs typeface="B Nazanin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dirty="0" smtClean="0"/>
              <a:t>Knudson Number</a:t>
            </a:r>
            <a:endParaRPr lang="en-CA" dirty="0"/>
          </a:p>
        </p:txBody>
      </p:sp>
      <p:pic>
        <p:nvPicPr>
          <p:cNvPr id="4" name="knudsen Nu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5616" y="6926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742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1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340768"/>
            <a:ext cx="6028318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Mean Free Path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87624" y="548680"/>
            <a:ext cx="609600" cy="609600"/>
          </a:xfrm>
          <a:prstGeom prst="rect">
            <a:avLst/>
          </a:prstGeom>
        </p:spPr>
      </p:pic>
      <p:pic>
        <p:nvPicPr>
          <p:cNvPr id="5" name="Mean Free path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524328" y="148478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760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02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185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>
                <a:cs typeface="B Nazanin" panose="00000400000000000000" pitchFamily="2" charset="-78"/>
              </a:rPr>
              <a:t>عدد نادسن</a:t>
            </a:r>
            <a:endParaRPr lang="en-CA" dirty="0">
              <a:cs typeface="B Nazanin" panose="00000400000000000000" pitchFamily="2" charset="-78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895" y="1600200"/>
            <a:ext cx="719021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Knudsen Number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812360" y="1268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96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725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</Words>
  <Application>Microsoft Office PowerPoint</Application>
  <PresentationFormat>On-screen Show (4:3)</PresentationFormat>
  <Paragraphs>3</Paragraphs>
  <Slides>3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عدد نادسن</vt:lpstr>
      <vt:lpstr>PowerPoint Presentation</vt:lpstr>
      <vt:lpstr>عدد نادسن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عدد نادسن</dc:title>
  <dc:creator>mohammad</dc:creator>
  <cp:lastModifiedBy>mohammad</cp:lastModifiedBy>
  <cp:revision>3</cp:revision>
  <dcterms:created xsi:type="dcterms:W3CDTF">2020-03-31T17:28:11Z</dcterms:created>
  <dcterms:modified xsi:type="dcterms:W3CDTF">2020-03-31T17:47:39Z</dcterms:modified>
</cp:coreProperties>
</file>