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3" autoAdjust="0"/>
    <p:restoredTop sz="94660"/>
  </p:normalViewPr>
  <p:slideViewPr>
    <p:cSldViewPr snapToGrid="0">
      <p:cViewPr varScale="1">
        <p:scale>
          <a:sx n="79" d="100"/>
          <a:sy n="79" d="100"/>
        </p:scale>
        <p:origin x="16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3/8/2020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3/8/2020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5" Type="http://schemas.openxmlformats.org/officeDocument/2006/relationships/image" Target="../media/image7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fa-IR" dirty="0" smtClean="0"/>
              <a:t>ژنتیک باکتری ها جلسه چهارم (سوم مجازی)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598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5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 smtClean="0"/>
              <a:t>جزئیات رونوشت برداری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Binding</a:t>
            </a:r>
          </a:p>
          <a:p>
            <a:pPr marL="0" indent="0">
              <a:buNone/>
            </a:pPr>
            <a:r>
              <a:rPr lang="en-US" dirty="0" smtClean="0"/>
              <a:t>Promoter recognition</a:t>
            </a:r>
          </a:p>
          <a:p>
            <a:r>
              <a:rPr lang="en-US" dirty="0" smtClean="0"/>
              <a:t>Isomerization</a:t>
            </a:r>
          </a:p>
          <a:p>
            <a:pPr marL="0" indent="0">
              <a:buNone/>
            </a:pPr>
            <a:r>
              <a:rPr lang="en-US" dirty="0" smtClean="0"/>
              <a:t>Closed complex</a:t>
            </a:r>
          </a:p>
          <a:p>
            <a:pPr marL="0" indent="0">
              <a:buNone/>
            </a:pPr>
            <a:r>
              <a:rPr lang="en-US" dirty="0" smtClean="0"/>
              <a:t>Open complex</a:t>
            </a:r>
          </a:p>
          <a:p>
            <a:pPr marL="0" indent="0">
              <a:buNone/>
            </a:pPr>
            <a:r>
              <a:rPr lang="en-US" dirty="0" smtClean="0"/>
              <a:t>Active-site channel</a:t>
            </a:r>
          </a:p>
          <a:p>
            <a:r>
              <a:rPr lang="en-US" dirty="0" err="1" smtClean="0"/>
              <a:t>Inition</a:t>
            </a:r>
            <a:endParaRPr lang="en-US" dirty="0" smtClean="0"/>
          </a:p>
          <a:p>
            <a:r>
              <a:rPr lang="en-US" dirty="0" smtClean="0"/>
              <a:t>Elongation phase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027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10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097024" y="894045"/>
            <a:ext cx="8144256" cy="5351606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57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0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816352" y="1465086"/>
            <a:ext cx="5991983" cy="4349228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614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0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Elongation</a:t>
            </a:r>
            <a:endParaRPr lang="en-US" dirty="0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98976" y="3600690"/>
            <a:ext cx="609600" cy="609600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316736" y="2321479"/>
            <a:ext cx="10553636" cy="3777622"/>
          </a:xfrm>
        </p:spPr>
        <p:txBody>
          <a:bodyPr/>
          <a:lstStyle/>
          <a:p>
            <a:r>
              <a:rPr lang="en-US" dirty="0" smtClean="0"/>
              <a:t>Transcription elongation bubble</a:t>
            </a:r>
          </a:p>
          <a:p>
            <a:r>
              <a:rPr lang="en-US" dirty="0" smtClean="0"/>
              <a:t>RNA exit channel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8192" y="2509358"/>
            <a:ext cx="4047956" cy="3401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203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02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316224" y="1503570"/>
            <a:ext cx="6528348" cy="440828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402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Termination of transcription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Factor independent transcription termination</a:t>
            </a:r>
          </a:p>
          <a:p>
            <a:r>
              <a:rPr lang="en-US" dirty="0" smtClean="0"/>
              <a:t>Factor dependent </a:t>
            </a:r>
            <a:r>
              <a:rPr lang="en-US" dirty="0"/>
              <a:t>transcription termination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28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0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Factor independent transcription termination</a:t>
            </a:r>
            <a:br>
              <a:rPr lang="en-US" dirty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865120" y="2157984"/>
            <a:ext cx="5597795" cy="4230624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01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45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Factor dependent transcription termination</a:t>
            </a:r>
            <a:endParaRPr lang="en-US" dirty="0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133856" y="2133600"/>
            <a:ext cx="10370756" cy="3777622"/>
          </a:xfrm>
        </p:spPr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Rho (</a:t>
            </a:r>
            <a:r>
              <a:rPr lang="el-GR" b="1" dirty="0" smtClean="0">
                <a:solidFill>
                  <a:schemeClr val="tx1"/>
                </a:solidFill>
              </a:rPr>
              <a:t>ρ</a:t>
            </a:r>
            <a:r>
              <a:rPr lang="en-US" b="1" dirty="0" smtClean="0">
                <a:solidFill>
                  <a:schemeClr val="tx1"/>
                </a:solidFill>
              </a:rPr>
              <a:t>)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Tau (</a:t>
            </a:r>
            <a:r>
              <a:rPr lang="el-GR" b="1" dirty="0" smtClean="0">
                <a:solidFill>
                  <a:schemeClr val="tx1"/>
                </a:solidFill>
              </a:rPr>
              <a:t>τ</a:t>
            </a:r>
            <a:r>
              <a:rPr lang="en-US" b="1" dirty="0" smtClean="0">
                <a:solidFill>
                  <a:schemeClr val="tx1"/>
                </a:solidFill>
              </a:rPr>
              <a:t>)</a:t>
            </a:r>
          </a:p>
          <a:p>
            <a:r>
              <a:rPr lang="en-US" b="1" dirty="0" err="1" smtClean="0">
                <a:solidFill>
                  <a:schemeClr val="tx1"/>
                </a:solidFill>
              </a:rPr>
              <a:t>NusA</a:t>
            </a:r>
            <a:endParaRPr lang="en-US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l-GR" b="1" dirty="0" smtClean="0">
                <a:solidFill>
                  <a:schemeClr val="tx1"/>
                </a:solidFill>
              </a:rPr>
              <a:t>ρ</a:t>
            </a:r>
            <a:r>
              <a:rPr lang="en-US" b="1" dirty="0" smtClean="0">
                <a:solidFill>
                  <a:schemeClr val="tx1"/>
                </a:solidFill>
              </a:rPr>
              <a:t>-dependent termination site 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chemeClr val="tx1"/>
                </a:solidFill>
              </a:rPr>
              <a:t>Rho utilization site (rut site)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chemeClr val="tx1"/>
                </a:solidFill>
              </a:rPr>
              <a:t>Rho sensitive pause site</a:t>
            </a:r>
          </a:p>
          <a:p>
            <a:pPr marL="0" indent="0">
              <a:buNone/>
            </a:pP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2232" y="1905000"/>
            <a:ext cx="6558835" cy="404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084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20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Wisp">
  <a:themeElements>
    <a:clrScheme name="Red Violet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101</TotalTime>
  <Words>75</Words>
  <Application>Microsoft Office PowerPoint</Application>
  <PresentationFormat>Widescreen</PresentationFormat>
  <Paragraphs>24</Paragraphs>
  <Slides>9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Century Gothic</vt:lpstr>
      <vt:lpstr>Tahoma</vt:lpstr>
      <vt:lpstr>Wingdings 3</vt:lpstr>
      <vt:lpstr>Wisp</vt:lpstr>
      <vt:lpstr>ژنتیک باکتری ها جلسه چهارم (سوم مجازی)</vt:lpstr>
      <vt:lpstr>جزئیات رونوشت برداری</vt:lpstr>
      <vt:lpstr>PowerPoint Presentation</vt:lpstr>
      <vt:lpstr>PowerPoint Presentation</vt:lpstr>
      <vt:lpstr>Elongation</vt:lpstr>
      <vt:lpstr>PowerPoint Presentation</vt:lpstr>
      <vt:lpstr>Termination of transcription</vt:lpstr>
      <vt:lpstr>Factor independent transcription termination </vt:lpstr>
      <vt:lpstr>Factor dependent transcription termination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ژنتیک باکتری ها جلسه چهارم (سوم مجازی)</dc:title>
  <dc:creator>apple</dc:creator>
  <cp:lastModifiedBy>apple</cp:lastModifiedBy>
  <cp:revision>9</cp:revision>
  <dcterms:created xsi:type="dcterms:W3CDTF">2020-03-08T17:10:04Z</dcterms:created>
  <dcterms:modified xsi:type="dcterms:W3CDTF">2020-03-08T18:51:38Z</dcterms:modified>
</cp:coreProperties>
</file>