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a" ContentType="audio/x-ms-wma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13" autoAdjust="0"/>
    <p:restoredTop sz="94660"/>
  </p:normalViewPr>
  <p:slideViewPr>
    <p:cSldViewPr snapToGrid="0">
      <p:cViewPr varScale="1">
        <p:scale>
          <a:sx n="79" d="100"/>
          <a:sy n="79" d="100"/>
        </p:scale>
        <p:origin x="16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10158984" y="1792224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fld id="{5923F103-BC34-4FE4-A40E-EDDEECFDA5D0}" type="datetimeFigureOut">
              <a:rPr lang="en-US" dirty="0"/>
              <a:pPr/>
              <a:t>4/24/2020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8951976" y="3227832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r>
              <a:rPr lang="en-US" dirty="0"/>
              <a:t>
             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1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4969927"/>
            <a:ext cx="8825659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4" y="685800"/>
            <a:ext cx="8825659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536665"/>
            <a:ext cx="8825658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A1CC3-2375-41D4-9E03-427CAF2A4C1A}" type="datetimeFigureOut">
              <a:rPr lang="en-US" dirty="0"/>
              <a:t>4/24/2020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8798" y="1063417"/>
            <a:ext cx="8831816" cy="1372986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16868-8199-4C2C-A5B1-63AEE139F88E}" type="datetimeFigureOut">
              <a:rPr lang="en-US" dirty="0"/>
              <a:t>4/24/2020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7" name="Rectangle 1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Oval 2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Oval 24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6" name="TextBox 15"/>
          <p:cNvSpPr txBox="1"/>
          <p:nvPr/>
        </p:nvSpPr>
        <p:spPr bwMode="gray">
          <a:xfrm>
            <a:off x="881566" y="607336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 bwMode="gray">
          <a:xfrm>
            <a:off x="9884458" y="2613787"/>
            <a:ext cx="6527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8" y="982134"/>
            <a:ext cx="8453906" cy="2696632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3121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029199"/>
            <a:ext cx="9244897" cy="997857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9FF7F-6988-44CC-821B-644E70CD2F73}" type="datetimeFigureOut">
              <a:rPr lang="en-US" dirty="0"/>
              <a:t>4/24/2020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24967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2C299-16B2-4475-990D-751901EACC14}" type="datetimeFigureOut">
              <a:rPr lang="en-US" dirty="0"/>
              <a:t>4/24/2020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2"/>
            <a:ext cx="314187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3" y="3179764"/>
            <a:ext cx="314187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0"/>
            <a:ext cx="314700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79763"/>
            <a:ext cx="314700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8135" y="2603501"/>
            <a:ext cx="314573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8329" y="3179762"/>
            <a:ext cx="3145536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86839-B9D8-4651-8783-F325ECE74E65}" type="datetimeFigureOut">
              <a:rPr lang="en-US" dirty="0"/>
              <a:t>4/24/2020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532844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3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4" y="5109106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865" y="4532844"/>
            <a:ext cx="3050438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1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2" y="2603500"/>
            <a:ext cx="2691243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70172" y="5109105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2775" y="4532845"/>
            <a:ext cx="305109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2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2775" y="5109104"/>
            <a:ext cx="3051096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43" name="Straight Connector 42"/>
          <p:cNvCxnSpPr/>
          <p:nvPr/>
        </p:nvCxnSpPr>
        <p:spPr>
          <a:xfrm>
            <a:off x="440583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7797802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84F64-32F6-45C5-931F-ADC1662401D0}" type="datetimeFigureOut">
              <a:rPr lang="en-US" dirty="0"/>
              <a:t>4/24/2020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61111" y="6391838"/>
            <a:ext cx="3644282" cy="304801"/>
          </a:xfrm>
        </p:spPr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2603500"/>
            <a:ext cx="8825659" cy="3416300"/>
          </a:xfrm>
        </p:spPr>
        <p:txBody>
          <a:bodyPr vert="eaVert" anchor="t" anchorCtr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95439" y="6391838"/>
            <a:ext cx="990599" cy="304799"/>
          </a:xfrm>
        </p:spPr>
        <p:txBody>
          <a:bodyPr/>
          <a:lstStyle/>
          <a:p>
            <a:fld id="{53086D93-FCAC-47E0-A2EE-787E62CA814C}" type="datetimeFigureOut">
              <a:rPr lang="en-US" dirty="0"/>
              <a:t>4/24/2020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 bwMode="gray"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85235" y="1278467"/>
            <a:ext cx="1409965" cy="4748590"/>
          </a:xfrm>
        </p:spPr>
        <p:txBody>
          <a:bodyPr vert="eaVert" anchor="b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7"/>
            <a:ext cx="6256025" cy="474859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53104" y="6391838"/>
            <a:ext cx="992135" cy="304799"/>
          </a:xfrm>
        </p:spPr>
        <p:txBody>
          <a:bodyPr/>
          <a:lstStyle/>
          <a:p>
            <a:fld id="{CDA879A6-0FD0-4734-A311-86BFCA472E6E}" type="datetimeFigureOut">
              <a:rPr lang="en-US" dirty="0"/>
              <a:t>4/24/2020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603500"/>
            <a:ext cx="8825659" cy="34163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9CA7B-DFD4-44B5-8C60-D14B8CD1FB59}" type="datetimeFigureOut">
              <a:rPr lang="en-US" dirty="0"/>
              <a:t>4/24/2020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9"/>
            <p:cNvSpPr/>
            <p:nvPr/>
          </p:nvSpPr>
          <p:spPr bwMode="gray"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677645"/>
            <a:ext cx="4351025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9" y="2677644"/>
            <a:ext cx="3757545" cy="2283824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E6425-0181-43F2-84FC-787E803FD2F8}" type="datetimeFigureOut">
              <a:rPr lang="en-US" dirty="0"/>
              <a:t>4/24/2020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B8791-F1B0-41E7-B7FD-A781E65C4266}" type="datetimeFigureOut">
              <a:rPr lang="en-US" dirty="0"/>
              <a:t>4/24/2020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2" y="3179762"/>
            <a:ext cx="4825159" cy="284003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D63B2-E120-4ED8-B27B-C685F510A5FE}" type="datetimeFigureOut">
              <a:rPr lang="en-US" dirty="0"/>
              <a:t>4/24/2020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18ACC-A947-437B-A130-35BD54FDF1E9}" type="datetimeFigureOut">
              <a:rPr lang="en-US" dirty="0"/>
              <a:t>4/24/2020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D7E02-BCB8-4D50-A234-369438C08659}" type="datetimeFigureOut">
              <a:rPr lang="en-US" dirty="0"/>
              <a:t>4/24/2020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295400"/>
            <a:ext cx="2793158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6" cy="4572000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129280"/>
            <a:ext cx="2793158" cy="289559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86A4C-8E40-4F87-A4F0-01A0687C5742}" type="datetimeFigureOut">
              <a:rPr lang="en-US" dirty="0"/>
              <a:t>4/24/2020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693333"/>
            <a:ext cx="3865134" cy="1735667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marL="0" lvl="0" indent="0" algn="ctr"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72C73-2D91-4E12-BA25-F0AA0C03599B}" type="datetimeFigureOut">
              <a:rPr lang="en-US" dirty="0"/>
              <a:t>4/24/2020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4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876141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3104" y="6391838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2BE451C3-0FF4-47C4-B829-773ADF60F88C}" type="datetimeFigureOut">
              <a:rPr lang="en-US" dirty="0"/>
              <a:t>4/24/2020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1110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
              </a:t>
            </a:r>
          </a:p>
        </p:txBody>
      </p:sp>
      <p:sp>
        <p:nvSpPr>
          <p:cNvPr id="21" name="Rectangle 2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73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72" r:id="rId12"/>
    <p:sldLayoutId id="2147483662" r:id="rId13"/>
    <p:sldLayoutId id="2147483669" r:id="rId14"/>
    <p:sldLayoutId id="2147483670" r:id="rId15"/>
    <p:sldLayoutId id="2147483658" r:id="rId16"/>
    <p:sldLayoutId id="2147483659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ma"/><Relationship Id="rId1" Type="http://schemas.microsoft.com/office/2007/relationships/media" Target="../media/media3.wma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ma"/><Relationship Id="rId1" Type="http://schemas.microsoft.com/office/2007/relationships/media" Target="../media/media4.wma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ma"/><Relationship Id="rId1" Type="http://schemas.microsoft.com/office/2007/relationships/media" Target="../media/media5.wma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wma"/><Relationship Id="rId1" Type="http://schemas.microsoft.com/office/2007/relationships/media" Target="../media/media6.wma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wma"/><Relationship Id="rId1" Type="http://schemas.microsoft.com/office/2007/relationships/media" Target="../media/media7.wma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1484715"/>
          </a:xfrm>
        </p:spPr>
        <p:txBody>
          <a:bodyPr/>
          <a:lstStyle/>
          <a:p>
            <a:pPr algn="ctr"/>
            <a:r>
              <a:rPr lang="fa-IR" dirty="0" smtClean="0"/>
              <a:t>ژنتیک پروکاریوت ها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023360"/>
            <a:ext cx="8825658" cy="1615440"/>
          </a:xfrm>
        </p:spPr>
        <p:txBody>
          <a:bodyPr>
            <a:normAutofit/>
          </a:bodyPr>
          <a:lstStyle/>
          <a:p>
            <a:pPr algn="ctr"/>
            <a:r>
              <a:rPr lang="fa-IR" sz="3600" dirty="0" smtClean="0">
                <a:cs typeface="Nazanin" panose="00000400000000000000" pitchFamily="2" charset="-78"/>
              </a:rPr>
              <a:t>جلسه نهم</a:t>
            </a:r>
            <a:endParaRPr lang="en-US" sz="3600" dirty="0">
              <a:cs typeface="Nazanin" panose="00000400000000000000" pitchFamily="2" charset="-78"/>
            </a:endParaRP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536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0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Insertion </a:t>
            </a:r>
            <a:r>
              <a:rPr lang="en-US" dirty="0" err="1" smtClean="0"/>
              <a:t>Mut</a:t>
            </a:r>
            <a:r>
              <a:rPr lang="en-US" dirty="0" smtClean="0"/>
              <a:t>.</a:t>
            </a:r>
            <a:endParaRPr lang="en-US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653127" y="889308"/>
            <a:ext cx="609600" cy="609600"/>
          </a:xfrm>
          <a:prstGeom prst="rect">
            <a:avLst/>
          </a:prstGeom>
        </p:spPr>
      </p:pic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849898" y="2481580"/>
            <a:ext cx="8825659" cy="3416300"/>
          </a:xfrm>
        </p:spPr>
        <p:txBody>
          <a:bodyPr/>
          <a:lstStyle/>
          <a:p>
            <a:pPr algn="r" rtl="1"/>
            <a:r>
              <a:rPr lang="fa-IR" dirty="0" smtClean="0">
                <a:cs typeface="Nazanin" panose="00000400000000000000" pitchFamily="2" charset="-78"/>
              </a:rPr>
              <a:t>ساختار </a:t>
            </a:r>
            <a:r>
              <a:rPr lang="en-US" dirty="0" smtClean="0">
                <a:cs typeface="Nazanin" panose="00000400000000000000" pitchFamily="2" charset="-78"/>
              </a:rPr>
              <a:t> transposon </a:t>
            </a:r>
            <a:r>
              <a:rPr lang="fa-IR" dirty="0" smtClean="0">
                <a:cs typeface="Nazanin" panose="00000400000000000000" pitchFamily="2" charset="-78"/>
              </a:rPr>
              <a:t>و </a:t>
            </a:r>
            <a:r>
              <a:rPr lang="en-US" dirty="0" smtClean="0">
                <a:cs typeface="Nazanin" panose="00000400000000000000" pitchFamily="2" charset="-78"/>
              </a:rPr>
              <a:t>Insertion sequence elements</a:t>
            </a:r>
          </a:p>
          <a:p>
            <a:pPr algn="r" rtl="1"/>
            <a:endParaRPr lang="en-US" dirty="0">
              <a:cs typeface="Nazanin" panose="00000400000000000000" pitchFamily="2" charset="-78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4954" y="3150339"/>
            <a:ext cx="4683133" cy="202702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38087" y="3153130"/>
            <a:ext cx="3968877" cy="2073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1704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351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fa-IR" dirty="0" smtClean="0">
                <a:cs typeface="B Nazanin" panose="00000400000000000000" pitchFamily="2" charset="-78"/>
              </a:rPr>
              <a:t>خصوصیات این موتاسیون ها</a:t>
            </a:r>
            <a:endParaRPr lang="en-US" dirty="0">
              <a:cs typeface="B Nazanin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r" rtl="1"/>
            <a:r>
              <a:rPr lang="fa-IR" dirty="0" smtClean="0"/>
              <a:t>موتاسیون های قوی هستند</a:t>
            </a:r>
          </a:p>
          <a:p>
            <a:pPr algn="r" rtl="1"/>
            <a:r>
              <a:rPr lang="fa-IR" dirty="0" smtClean="0"/>
              <a:t>قابلیت برگشت دارند به عبارتی </a:t>
            </a:r>
            <a:r>
              <a:rPr lang="en-US" dirty="0" smtClean="0"/>
              <a:t>Revert </a:t>
            </a:r>
            <a:r>
              <a:rPr lang="fa-IR" dirty="0" smtClean="0"/>
              <a:t> هستند</a:t>
            </a:r>
            <a:endParaRPr lang="en-US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047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800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2"/>
                </a:solidFill>
              </a:rPr>
              <a:t>Reversion and Suppression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Intragenic suppressor</a:t>
            </a:r>
          </a:p>
          <a:p>
            <a:r>
              <a:rPr lang="en-US" dirty="0" err="1" smtClean="0"/>
              <a:t>Intergenic</a:t>
            </a:r>
            <a:r>
              <a:rPr lang="en-US" dirty="0" smtClean="0"/>
              <a:t> suppressor</a:t>
            </a:r>
            <a:endParaRPr lang="en-US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124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251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Intergenic</a:t>
            </a:r>
            <a:r>
              <a:rPr lang="en-US" dirty="0"/>
              <a:t> </a:t>
            </a:r>
            <a:r>
              <a:rPr lang="en-US" dirty="0" smtClean="0"/>
              <a:t>suppressor</a:t>
            </a:r>
            <a:endParaRPr lang="en-US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925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650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974532" y="1680632"/>
            <a:ext cx="5298724" cy="3974043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706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953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b="1" dirty="0" smtClean="0"/>
              <a:t>Reversion</a:t>
            </a:r>
            <a:endParaRPr lang="en-US" sz="2800" b="1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490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750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 Boardroom">
  <a:themeElements>
    <a:clrScheme name="Ion Boardroom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8F8F8F"/>
      </a:hlink>
      <a:folHlink>
        <a:srgbClr val="A5A5A5"/>
      </a:folHlink>
    </a:clrScheme>
    <a:fontScheme name="Ion Boardroom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 Boardroom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B8502691-933B-45FE-8764-BA278511EF2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50</TotalTime>
  <Words>39</Words>
  <Application>Microsoft Office PowerPoint</Application>
  <PresentationFormat>Widescreen</PresentationFormat>
  <Paragraphs>12</Paragraphs>
  <Slides>7</Slides>
  <Notes>0</Notes>
  <HiddenSlides>0</HiddenSlides>
  <MMClips>7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4" baseType="lpstr">
      <vt:lpstr>Arial</vt:lpstr>
      <vt:lpstr>B Nazanin</vt:lpstr>
      <vt:lpstr>Century Gothic</vt:lpstr>
      <vt:lpstr>Nazanin</vt:lpstr>
      <vt:lpstr>Times New Roman</vt:lpstr>
      <vt:lpstr>Wingdings 3</vt:lpstr>
      <vt:lpstr>Ion Boardroom</vt:lpstr>
      <vt:lpstr>ژنتیک پروکاریوت ها</vt:lpstr>
      <vt:lpstr>Insertion Mut.</vt:lpstr>
      <vt:lpstr>خصوصیات این موتاسیون ها</vt:lpstr>
      <vt:lpstr>Reversion and Suppression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ژنتیک پروکاریوت ها</dc:title>
  <dc:creator>apple</dc:creator>
  <cp:lastModifiedBy>apple</cp:lastModifiedBy>
  <cp:revision>6</cp:revision>
  <dcterms:created xsi:type="dcterms:W3CDTF">2020-04-24T17:24:11Z</dcterms:created>
  <dcterms:modified xsi:type="dcterms:W3CDTF">2020-04-24T18:14:35Z</dcterms:modified>
</cp:coreProperties>
</file>