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1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26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6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1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8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0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9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621EBCA-0FBC-4D42-B51F-9E6B4040A2A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C32A716-1A57-47DC-AA6C-F9823E1A8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02081"/>
            <a:ext cx="8825658" cy="1780032"/>
          </a:xfrm>
        </p:spPr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ژنتیک پروکاریوت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974592"/>
            <a:ext cx="8825658" cy="1664208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>
                <a:cs typeface="B Nazanin" panose="00000400000000000000" pitchFamily="2" charset="-78"/>
              </a:rPr>
              <a:t>جلسه هشتم</a:t>
            </a:r>
            <a:endParaRPr lang="en-US" sz="3600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Frameshift</a:t>
            </a:r>
            <a:r>
              <a:rPr lang="en-US" dirty="0" smtClean="0"/>
              <a:t> </a:t>
            </a:r>
            <a:r>
              <a:rPr lang="en-US" dirty="0" err="1" smtClean="0"/>
              <a:t>Mut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4888992"/>
            <a:ext cx="8825659" cy="1130808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موتاسیون های قوی هستند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قابل برگشت هستند (</a:t>
            </a:r>
            <a:r>
              <a:rPr lang="en-US" dirty="0" smtClean="0"/>
              <a:t>Revert</a:t>
            </a:r>
            <a:r>
              <a:rPr lang="fa-IR" dirty="0" smtClean="0"/>
              <a:t> هستند)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0619" y="7175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85" y="3880217"/>
            <a:ext cx="4090630" cy="2834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092" y="1814995"/>
            <a:ext cx="6609579" cy="256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Deletion </a:t>
            </a:r>
            <a:r>
              <a:rPr lang="en-US" dirty="0" err="1" smtClean="0"/>
              <a:t>Mut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889504"/>
            <a:ext cx="8825659" cy="3130296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موتاسیون های حذفی بسیار شایع هستند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دو مکانیسم اصلی برای موتاسیون های حذفی وجود دار</a:t>
            </a:r>
            <a:r>
              <a:rPr lang="fa-IR" dirty="0" smtClean="0"/>
              <a:t>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81984" y="475488"/>
            <a:ext cx="4011168" cy="618326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3304032"/>
            <a:ext cx="8825659" cy="2715768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موتاسیون های حذفی بسیار قوی هستند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قابلیت برگشت بسیار کم است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</a:t>
            </a:r>
            <a:r>
              <a:rPr lang="en-US" dirty="0" err="1" smtClean="0"/>
              <a:t>Mut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950464"/>
            <a:ext cx="8825659" cy="3069336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قابل برگشت هستند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ژن های میانی تغییری در فنوتیپ ندارند ولی ژن های محل شکستگی تغییر دارند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48055" y="1327150"/>
            <a:ext cx="3908137" cy="462991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2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Tandem duplication </a:t>
            </a:r>
            <a:r>
              <a:rPr lang="en-US" dirty="0" err="1" smtClean="0"/>
              <a:t>Mut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قابل برگشت هستند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تکامل نقش موثری دارند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2273" y="534755"/>
            <a:ext cx="5569791" cy="56996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85</TotalTime>
  <Words>76</Words>
  <Application>Microsoft Office PowerPoint</Application>
  <PresentationFormat>Widescreen</PresentationFormat>
  <Paragraphs>16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 Nazanin</vt:lpstr>
      <vt:lpstr>Century Gothic</vt:lpstr>
      <vt:lpstr>Wingdings 3</vt:lpstr>
      <vt:lpstr>Ion Boardroom</vt:lpstr>
      <vt:lpstr>ژنتیک پروکاریوت ها</vt:lpstr>
      <vt:lpstr>Frameshift Mut</vt:lpstr>
      <vt:lpstr>Deletion Mut</vt:lpstr>
      <vt:lpstr>PowerPoint Presentation</vt:lpstr>
      <vt:lpstr>PowerPoint Presentation</vt:lpstr>
      <vt:lpstr>Inversion Mut</vt:lpstr>
      <vt:lpstr>PowerPoint Presentation</vt:lpstr>
      <vt:lpstr>Tandem duplication Mut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8</cp:revision>
  <dcterms:created xsi:type="dcterms:W3CDTF">2020-04-17T08:04:36Z</dcterms:created>
  <dcterms:modified xsi:type="dcterms:W3CDTF">2020-04-17T09:30:16Z</dcterms:modified>
</cp:coreProperties>
</file>