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0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9215" y="1447801"/>
            <a:ext cx="7871397" cy="2758440"/>
          </a:xfrm>
        </p:spPr>
        <p:txBody>
          <a:bodyPr/>
          <a:lstStyle/>
          <a:p>
            <a:r>
              <a:rPr lang="fa-IR" b="1" dirty="0" smtClean="0">
                <a:cs typeface="B Lotus" panose="00000400000000000000" pitchFamily="2" charset="-78"/>
              </a:rPr>
              <a:t>ژنتیک پروکاریوت ها</a:t>
            </a:r>
            <a:endParaRPr lang="en-US" b="1" dirty="0">
              <a:cs typeface="B Lotus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fa-IR" dirty="0" smtClean="0">
                <a:cs typeface="B Lotus" panose="00000400000000000000" pitchFamily="2" charset="-78"/>
              </a:rPr>
              <a:t>جلسه سیزدهم</a:t>
            </a:r>
            <a:endParaRPr lang="en-US" dirty="0">
              <a:cs typeface="B Lotus" panose="00000400000000000000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2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فاژ</a:t>
            </a:r>
            <a:r>
              <a:rPr lang="en-US" dirty="0" smtClean="0"/>
              <a:t> p1</a:t>
            </a:r>
            <a:r>
              <a:rPr lang="fa-IR" dirty="0" smtClean="0"/>
              <a:t> که در باکتری </a:t>
            </a:r>
            <a:r>
              <a:rPr lang="fa-IR" i="1" dirty="0" smtClean="0"/>
              <a:t>اشرشیا کلای </a:t>
            </a:r>
            <a:r>
              <a:rPr lang="fa-IR" dirty="0" smtClean="0"/>
              <a:t>تکثیر می کند</a:t>
            </a:r>
          </a:p>
          <a:p>
            <a:pPr algn="r" rtl="1"/>
            <a:r>
              <a:rPr lang="fa-IR" dirty="0" smtClean="0"/>
              <a:t>فاژ </a:t>
            </a:r>
            <a:r>
              <a:rPr lang="en-US" dirty="0" smtClean="0"/>
              <a:t>p22</a:t>
            </a:r>
            <a:r>
              <a:rPr lang="fa-IR" dirty="0" smtClean="0"/>
              <a:t> که در باکتری </a:t>
            </a:r>
            <a:r>
              <a:rPr lang="fa-IR" i="1" dirty="0" smtClean="0"/>
              <a:t>سالمونلا انتریکا </a:t>
            </a:r>
            <a:r>
              <a:rPr lang="fa-IR" dirty="0" smtClean="0"/>
              <a:t>تکثیر می کند</a:t>
            </a:r>
          </a:p>
          <a:p>
            <a:pPr algn="r" rtl="1"/>
            <a:r>
              <a:rPr lang="fa-IR" dirty="0" smtClean="0"/>
              <a:t>فاژ </a:t>
            </a:r>
            <a:r>
              <a:rPr lang="en-US" dirty="0" smtClean="0"/>
              <a:t>T4</a:t>
            </a:r>
            <a:r>
              <a:rPr lang="fa-IR" dirty="0" smtClean="0"/>
              <a:t> را می توان به طور مصنوعی ترانس دیوس کرد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4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smtClean="0"/>
              <a:t>ترانس داکشن اختصاصی</a:t>
            </a:r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7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ترانس فورمشن در برخی باکتری های مانند </a:t>
            </a:r>
            <a:r>
              <a:rPr lang="en-US" i="1" dirty="0" smtClean="0"/>
              <a:t>Helicobacter pylori</a:t>
            </a:r>
            <a:r>
              <a:rPr lang="en-US" dirty="0" smtClean="0"/>
              <a:t>, </a:t>
            </a:r>
            <a:r>
              <a:rPr lang="en-US" i="1" dirty="0" smtClean="0"/>
              <a:t>Neisseria</a:t>
            </a:r>
            <a:r>
              <a:rPr lang="fa-IR" dirty="0" smtClean="0"/>
              <a:t>و </a:t>
            </a:r>
            <a:r>
              <a:rPr lang="en-US" dirty="0" smtClean="0"/>
              <a:t> </a:t>
            </a:r>
            <a:r>
              <a:rPr lang="en-US" i="1" dirty="0" err="1" smtClean="0"/>
              <a:t>Haemophilus</a:t>
            </a:r>
            <a:r>
              <a:rPr lang="fa-IR" dirty="0" smtClean="0"/>
              <a:t> بسیار اختصاصی است.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6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/>
          <a:lstStyle/>
          <a:p>
            <a:r>
              <a:rPr lang="en-US" dirty="0" smtClean="0"/>
              <a:t>Competence </a:t>
            </a:r>
            <a:r>
              <a:rPr lang="en-US" dirty="0" err="1" smtClean="0"/>
              <a:t>Pheremones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Bacillus </a:t>
            </a:r>
            <a:r>
              <a:rPr lang="en-US" dirty="0" err="1" smtClean="0">
                <a:solidFill>
                  <a:srgbClr val="FFFF00"/>
                </a:solidFill>
              </a:rPr>
              <a:t>subtilis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err="1" smtClean="0">
                <a:solidFill>
                  <a:srgbClr val="FFFF00"/>
                </a:solidFill>
              </a:rPr>
              <a:t>comX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err="1" smtClean="0">
                <a:solidFill>
                  <a:srgbClr val="FFFF00"/>
                </a:solidFill>
              </a:rPr>
              <a:t>comQ</a:t>
            </a:r>
            <a:endParaRPr lang="en-US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1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Transformasomes</a:t>
            </a:r>
            <a:endParaRPr lang="en-US" dirty="0" smtClean="0"/>
          </a:p>
          <a:p>
            <a:r>
              <a:rPr lang="en-US" dirty="0" smtClean="0"/>
              <a:t>Plasmid transformation and Phage transfection of </a:t>
            </a:r>
            <a:r>
              <a:rPr lang="en-US" dirty="0" err="1" smtClean="0"/>
              <a:t>naturaly</a:t>
            </a:r>
            <a:r>
              <a:rPr lang="en-US" dirty="0" smtClean="0"/>
              <a:t> competent bacteria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3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هدف از ترانسفورمشن در با کتری ها</a:t>
            </a:r>
          </a:p>
          <a:p>
            <a:r>
              <a:rPr lang="en-US" dirty="0" smtClean="0"/>
              <a:t>Nutrition</a:t>
            </a:r>
          </a:p>
          <a:p>
            <a:r>
              <a:rPr lang="en-US" dirty="0" smtClean="0"/>
              <a:t>Repair</a:t>
            </a:r>
          </a:p>
          <a:p>
            <a:r>
              <a:rPr lang="en-US" dirty="0" smtClean="0"/>
              <a:t>Recombination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1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Lytic</a:t>
            </a:r>
          </a:p>
          <a:p>
            <a:r>
              <a:rPr lang="en-US" dirty="0" smtClean="0"/>
              <a:t>Lysogenic (Temperate)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ترانس داکشن عمومی </a:t>
            </a:r>
          </a:p>
          <a:p>
            <a:pPr marL="0" indent="0" algn="r" rtl="1">
              <a:buNone/>
            </a:pPr>
            <a:r>
              <a:rPr lang="fa-IR" dirty="0" smtClean="0"/>
              <a:t>فاژهایی که قابلیت ترانس داکشن دارند و دارای </a:t>
            </a:r>
            <a:r>
              <a:rPr lang="en-US" dirty="0" smtClean="0"/>
              <a:t>DNA</a:t>
            </a:r>
            <a:r>
              <a:rPr lang="fa-IR" dirty="0" smtClean="0"/>
              <a:t> میزبان هستند </a:t>
            </a:r>
            <a:r>
              <a:rPr lang="en-US" dirty="0" smtClean="0"/>
              <a:t>Transducing phage</a:t>
            </a:r>
            <a:r>
              <a:rPr lang="fa-IR" dirty="0" smtClean="0"/>
              <a:t> گفته می شود.</a:t>
            </a:r>
          </a:p>
          <a:p>
            <a:pPr marL="0" indent="0" algn="r" rtl="1">
              <a:buNone/>
            </a:pPr>
            <a:r>
              <a:rPr lang="fa-IR" dirty="0" smtClean="0"/>
              <a:t>باکتری اصلی که حاوی فاژ است </a:t>
            </a:r>
            <a:r>
              <a:rPr lang="en-US" dirty="0" smtClean="0"/>
              <a:t>donor strain</a:t>
            </a:r>
            <a:r>
              <a:rPr lang="fa-IR" dirty="0" smtClean="0"/>
              <a:t> و سلولی که این فاژ را دریافت می کند </a:t>
            </a:r>
            <a:r>
              <a:rPr lang="en-US" dirty="0" smtClean="0"/>
              <a:t>Recipient </a:t>
            </a:r>
            <a:r>
              <a:rPr lang="en-US" dirty="0" err="1" smtClean="0"/>
              <a:t>str</a:t>
            </a:r>
            <a:r>
              <a:rPr lang="fa-IR" dirty="0" smtClean="0"/>
              <a:t> گفته می شود.</a:t>
            </a:r>
          </a:p>
          <a:p>
            <a:pPr marL="0" indent="0" algn="r" rtl="1">
              <a:buNone/>
            </a:pPr>
            <a:r>
              <a:rPr lang="fa-IR" dirty="0" smtClean="0"/>
              <a:t>سلول هایی که با ترانس داکشن </a:t>
            </a:r>
            <a:r>
              <a:rPr lang="en-US" dirty="0" smtClean="0"/>
              <a:t>DNA</a:t>
            </a:r>
            <a:r>
              <a:rPr lang="fa-IR" dirty="0" smtClean="0"/>
              <a:t> را دریافت می کنند </a:t>
            </a:r>
            <a:r>
              <a:rPr lang="en-US" dirty="0" err="1" smtClean="0"/>
              <a:t>transductant</a:t>
            </a:r>
            <a:r>
              <a:rPr lang="fa-IR" dirty="0" smtClean="0"/>
              <a:t> نامیده می شوند.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4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/>
              <a:t>روند ترانس داکشن عمومی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6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فاژ نباید به طور کامل </a:t>
            </a:r>
            <a:r>
              <a:rPr lang="en-US" dirty="0" smtClean="0"/>
              <a:t>DNA</a:t>
            </a:r>
            <a:r>
              <a:rPr lang="fa-IR" dirty="0" smtClean="0"/>
              <a:t> میزبان را تخریب کند</a:t>
            </a:r>
          </a:p>
          <a:p>
            <a:pPr algn="r" rtl="1"/>
            <a:r>
              <a:rPr lang="fa-IR" dirty="0" smtClean="0"/>
              <a:t>نباید </a:t>
            </a:r>
            <a:r>
              <a:rPr lang="en-US" dirty="0" err="1" smtClean="0"/>
              <a:t>pac</a:t>
            </a:r>
            <a:r>
              <a:rPr lang="en-US" dirty="0" smtClean="0"/>
              <a:t> site</a:t>
            </a:r>
            <a:r>
              <a:rPr lang="fa-IR" dirty="0" smtClean="0"/>
              <a:t> و یا </a:t>
            </a:r>
            <a:r>
              <a:rPr lang="en-US" dirty="0" smtClean="0"/>
              <a:t>cos site</a:t>
            </a:r>
            <a:r>
              <a:rPr lang="fa-IR" dirty="0" smtClean="0"/>
              <a:t> بسیار اختصاصی داشته باشد.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8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77</TotalTime>
  <Words>173</Words>
  <Application>Microsoft Office PowerPoint</Application>
  <PresentationFormat>Widescreen</PresentationFormat>
  <Paragraphs>27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B Lotus</vt:lpstr>
      <vt:lpstr>Century Gothic</vt:lpstr>
      <vt:lpstr>Times New Roman</vt:lpstr>
      <vt:lpstr>Wingdings 3</vt:lpstr>
      <vt:lpstr>Ion</vt:lpstr>
      <vt:lpstr>ژنتیک پروکاریوت ها</vt:lpstr>
      <vt:lpstr>PowerPoint Presentation</vt:lpstr>
      <vt:lpstr>Competence Pheremones</vt:lpstr>
      <vt:lpstr>PowerPoint Presentation</vt:lpstr>
      <vt:lpstr>PowerPoint Presentation</vt:lpstr>
      <vt:lpstr>Transduction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ژنتیک پروکاریوت ها</dc:title>
  <dc:creator>apple</dc:creator>
  <cp:lastModifiedBy>apple</cp:lastModifiedBy>
  <cp:revision>12</cp:revision>
  <dcterms:created xsi:type="dcterms:W3CDTF">2020-05-20T09:54:58Z</dcterms:created>
  <dcterms:modified xsi:type="dcterms:W3CDTF">2020-05-20T11:12:38Z</dcterms:modified>
</cp:coreProperties>
</file>