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a-IR" dirty="0" smtClean="0"/>
              <a:t>ژنتیک پروکاریوت ها جلسه سوم (دوم مجازی)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 of replication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Terminus Utilization substance (TUS)</a:t>
            </a:r>
          </a:p>
          <a:p>
            <a:r>
              <a:rPr lang="en-US" dirty="0" err="1" smtClean="0"/>
              <a:t>terA</a:t>
            </a:r>
            <a:r>
              <a:rPr lang="en-US" dirty="0" smtClean="0"/>
              <a:t>, </a:t>
            </a:r>
            <a:r>
              <a:rPr lang="en-US" dirty="0" err="1" smtClean="0"/>
              <a:t>terB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Transcription</a:t>
            </a:r>
          </a:p>
          <a:p>
            <a:r>
              <a:rPr lang="en-US" dirty="0" err="1" smtClean="0"/>
              <a:t>tRNA</a:t>
            </a:r>
            <a:r>
              <a:rPr lang="en-US" dirty="0" smtClean="0"/>
              <a:t> or transfer RNA</a:t>
            </a:r>
          </a:p>
          <a:p>
            <a:r>
              <a:rPr lang="en-US" dirty="0" err="1" smtClean="0"/>
              <a:t>nRNA</a:t>
            </a:r>
            <a:r>
              <a:rPr lang="en-US" dirty="0" smtClean="0"/>
              <a:t> or messenger RNA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 smtClean="0"/>
              <a:t>Aminoacyl-tRNA</a:t>
            </a:r>
            <a:r>
              <a:rPr lang="en-US" dirty="0" smtClean="0"/>
              <a:t> </a:t>
            </a:r>
            <a:r>
              <a:rPr lang="en-US" dirty="0" err="1" smtClean="0"/>
              <a:t>synthetase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6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Upstream</a:t>
            </a:r>
            <a:r>
              <a:rPr lang="fa-IR" dirty="0" smtClean="0"/>
              <a:t> بالادست</a:t>
            </a:r>
          </a:p>
          <a:p>
            <a:r>
              <a:rPr lang="en-US" dirty="0" smtClean="0"/>
              <a:t>Downstream</a:t>
            </a:r>
            <a:r>
              <a:rPr lang="fa-IR" dirty="0" smtClean="0"/>
              <a:t> پایین دست</a:t>
            </a:r>
            <a:endParaRPr lang="en-US" dirty="0" smtClean="0"/>
          </a:p>
          <a:p>
            <a:r>
              <a:rPr lang="en-US" dirty="0" smtClean="0"/>
              <a:t>Primary structure</a:t>
            </a:r>
          </a:p>
          <a:p>
            <a:r>
              <a:rPr lang="en-US" dirty="0" smtClean="0"/>
              <a:t>Secondary structure</a:t>
            </a:r>
          </a:p>
          <a:p>
            <a:r>
              <a:rPr lang="en-US" dirty="0" smtClean="0"/>
              <a:t>Tertiary Structure</a:t>
            </a:r>
          </a:p>
          <a:p>
            <a:r>
              <a:rPr lang="en-US" dirty="0" err="1" smtClean="0"/>
              <a:t>Pseudoknot</a:t>
            </a:r>
            <a:endParaRPr lang="fa-IR" dirty="0" smtClean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46159"/>
          <a:stretch/>
        </p:blipFill>
        <p:spPr>
          <a:xfrm>
            <a:off x="6777969" y="2766822"/>
            <a:ext cx="4568930" cy="13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and Modification of 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dirty="0" smtClean="0"/>
              <a:t>تغییرات از نوع کووالانسی است</a:t>
            </a:r>
          </a:p>
          <a:p>
            <a:pPr marL="0" indent="0" algn="r" rtl="1">
              <a:buNone/>
            </a:pPr>
            <a:r>
              <a:rPr lang="fa-IR" dirty="0" smtClean="0"/>
              <a:t>بعد از ساخت </a:t>
            </a:r>
            <a:r>
              <a:rPr lang="en-US" dirty="0" smtClean="0"/>
              <a:t>RNA</a:t>
            </a:r>
            <a:r>
              <a:rPr lang="fa-IR" dirty="0" smtClean="0"/>
              <a:t> رخ می دهد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 polymerase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Core enzyme</a:t>
            </a:r>
          </a:p>
          <a:p>
            <a:r>
              <a:rPr lang="en-US" dirty="0" err="1" smtClean="0"/>
              <a:t>Holoenzyme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758" y="2133600"/>
            <a:ext cx="3743268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Inition</a:t>
            </a:r>
            <a:r>
              <a:rPr lang="en-US" dirty="0" smtClean="0"/>
              <a:t> of transcription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Promoters</a:t>
            </a:r>
          </a:p>
          <a:p>
            <a:r>
              <a:rPr lang="el-GR" dirty="0" smtClean="0"/>
              <a:t>σ70</a:t>
            </a:r>
            <a:endParaRPr lang="en-US" dirty="0" smtClean="0"/>
          </a:p>
          <a:p>
            <a:r>
              <a:rPr lang="en-US" dirty="0" smtClean="0"/>
              <a:t>-10 </a:t>
            </a:r>
            <a:r>
              <a:rPr lang="en-US" dirty="0" err="1" smtClean="0"/>
              <a:t>seq</a:t>
            </a:r>
            <a:endParaRPr lang="en-US" dirty="0" smtClean="0"/>
          </a:p>
          <a:p>
            <a:r>
              <a:rPr lang="en-US" dirty="0" smtClean="0"/>
              <a:t>-35 </a:t>
            </a:r>
            <a:r>
              <a:rPr lang="en-US" dirty="0" err="1" smtClean="0"/>
              <a:t>seq</a:t>
            </a:r>
            <a:endParaRPr lang="en-US" dirty="0" smtClean="0"/>
          </a:p>
          <a:p>
            <a:r>
              <a:rPr lang="en-US" smtClean="0"/>
              <a:t>consensus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3648" y="30388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181" y="2133600"/>
            <a:ext cx="4535498" cy="20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9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70</TotalTime>
  <Words>80</Words>
  <Application>Microsoft Office PowerPoint</Application>
  <PresentationFormat>Widescreen</PresentationFormat>
  <Paragraphs>28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Tahoma</vt:lpstr>
      <vt:lpstr>Wingdings 3</vt:lpstr>
      <vt:lpstr>Wisp</vt:lpstr>
      <vt:lpstr>ژنتیک پروکاریوت ها جلسه سوم (دوم مجازی)</vt:lpstr>
      <vt:lpstr>Termination of replication</vt:lpstr>
      <vt:lpstr>PowerPoint Presentation</vt:lpstr>
      <vt:lpstr>RNA structure</vt:lpstr>
      <vt:lpstr>Processing and Modification of RNA</vt:lpstr>
      <vt:lpstr>RNA polymerase</vt:lpstr>
      <vt:lpstr>Inition of transcription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ژنتیک پروکاریوت ها جلسه سوم (دوم مجازی)</dc:title>
  <dc:creator>apple</dc:creator>
  <cp:lastModifiedBy>apple</cp:lastModifiedBy>
  <cp:revision>9</cp:revision>
  <dcterms:created xsi:type="dcterms:W3CDTF">2020-03-08T15:13:18Z</dcterms:created>
  <dcterms:modified xsi:type="dcterms:W3CDTF">2020-03-08T16:23:56Z</dcterms:modified>
</cp:coreProperties>
</file>