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743456"/>
            <a:ext cx="7766936" cy="1767840"/>
          </a:xfrm>
        </p:spPr>
        <p:txBody>
          <a:bodyPr/>
          <a:lstStyle/>
          <a:p>
            <a:r>
              <a:rPr lang="fa-IR" dirty="0" smtClean="0"/>
              <a:t>ژنتیک پروکاریوت ها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5296069" cy="1096899"/>
          </a:xfrm>
        </p:spPr>
        <p:txBody>
          <a:bodyPr/>
          <a:lstStyle/>
          <a:p>
            <a:r>
              <a:rPr lang="fa-IR" dirty="0" smtClean="0"/>
              <a:t>جلسه یازهم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7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MPF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AutoNum type="arabicPeriod"/>
            </a:pPr>
            <a:r>
              <a:rPr lang="en-US" dirty="0" smtClean="0"/>
              <a:t>Pilus</a:t>
            </a:r>
          </a:p>
          <a:p>
            <a:pPr marL="0" indent="0">
              <a:buNone/>
            </a:pPr>
            <a:r>
              <a:rPr lang="en-US" dirty="0" smtClean="0"/>
              <a:t>Pili 10 nm</a:t>
            </a:r>
          </a:p>
          <a:p>
            <a:pPr marL="0" indent="0">
              <a:buNone/>
            </a:pPr>
            <a:r>
              <a:rPr lang="en-US" dirty="0" smtClean="0"/>
              <a:t>pF </a:t>
            </a:r>
            <a:r>
              <a:rPr lang="fa-IR" dirty="0" smtClean="0"/>
              <a:t>پیلوس قابل انعطاف، نازک و طویل</a:t>
            </a:r>
          </a:p>
          <a:p>
            <a:pPr marL="0" indent="0">
              <a:buNone/>
            </a:pPr>
            <a:r>
              <a:rPr lang="en-US" dirty="0" smtClean="0"/>
              <a:t>pKM101</a:t>
            </a:r>
            <a:r>
              <a:rPr lang="fa-IR" dirty="0" smtClean="0"/>
              <a:t> سخت و محکم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4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2. Channel</a:t>
            </a:r>
          </a:p>
          <a:p>
            <a:pPr marL="0" indent="0">
              <a:buNone/>
            </a:pPr>
            <a:r>
              <a:rPr lang="en-US" dirty="0" smtClean="0"/>
              <a:t>3. Coupling </a:t>
            </a:r>
            <a:r>
              <a:rPr lang="en-US" dirty="0" err="1" smtClean="0"/>
              <a:t>Pr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1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Cis</a:t>
            </a:r>
            <a:r>
              <a:rPr lang="en-US" dirty="0" smtClean="0"/>
              <a:t>-acting 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OriT</a:t>
            </a:r>
            <a:r>
              <a:rPr lang="en-US" dirty="0" smtClean="0"/>
              <a:t> </a:t>
            </a:r>
            <a:r>
              <a:rPr lang="en-US" dirty="0" err="1" smtClean="0"/>
              <a:t>seq</a:t>
            </a:r>
            <a:endParaRPr lang="en-US" dirty="0" smtClean="0"/>
          </a:p>
          <a:p>
            <a:pPr marL="0" indent="0">
              <a:buNone/>
            </a:pPr>
            <a:r>
              <a:rPr lang="fa-IR" dirty="0" smtClean="0"/>
              <a:t>هم محل اثر ریلکساز هست و هم هلیکاز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3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Mobilizable</a:t>
            </a:r>
            <a:r>
              <a:rPr lang="en-US" dirty="0" smtClean="0"/>
              <a:t> plasmids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اینها به تنهایی توانایی جابجایی ندارند و برای جابجایی نیاز به پلاسمیدهای </a:t>
            </a:r>
            <a:r>
              <a:rPr lang="en-US" dirty="0" smtClean="0"/>
              <a:t>self transmissible</a:t>
            </a:r>
            <a:r>
              <a:rPr lang="fa-IR" dirty="0" smtClean="0"/>
              <a:t> دارند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7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5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در طبیعت پلاسمیدهای </a:t>
            </a:r>
            <a:r>
              <a:rPr lang="en-US" dirty="0" err="1" smtClean="0"/>
              <a:t>mobillizable</a:t>
            </a:r>
            <a:r>
              <a:rPr lang="fa-IR" dirty="0" smtClean="0"/>
              <a:t> همگی دارای </a:t>
            </a:r>
            <a:r>
              <a:rPr lang="en-US" dirty="0" smtClean="0"/>
              <a:t>origin </a:t>
            </a:r>
            <a:r>
              <a:rPr lang="fa-IR" dirty="0" smtClean="0"/>
              <a:t> و سیستم</a:t>
            </a:r>
            <a:r>
              <a:rPr lang="en-US" dirty="0" smtClean="0"/>
              <a:t> </a:t>
            </a:r>
            <a:r>
              <a:rPr lang="en-US" dirty="0" err="1" smtClean="0"/>
              <a:t>tra</a:t>
            </a:r>
            <a:r>
              <a:rPr lang="fa-IR" dirty="0" smtClean="0"/>
              <a:t> هستند. فقط سیستم </a:t>
            </a:r>
            <a:r>
              <a:rPr lang="en-US" dirty="0" err="1" smtClean="0"/>
              <a:t>Mpf</a:t>
            </a:r>
            <a:r>
              <a:rPr lang="fa-IR" dirty="0" smtClean="0"/>
              <a:t> را ندارند</a:t>
            </a:r>
          </a:p>
          <a:p>
            <a:pPr algn="r" rtl="1"/>
            <a:r>
              <a:rPr lang="fa-IR" dirty="0" smtClean="0"/>
              <a:t>به ژن هایی که در پروسه جابجایی دخالت دارند </a:t>
            </a:r>
            <a:r>
              <a:rPr lang="en-US" dirty="0" smtClean="0"/>
              <a:t>mob gene</a:t>
            </a:r>
            <a:r>
              <a:rPr lang="fa-IR" dirty="0" smtClean="0"/>
              <a:t> و به توالی ها </a:t>
            </a:r>
            <a:r>
              <a:rPr lang="en-US" dirty="0" smtClean="0"/>
              <a:t>mob region</a:t>
            </a:r>
            <a:r>
              <a:rPr lang="fa-IR" dirty="0" smtClean="0"/>
              <a:t> می گویند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5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/>
              <a:t>انتقال کروموزوم بوسیله پلاسمیدها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Hfr</a:t>
            </a:r>
            <a:r>
              <a:rPr lang="en-US" dirty="0" smtClean="0"/>
              <a:t> strains</a:t>
            </a:r>
          </a:p>
          <a:p>
            <a:r>
              <a:rPr lang="en-US" dirty="0" smtClean="0"/>
              <a:t>High frequency recombination</a:t>
            </a:r>
          </a:p>
          <a:p>
            <a:pPr marL="0" indent="0" algn="r">
              <a:buNone/>
            </a:pPr>
            <a:r>
              <a:rPr lang="fa-IR" dirty="0"/>
              <a:t> </a:t>
            </a:r>
            <a:r>
              <a:rPr lang="fa-IR" dirty="0" smtClean="0"/>
              <a:t>زمانی ایجاد می شود که پلاسمید وارد کروموزوم شود </a:t>
            </a:r>
          </a:p>
          <a:p>
            <a:pPr marL="0" indent="0" algn="r">
              <a:buNone/>
            </a:pPr>
            <a:r>
              <a:rPr lang="fa-IR" dirty="0" smtClean="0"/>
              <a:t>این پلاسمید همچنان توانایی کانژوگیشن دارد و می تواند علاوه بر ژن های خود ژن های کروموزوم میزبان را هم به سلول گیرنده منتقل کندو به این ترتیب بین این ژن ها در سلول گیرنده نوترکیبی حاصل شود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7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61783" y="1930400"/>
            <a:ext cx="5169847" cy="388143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2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70</TotalTime>
  <Words>152</Words>
  <Application>Microsoft Office PowerPoint</Application>
  <PresentationFormat>Widescreen</PresentationFormat>
  <Paragraphs>21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Tahoma</vt:lpstr>
      <vt:lpstr>Trebuchet MS</vt:lpstr>
      <vt:lpstr>Wingdings 3</vt:lpstr>
      <vt:lpstr>Facet</vt:lpstr>
      <vt:lpstr>ژنتیک پروکاریوت ها</vt:lpstr>
      <vt:lpstr>MPF system</vt:lpstr>
      <vt:lpstr>PowerPoint Presentation</vt:lpstr>
      <vt:lpstr>Cis-acting sites</vt:lpstr>
      <vt:lpstr>Mobilizable plasmids</vt:lpstr>
      <vt:lpstr>PowerPoint Presentation</vt:lpstr>
      <vt:lpstr>انتقال کروموزوم بوسیله پلاسمیدها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ژنتیک پروکاریوت ها</dc:title>
  <dc:creator>apple</dc:creator>
  <cp:lastModifiedBy>apple</cp:lastModifiedBy>
  <cp:revision>7</cp:revision>
  <dcterms:created xsi:type="dcterms:W3CDTF">2020-05-08T08:34:02Z</dcterms:created>
  <dcterms:modified xsi:type="dcterms:W3CDTF">2020-05-08T09:44:59Z</dcterms:modified>
</cp:coreProperties>
</file>