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006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3" autoAdjust="0"/>
    <p:restoredTop sz="94660"/>
  </p:normalViewPr>
  <p:slideViewPr>
    <p:cSldViewPr snapToGrid="0">
      <p:cViewPr varScale="1">
        <p:scale>
          <a:sx n="79" d="100"/>
          <a:sy n="79" d="100"/>
        </p:scale>
        <p:origin x="16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121920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96DFF08F-DC6B-4601-B491-B0F83F6DD2DA}" type="datetimeFigureOut">
              <a:rPr lang="en-US" dirty="0"/>
              <a:pPr/>
              <a:t>5/1/2020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762000"/>
            <a:ext cx="7581900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12192000" cy="45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8" y="2286000"/>
            <a:ext cx="475488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2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 lIns="45720" rIns="4572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89320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89320" y="2967788"/>
            <a:ext cx="4754880" cy="3341572"/>
          </a:xfrm>
        </p:spPr>
        <p:txBody>
          <a:bodyPr lIns="45720" rIns="4572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2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dirty="0"/>
              <a:t>5/1/2020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1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8" y="6470704"/>
            <a:ext cx="2154142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96DFF08F-DC6B-4601-B491-B0F83F6DD2DA}" type="datetimeFigureOut">
              <a:rPr lang="en-US" dirty="0"/>
              <a:pPr/>
              <a:t>5/1/2020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8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4" y="6470704"/>
            <a:ext cx="973666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0000"/>
              <a:lumOff val="10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2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6833616" cy="1463040"/>
          </a:xfrm>
        </p:spPr>
        <p:txBody>
          <a:bodyPr/>
          <a:lstStyle/>
          <a:p>
            <a:r>
              <a:rPr lang="fa-IR" dirty="0" smtClean="0">
                <a:solidFill>
                  <a:srgbClr val="E006D6"/>
                </a:solidFill>
              </a:rPr>
              <a:t>ژنتیک پروکاریوت ها</a:t>
            </a:r>
            <a:endParaRPr lang="en-US" dirty="0">
              <a:solidFill>
                <a:srgbClr val="E006D6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fa-IR" dirty="0" smtClean="0"/>
              <a:t>جلسه دهم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32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0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Conjugation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E006D6"/>
                </a:solidFill>
              </a:rPr>
              <a:t>Donor                          </a:t>
            </a:r>
            <a:r>
              <a:rPr lang="en-US" dirty="0" smtClean="0">
                <a:solidFill>
                  <a:srgbClr val="92D050"/>
                </a:solidFill>
              </a:rPr>
              <a:t>Male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E006D6"/>
                </a:solidFill>
              </a:rPr>
              <a:t> </a:t>
            </a:r>
          </a:p>
          <a:p>
            <a:r>
              <a:rPr lang="en-US" dirty="0" smtClean="0">
                <a:solidFill>
                  <a:srgbClr val="E006D6"/>
                </a:solidFill>
              </a:rPr>
              <a:t>Recipient                     </a:t>
            </a:r>
            <a:r>
              <a:rPr lang="en-US" dirty="0" smtClean="0">
                <a:solidFill>
                  <a:srgbClr val="92D050"/>
                </a:solidFill>
              </a:rPr>
              <a:t>Female</a:t>
            </a:r>
          </a:p>
          <a:p>
            <a:endParaRPr lang="en-US" dirty="0">
              <a:solidFill>
                <a:srgbClr val="E006D6"/>
              </a:solidFill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662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5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2060"/>
                </a:solidFill>
              </a:rPr>
              <a:t>Self transmissible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Incompatibility (</a:t>
            </a:r>
            <a:r>
              <a:rPr lang="en-US" dirty="0" err="1" smtClean="0">
                <a:solidFill>
                  <a:srgbClr val="002060"/>
                </a:solidFill>
              </a:rPr>
              <a:t>Inc</a:t>
            </a:r>
            <a:r>
              <a:rPr lang="en-US" dirty="0" smtClean="0">
                <a:solidFill>
                  <a:srgbClr val="002060"/>
                </a:solidFill>
              </a:rPr>
              <a:t> group)</a:t>
            </a:r>
          </a:p>
          <a:p>
            <a:r>
              <a:rPr lang="en-US" dirty="0" err="1" smtClean="0">
                <a:solidFill>
                  <a:srgbClr val="002060"/>
                </a:solidFill>
              </a:rPr>
              <a:t>Tra</a:t>
            </a:r>
            <a:r>
              <a:rPr lang="en-US" dirty="0" smtClean="0">
                <a:solidFill>
                  <a:srgbClr val="002060"/>
                </a:solidFill>
              </a:rPr>
              <a:t> System (transfer)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405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75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Promiscuous Plasmids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660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5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dirty="0" smtClean="0">
                <a:solidFill>
                  <a:srgbClr val="7030A0"/>
                </a:solidFill>
                <a:cs typeface="B Nazanin" panose="00000400000000000000" pitchFamily="2" charset="-78"/>
              </a:rPr>
              <a:t>مکانیسم انتقال </a:t>
            </a:r>
            <a:r>
              <a:rPr lang="en-US" dirty="0" smtClean="0">
                <a:solidFill>
                  <a:srgbClr val="7030A0"/>
                </a:solidFill>
                <a:cs typeface="B Nazanin" panose="00000400000000000000" pitchFamily="2" charset="-78"/>
              </a:rPr>
              <a:t>DNA</a:t>
            </a:r>
            <a:r>
              <a:rPr lang="fa-IR" dirty="0" smtClean="0">
                <a:solidFill>
                  <a:srgbClr val="7030A0"/>
                </a:solidFill>
                <a:cs typeface="B Nazanin" panose="00000400000000000000" pitchFamily="2" charset="-78"/>
              </a:rPr>
              <a:t> در طی کانژوگیشن</a:t>
            </a:r>
            <a:endParaRPr lang="en-US" dirty="0">
              <a:solidFill>
                <a:srgbClr val="7030A0"/>
              </a:solidFill>
              <a:cs typeface="B Nazanin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 err="1" smtClean="0"/>
              <a:t>tra</a:t>
            </a:r>
            <a:r>
              <a:rPr lang="en-US" dirty="0" smtClean="0"/>
              <a:t> genes:     trans acting </a:t>
            </a:r>
          </a:p>
          <a:p>
            <a:r>
              <a:rPr lang="en-US" dirty="0" err="1" smtClean="0"/>
              <a:t>oriT</a:t>
            </a:r>
            <a:r>
              <a:rPr lang="en-US" dirty="0" smtClean="0"/>
              <a:t>:             </a:t>
            </a:r>
            <a:r>
              <a:rPr lang="en-US" dirty="0" err="1" smtClean="0"/>
              <a:t>cis</a:t>
            </a:r>
            <a:r>
              <a:rPr lang="en-US" dirty="0" smtClean="0"/>
              <a:t>-acting site</a:t>
            </a:r>
          </a:p>
          <a:p>
            <a:endParaRPr lang="en-US" dirty="0"/>
          </a:p>
          <a:p>
            <a:r>
              <a:rPr lang="en-US" dirty="0" smtClean="0"/>
              <a:t>pKM101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123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0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1. </a:t>
            </a:r>
            <a:r>
              <a:rPr lang="en-US" dirty="0" err="1" smtClean="0"/>
              <a:t>Dtr</a:t>
            </a:r>
            <a:r>
              <a:rPr lang="en-US" dirty="0" smtClean="0"/>
              <a:t> component : DNA transfer and replication</a:t>
            </a:r>
          </a:p>
          <a:p>
            <a:r>
              <a:rPr lang="en-US" dirty="0" smtClean="0"/>
              <a:t>2. </a:t>
            </a:r>
            <a:r>
              <a:rPr lang="en-US" dirty="0" err="1" smtClean="0"/>
              <a:t>Mpf</a:t>
            </a:r>
            <a:r>
              <a:rPr lang="en-US" dirty="0" smtClean="0"/>
              <a:t>: Mating pair formation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762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0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7030A0"/>
                </a:solidFill>
              </a:rPr>
              <a:t>Dtr</a:t>
            </a:r>
            <a:r>
              <a:rPr lang="en-US" dirty="0" smtClean="0">
                <a:solidFill>
                  <a:srgbClr val="7030A0"/>
                </a:solidFill>
              </a:rPr>
              <a:t> component</a:t>
            </a:r>
          </a:p>
          <a:p>
            <a:r>
              <a:rPr lang="en-US" dirty="0" err="1" smtClean="0">
                <a:solidFill>
                  <a:srgbClr val="7030A0"/>
                </a:solidFill>
              </a:rPr>
              <a:t>Relaxase</a:t>
            </a:r>
            <a:endParaRPr lang="en-US" dirty="0" smtClean="0">
              <a:solidFill>
                <a:srgbClr val="7030A0"/>
              </a:solidFill>
            </a:endParaRPr>
          </a:p>
          <a:p>
            <a:r>
              <a:rPr lang="en-US" dirty="0" err="1" smtClean="0">
                <a:solidFill>
                  <a:srgbClr val="7030A0"/>
                </a:solidFill>
              </a:rPr>
              <a:t>Nic</a:t>
            </a:r>
            <a:r>
              <a:rPr lang="en-US" dirty="0" smtClean="0">
                <a:solidFill>
                  <a:srgbClr val="7030A0"/>
                </a:solidFill>
              </a:rPr>
              <a:t> site</a:t>
            </a:r>
          </a:p>
          <a:p>
            <a:r>
              <a:rPr lang="en-US" dirty="0" err="1" smtClean="0">
                <a:solidFill>
                  <a:srgbClr val="7030A0"/>
                </a:solidFill>
              </a:rPr>
              <a:t>Transestrification</a:t>
            </a:r>
            <a:endParaRPr lang="fa-IR" dirty="0" smtClean="0">
              <a:solidFill>
                <a:srgbClr val="7030A0"/>
              </a:solidFill>
            </a:endParaRPr>
          </a:p>
          <a:p>
            <a:endParaRPr lang="en-US" dirty="0" smtClean="0">
              <a:solidFill>
                <a:srgbClr val="7030A0"/>
              </a:solidFill>
            </a:endParaRPr>
          </a:p>
          <a:p>
            <a:pPr algn="r" rtl="1"/>
            <a:r>
              <a:rPr lang="fa-IR" dirty="0" smtClean="0">
                <a:solidFill>
                  <a:srgbClr val="7030A0"/>
                </a:solidFill>
                <a:cs typeface="B Nazanin" panose="00000400000000000000" pitchFamily="2" charset="-78"/>
              </a:rPr>
              <a:t>حرف </a:t>
            </a:r>
            <a:r>
              <a:rPr lang="en-US" dirty="0" smtClean="0">
                <a:solidFill>
                  <a:srgbClr val="7030A0"/>
                </a:solidFill>
                <a:cs typeface="B Nazanin" panose="00000400000000000000" pitchFamily="2" charset="-78"/>
              </a:rPr>
              <a:t>R </a:t>
            </a:r>
            <a:r>
              <a:rPr lang="fa-IR" dirty="0" smtClean="0">
                <a:solidFill>
                  <a:srgbClr val="7030A0"/>
                </a:solidFill>
                <a:cs typeface="B Nazanin" panose="00000400000000000000" pitchFamily="2" charset="-78"/>
              </a:rPr>
              <a:t>در تصویر همان آنزیم ریلکساز است. همانگونه که مشاهده می کنید زنجیره پلاسمید را به سلول دهنده منتقل می کند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70147" y="2834640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0699" y="585216"/>
            <a:ext cx="4115157" cy="393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316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Relaxosome</a:t>
            </a:r>
            <a:endParaRPr lang="en-US" dirty="0" smtClean="0"/>
          </a:p>
          <a:p>
            <a:r>
              <a:rPr lang="en-US" dirty="0" err="1" smtClean="0"/>
              <a:t>Primase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118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5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rgbClr val="2E2B21"/>
      </a:dk1>
      <a:lt1>
        <a:srgbClr val="FFFFFF"/>
      </a:lt1>
      <a:dk2>
        <a:srgbClr val="605B4F"/>
      </a:dk2>
      <a:lt2>
        <a:srgbClr val="D8D6BE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8000"/>
              </a:schemeClr>
              <a:schemeClr val="phClr">
                <a:shade val="89000"/>
                <a:satMod val="145000"/>
              </a:schemeClr>
            </a:duotone>
          </a:blip>
          <a:tile tx="0" ty="0" sx="32000" sy="32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</a:schemeClr>
              <a:schemeClr val="phClr">
                <a:shade val="95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090DCB5F-146D-478A-852A-34B16FE9F3A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134</TotalTime>
  <Words>88</Words>
  <Application>Microsoft Office PowerPoint</Application>
  <PresentationFormat>Widescreen</PresentationFormat>
  <Paragraphs>25</Paragraphs>
  <Slides>8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B Nazanin</vt:lpstr>
      <vt:lpstr>Tw Cen MT</vt:lpstr>
      <vt:lpstr>Tw Cen MT Condensed</vt:lpstr>
      <vt:lpstr>Wingdings 3</vt:lpstr>
      <vt:lpstr>Integral</vt:lpstr>
      <vt:lpstr>ژنتیک پروکاریوت ها</vt:lpstr>
      <vt:lpstr>Conjugation</vt:lpstr>
      <vt:lpstr>PowerPoint Presentation</vt:lpstr>
      <vt:lpstr>PowerPoint Presentation</vt:lpstr>
      <vt:lpstr>مکانیسم انتقال DNA در طی کانژوگیشن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ژنتیک پروکاریوت ها</dc:title>
  <dc:creator>apple</dc:creator>
  <cp:lastModifiedBy>apple</cp:lastModifiedBy>
  <cp:revision>9</cp:revision>
  <dcterms:created xsi:type="dcterms:W3CDTF">2020-05-01T17:07:46Z</dcterms:created>
  <dcterms:modified xsi:type="dcterms:W3CDTF">2020-05-01T19:22:17Z</dcterms:modified>
</cp:coreProperties>
</file>