
<file path=[Content_Types].xml><?xml version="1.0" encoding="utf-8"?>
<Types xmlns="http://schemas.openxmlformats.org/package/2006/content-types">
  <Default Extension="png" ContentType="image/png"/>
  <Default Extension="wma" ContentType="audio/x-ms-wma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13" autoAdjust="0"/>
    <p:restoredTop sz="94660"/>
  </p:normalViewPr>
  <p:slideViewPr>
    <p:cSldViewPr snapToGrid="0">
      <p:cViewPr varScale="1">
        <p:scale>
          <a:sx n="79" d="100"/>
          <a:sy n="79" d="100"/>
        </p:scale>
        <p:origin x="16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3/12/2020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3/12/2020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3/12/2020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32"/>
            <a:ext cx="2356674" cy="6853285"/>
            <a:chOff x="6627813" y="195454"/>
            <a:chExt cx="1952625" cy="5678297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5454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3/12/2020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58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ma"/><Relationship Id="rId1" Type="http://schemas.microsoft.com/office/2007/relationships/media" Target="../media/media2.wm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ma"/><Relationship Id="rId1" Type="http://schemas.microsoft.com/office/2007/relationships/media" Target="../media/media3.wm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wma"/><Relationship Id="rId1" Type="http://schemas.microsoft.com/office/2007/relationships/media" Target="../media/media4.wma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wma"/><Relationship Id="rId1" Type="http://schemas.microsoft.com/office/2007/relationships/media" Target="../media/media5.wm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wma"/><Relationship Id="rId1" Type="http://schemas.microsoft.com/office/2007/relationships/media" Target="../media/media6.wm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wma"/><Relationship Id="rId1" Type="http://schemas.microsoft.com/office/2007/relationships/media" Target="../media/media7.wm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fa-IR" dirty="0" smtClean="0"/>
              <a:t>جلسه پنجم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7212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0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en-US" dirty="0" err="1" smtClean="0"/>
              <a:t>rRNA</a:t>
            </a:r>
            <a:r>
              <a:rPr lang="fa-IR" dirty="0" smtClean="0"/>
              <a:t> و </a:t>
            </a:r>
            <a:r>
              <a:rPr lang="en-US" dirty="0" err="1" smtClean="0"/>
              <a:t>tRNA</a:t>
            </a:r>
            <a:r>
              <a:rPr lang="fa-IR" dirty="0" smtClean="0"/>
              <a:t> و ساخت آنها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rRNA</a:t>
            </a:r>
            <a:r>
              <a:rPr lang="en-US" dirty="0" smtClean="0"/>
              <a:t>: 16s, 23s, 5s</a:t>
            </a:r>
          </a:p>
          <a:p>
            <a:r>
              <a:rPr lang="en-US" dirty="0" smtClean="0"/>
              <a:t>23s: </a:t>
            </a:r>
            <a:r>
              <a:rPr lang="en-US" dirty="0" err="1" smtClean="0"/>
              <a:t>peptidyl</a:t>
            </a:r>
            <a:r>
              <a:rPr lang="en-US" dirty="0" smtClean="0"/>
              <a:t> </a:t>
            </a:r>
            <a:r>
              <a:rPr lang="en-US" dirty="0" err="1" smtClean="0"/>
              <a:t>transferase</a:t>
            </a:r>
            <a:endParaRPr lang="en-US" dirty="0" smtClean="0"/>
          </a:p>
          <a:p>
            <a:pPr algn="r" rtl="1"/>
            <a:r>
              <a:rPr lang="en-US" dirty="0" err="1" smtClean="0"/>
              <a:t>tRNA</a:t>
            </a:r>
            <a:r>
              <a:rPr lang="en-US" dirty="0" smtClean="0"/>
              <a:t>: </a:t>
            </a:r>
            <a:r>
              <a:rPr lang="fa-IR" dirty="0" smtClean="0"/>
              <a:t>:   آنزیم </a:t>
            </a:r>
            <a:r>
              <a:rPr lang="en-US" dirty="0" err="1" smtClean="0"/>
              <a:t>cca</a:t>
            </a:r>
            <a:r>
              <a:rPr lang="en-US" dirty="0" smtClean="0"/>
              <a:t> </a:t>
            </a:r>
            <a:r>
              <a:rPr lang="en-US" dirty="0" err="1" smtClean="0"/>
              <a:t>transferase</a:t>
            </a:r>
            <a:r>
              <a:rPr lang="fa-IR" dirty="0" smtClean="0"/>
              <a:t>، توالی </a:t>
            </a:r>
            <a:r>
              <a:rPr lang="en-US" dirty="0" err="1" smtClean="0"/>
              <a:t>cca</a:t>
            </a:r>
            <a:r>
              <a:rPr lang="fa-IR" dirty="0" smtClean="0"/>
              <a:t> را به انتهای′3</a:t>
            </a:r>
            <a:r>
              <a:rPr lang="fa-IR" dirty="0"/>
              <a:t> </a:t>
            </a:r>
            <a:r>
              <a:rPr lang="fa-IR" dirty="0" smtClean="0"/>
              <a:t>اضافه می کند</a:t>
            </a:r>
            <a:endParaRPr lang="en-US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797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552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r" rtl="1"/>
            <a:r>
              <a:rPr lang="fa-IR" dirty="0" smtClean="0"/>
              <a:t>روند ساخت </a:t>
            </a:r>
            <a:r>
              <a:rPr lang="en-US" dirty="0" err="1" smtClean="0"/>
              <a:t>tRNA</a:t>
            </a:r>
            <a:r>
              <a:rPr lang="fa-IR" dirty="0" smtClean="0"/>
              <a:t> و </a:t>
            </a:r>
            <a:r>
              <a:rPr lang="en-US" dirty="0" err="1" smtClean="0"/>
              <a:t>rRNA</a:t>
            </a:r>
            <a:endParaRPr lang="en-US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2090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551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Pr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NH2-COOH</a:t>
            </a:r>
          </a:p>
          <a:p>
            <a:r>
              <a:rPr lang="en-US" dirty="0" err="1" smtClean="0"/>
              <a:t>Oligopeptide</a:t>
            </a:r>
            <a:endParaRPr lang="en-US" dirty="0" smtClean="0"/>
          </a:p>
          <a:p>
            <a:r>
              <a:rPr lang="en-US" dirty="0" smtClean="0"/>
              <a:t>Polypeptide</a:t>
            </a:r>
          </a:p>
          <a:p>
            <a:r>
              <a:rPr lang="en-US" dirty="0" smtClean="0"/>
              <a:t>N terminus or amino terminus</a:t>
            </a:r>
          </a:p>
          <a:p>
            <a:r>
              <a:rPr lang="en-US" dirty="0" smtClean="0"/>
              <a:t>C terminus or carboxyl terminus</a:t>
            </a:r>
            <a:endParaRPr lang="en-US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6689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601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/>
              <a:t>ساختمان اول دوم سوم و چهارم پروتئین ها</a:t>
            </a:r>
            <a:br>
              <a:rPr lang="fa-IR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343774" y="395510"/>
            <a:ext cx="609600" cy="609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77312" y="1501428"/>
            <a:ext cx="7351776" cy="5057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8991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7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38144" y="1032695"/>
            <a:ext cx="6065594" cy="5610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13358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Ribosomal </a:t>
            </a:r>
            <a:r>
              <a:rPr lang="en-US" dirty="0" err="1" smtClean="0"/>
              <a:t>subunites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30s : 16s </a:t>
            </a:r>
            <a:r>
              <a:rPr lang="en-US" dirty="0" err="1" smtClean="0"/>
              <a:t>rRNA</a:t>
            </a:r>
            <a:r>
              <a:rPr lang="en-US" dirty="0" smtClean="0"/>
              <a:t>,                                     21Pr</a:t>
            </a:r>
          </a:p>
          <a:p>
            <a:r>
              <a:rPr lang="en-US" dirty="0" smtClean="0"/>
              <a:t>50s: 23s </a:t>
            </a:r>
            <a:r>
              <a:rPr lang="en-US" dirty="0" err="1" smtClean="0"/>
              <a:t>rRNA</a:t>
            </a:r>
            <a:r>
              <a:rPr lang="en-US" dirty="0" smtClean="0"/>
              <a:t>, 5s </a:t>
            </a:r>
            <a:r>
              <a:rPr lang="en-US" dirty="0" err="1" smtClean="0"/>
              <a:t>rRNA</a:t>
            </a:r>
            <a:r>
              <a:rPr lang="en-US" dirty="0" smtClean="0"/>
              <a:t>,                       31 </a:t>
            </a:r>
            <a:r>
              <a:rPr lang="en-US" dirty="0" err="1" smtClean="0"/>
              <a:t>Pr</a:t>
            </a:r>
            <a:endParaRPr lang="en-US" dirty="0" smtClean="0"/>
          </a:p>
          <a:p>
            <a:pPr algn="r" rtl="1"/>
            <a:endParaRPr lang="en-US" dirty="0"/>
          </a:p>
          <a:p>
            <a:pPr algn="r" rtl="1"/>
            <a:r>
              <a:rPr lang="fa-IR" dirty="0" smtClean="0"/>
              <a:t>زیر واحد </a:t>
            </a:r>
            <a:r>
              <a:rPr lang="en-US" dirty="0" smtClean="0"/>
              <a:t>30s</a:t>
            </a:r>
            <a:r>
              <a:rPr lang="fa-IR" dirty="0" smtClean="0"/>
              <a:t> برای شروع ترجمه لازم است و به </a:t>
            </a:r>
            <a:r>
              <a:rPr lang="en-US" dirty="0" smtClean="0"/>
              <a:t>mRNA</a:t>
            </a:r>
            <a:r>
              <a:rPr lang="fa-IR" dirty="0" smtClean="0"/>
              <a:t> باند می شود و نقش آن انتخاب </a:t>
            </a:r>
            <a:r>
              <a:rPr lang="en-US" dirty="0" err="1" smtClean="0"/>
              <a:t>tRNA</a:t>
            </a:r>
            <a:r>
              <a:rPr lang="fa-IR" dirty="0" smtClean="0"/>
              <a:t> صحیح است.</a:t>
            </a:r>
          </a:p>
          <a:p>
            <a:pPr algn="r" rtl="1"/>
            <a:r>
              <a:rPr lang="fa-IR" dirty="0" smtClean="0"/>
              <a:t>زیر واحد </a:t>
            </a:r>
            <a:r>
              <a:rPr lang="en-US" dirty="0" smtClean="0"/>
              <a:t>50s</a:t>
            </a:r>
            <a:r>
              <a:rPr lang="fa-IR" dirty="0" smtClean="0"/>
              <a:t> کمک به تشکیل باندهای پپتیدی و جابجایی </a:t>
            </a:r>
            <a:r>
              <a:rPr lang="en-US" dirty="0" err="1" smtClean="0"/>
              <a:t>tRNA</a:t>
            </a:r>
            <a:r>
              <a:rPr lang="fa-IR" dirty="0" smtClean="0"/>
              <a:t> از یک قسمت به قسمت دیگر ریبوزوم است.</a:t>
            </a:r>
            <a:endParaRPr lang="en-US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498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000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Reading frame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Zero frame</a:t>
            </a:r>
          </a:p>
          <a:p>
            <a:r>
              <a:rPr lang="en-US" dirty="0" smtClean="0"/>
              <a:t>-1 frame</a:t>
            </a:r>
          </a:p>
          <a:p>
            <a:r>
              <a:rPr lang="en-US" dirty="0" smtClean="0"/>
              <a:t>+</a:t>
            </a:r>
            <a:r>
              <a:rPr lang="en-US" smtClean="0"/>
              <a:t>1 frame</a:t>
            </a:r>
            <a:endParaRPr lang="en-US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4637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803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647252"/>
      </a:dk2>
      <a:lt2>
        <a:srgbClr val="EAE8CF"/>
      </a:lt2>
      <a:accent1>
        <a:srgbClr val="E78712"/>
      </a:accent1>
      <a:accent2>
        <a:srgbClr val="B73C26"/>
      </a:accent2>
      <a:accent3>
        <a:srgbClr val="865331"/>
      </a:accent3>
      <a:accent4>
        <a:srgbClr val="B38648"/>
      </a:accent4>
      <a:accent5>
        <a:srgbClr val="BBB473"/>
      </a:accent5>
      <a:accent6>
        <a:srgbClr val="849276"/>
      </a:accent6>
      <a:hlink>
        <a:srgbClr val="FDAB2A"/>
      </a:hlink>
      <a:folHlink>
        <a:srgbClr val="CCB182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54F6613E-5ED7-40ED-90A8-F639BE712C0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83</TotalTime>
  <Words>131</Words>
  <Application>Microsoft Office PowerPoint</Application>
  <PresentationFormat>Widescreen</PresentationFormat>
  <Paragraphs>23</Paragraphs>
  <Slides>8</Slides>
  <Notes>0</Notes>
  <HiddenSlides>0</HiddenSlides>
  <MMClips>7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Arial</vt:lpstr>
      <vt:lpstr>Century Gothic</vt:lpstr>
      <vt:lpstr>Tahoma</vt:lpstr>
      <vt:lpstr>Wingdings 3</vt:lpstr>
      <vt:lpstr>Wisp</vt:lpstr>
      <vt:lpstr>جلسه پنجم </vt:lpstr>
      <vt:lpstr>rRNA و tRNA و ساخت آنها</vt:lpstr>
      <vt:lpstr>PowerPoint Presentation</vt:lpstr>
      <vt:lpstr>Pr</vt:lpstr>
      <vt:lpstr>ساختمان اول دوم سوم و چهارم پروتئین ها </vt:lpstr>
      <vt:lpstr>PowerPoint Presentation</vt:lpstr>
      <vt:lpstr>Ribosomal subunites</vt:lpstr>
      <vt:lpstr>Reading frame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جلسه پنجم</dc:title>
  <dc:creator>apple</dc:creator>
  <cp:lastModifiedBy>apple</cp:lastModifiedBy>
  <cp:revision>10</cp:revision>
  <dcterms:created xsi:type="dcterms:W3CDTF">2020-03-12T19:18:54Z</dcterms:created>
  <dcterms:modified xsi:type="dcterms:W3CDTF">2020-03-12T20:42:00Z</dcterms:modified>
</cp:coreProperties>
</file>