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21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2693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2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68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53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38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3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5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0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2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0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F7C7B57-93F4-4D3F-88E9-6FE1A9A7C9A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B5782-6751-44B8-8056-C50E8D65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6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جلسه پنجم ویروس شناسی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</a:t>
            </a:r>
            <a:r>
              <a:rPr lang="en-US" dirty="0" err="1" smtClean="0"/>
              <a:t>Uncoating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/>
              <a:t>Reoviridae</a:t>
            </a:r>
            <a:r>
              <a:rPr lang="en-US" i="1" dirty="0" smtClean="0"/>
              <a:t>; </a:t>
            </a:r>
            <a:r>
              <a:rPr lang="en-US" i="1" dirty="0" err="1" smtClean="0"/>
              <a:t>Birnaviridae</a:t>
            </a:r>
            <a:r>
              <a:rPr lang="en-US" i="1" dirty="0" smtClean="0"/>
              <a:t> </a:t>
            </a:r>
            <a:r>
              <a:rPr lang="fa-IR" dirty="0" smtClean="0"/>
              <a:t>کپسید دو لایه دارند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0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Primary transcription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Cap</a:t>
            </a:r>
          </a:p>
          <a:p>
            <a:pPr marL="0" indent="0" algn="r" rtl="1">
              <a:buNone/>
            </a:pPr>
            <a:r>
              <a:rPr lang="fa-IR" dirty="0" smtClean="0"/>
              <a:t>حفظ و نگهداری </a:t>
            </a:r>
            <a:r>
              <a:rPr lang="en-US" dirty="0" smtClean="0"/>
              <a:t>RNA</a:t>
            </a: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>انتقال </a:t>
            </a:r>
            <a:r>
              <a:rPr lang="en-US" dirty="0" smtClean="0"/>
              <a:t>RNA</a:t>
            </a:r>
            <a:r>
              <a:rPr lang="fa-IR" dirty="0" smtClean="0"/>
              <a:t> از هسته به سیتوپلاسم</a:t>
            </a:r>
            <a:endParaRPr lang="en-US" dirty="0" smtClean="0"/>
          </a:p>
          <a:p>
            <a:pPr marL="0" indent="0" algn="r" rtl="1">
              <a:buNone/>
            </a:pPr>
            <a:r>
              <a:rPr lang="fa-IR" dirty="0" smtClean="0"/>
              <a:t>کمک به ترجمه</a:t>
            </a:r>
          </a:p>
          <a:p>
            <a:pPr marL="0" indent="0" algn="l">
              <a:buNone/>
            </a:pPr>
            <a:r>
              <a:rPr lang="en-US" b="1" dirty="0" err="1" smtClean="0"/>
              <a:t>Polyadenylation</a:t>
            </a:r>
            <a:r>
              <a:rPr lang="en-US" dirty="0" smtClean="0"/>
              <a:t> </a:t>
            </a: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>کمک به پایداری </a:t>
            </a:r>
            <a:r>
              <a:rPr lang="en-US" dirty="0" smtClean="0"/>
              <a:t>RNA</a:t>
            </a: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>کمک به ترجمه </a:t>
            </a:r>
            <a:r>
              <a:rPr lang="en-US" dirty="0" smtClean="0"/>
              <a:t>RNA</a:t>
            </a:r>
          </a:p>
          <a:p>
            <a:pPr marL="0" indent="0" rtl="1">
              <a:buNone/>
            </a:pPr>
            <a:r>
              <a:rPr lang="en-US" b="1" dirty="0" smtClean="0"/>
              <a:t>Splicing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Primary </a:t>
            </a:r>
            <a:r>
              <a:rPr lang="en-US" dirty="0" err="1" smtClean="0"/>
              <a:t>tanslation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Glycosylation</a:t>
            </a:r>
          </a:p>
          <a:p>
            <a:r>
              <a:rPr lang="en-US" dirty="0" smtClean="0"/>
              <a:t>Acylation</a:t>
            </a:r>
          </a:p>
          <a:p>
            <a:r>
              <a:rPr lang="en-US" dirty="0" smtClean="0"/>
              <a:t>Phosphorylation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4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Replication of genome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اکثر </a:t>
            </a:r>
            <a:r>
              <a:rPr lang="en-US" dirty="0" err="1" smtClean="0"/>
              <a:t>dsDNA</a:t>
            </a:r>
            <a:r>
              <a:rPr lang="fa-IR" dirty="0" smtClean="0"/>
              <a:t> ها از آنزیم های سلول استفاده می کنند و شابه اسید نوکلئیک خود سلول تکپیر پیدا می کنند.</a:t>
            </a:r>
          </a:p>
          <a:p>
            <a:pPr algn="r" rtl="1"/>
            <a:r>
              <a:rPr lang="fa-IR" dirty="0" smtClean="0"/>
              <a:t>در ویروس های </a:t>
            </a:r>
            <a:r>
              <a:rPr lang="en-US" dirty="0" smtClean="0"/>
              <a:t>RNA</a:t>
            </a:r>
            <a:r>
              <a:rPr lang="fa-IR" dirty="0" smtClean="0"/>
              <a:t> مثبت از روی </a:t>
            </a:r>
            <a:r>
              <a:rPr lang="en-US" dirty="0" smtClean="0"/>
              <a:t>RNA</a:t>
            </a:r>
            <a:r>
              <a:rPr lang="fa-IR" dirty="0" smtClean="0"/>
              <a:t> رونوشت منفی و از روی رونوشت منفی تعداد زیادی رونوشت مثبت ساخته می شود</a:t>
            </a:r>
          </a:p>
          <a:p>
            <a:pPr algn="r" rtl="1"/>
            <a:r>
              <a:rPr lang="fa-IR" dirty="0" smtClean="0"/>
              <a:t>ویروس های </a:t>
            </a:r>
            <a:r>
              <a:rPr lang="en-US" dirty="0" smtClean="0"/>
              <a:t>RNA</a:t>
            </a:r>
            <a:r>
              <a:rPr lang="fa-IR" dirty="0" smtClean="0"/>
              <a:t> منفی و </a:t>
            </a:r>
            <a:r>
              <a:rPr lang="en-US" dirty="0" err="1" smtClean="0"/>
              <a:t>dsRNA</a:t>
            </a:r>
            <a:r>
              <a:rPr lang="fa-IR" dirty="0" smtClean="0"/>
              <a:t> ها برعکس حالت بالا اسا از روی منفی مثبت و از روی مثبت تعداد زیادی منفی ساخته می شود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4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131986"/>
          </a:xfrm>
        </p:spPr>
        <p:txBody>
          <a:bodyPr/>
          <a:lstStyle/>
          <a:p>
            <a:r>
              <a:rPr lang="en-US" dirty="0" smtClean="0"/>
              <a:t>7. Late transcription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8. Late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Procapsid</a:t>
            </a:r>
            <a:endParaRPr lang="en-US" dirty="0" smtClean="0"/>
          </a:p>
          <a:p>
            <a:r>
              <a:rPr lang="en-US" dirty="0" smtClean="0"/>
              <a:t>Portal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 Release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Budding</a:t>
            </a:r>
          </a:p>
          <a:p>
            <a:r>
              <a:rPr lang="en-US" dirty="0" smtClean="0"/>
              <a:t>lysing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122</TotalTime>
  <Words>136</Words>
  <Application>Microsoft Office PowerPoint</Application>
  <PresentationFormat>Widescreen</PresentationFormat>
  <Paragraphs>27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Times New Roman</vt:lpstr>
      <vt:lpstr>Wingdings 3</vt:lpstr>
      <vt:lpstr>Ion</vt:lpstr>
      <vt:lpstr>جلسه پنجم ویروس شناسی</vt:lpstr>
      <vt:lpstr>3. Uncoating</vt:lpstr>
      <vt:lpstr>4. Primary transcription</vt:lpstr>
      <vt:lpstr>5. Primary tanslation</vt:lpstr>
      <vt:lpstr>6. Replication of genome</vt:lpstr>
      <vt:lpstr>7. Late transcription  8. Late translation</vt:lpstr>
      <vt:lpstr>9. Assembly</vt:lpstr>
      <vt:lpstr>10. Release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جلسه پنجم ویروس شناسی</dc:title>
  <dc:creator>apple</dc:creator>
  <cp:lastModifiedBy>apple</cp:lastModifiedBy>
  <cp:revision>8</cp:revision>
  <dcterms:created xsi:type="dcterms:W3CDTF">2020-03-11T17:07:55Z</dcterms:created>
  <dcterms:modified xsi:type="dcterms:W3CDTF">2020-03-11T19:09:58Z</dcterms:modified>
</cp:coreProperties>
</file>