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0176" y="685799"/>
            <a:ext cx="6515036" cy="2971801"/>
          </a:xfrm>
        </p:spPr>
        <p:txBody>
          <a:bodyPr/>
          <a:lstStyle/>
          <a:p>
            <a:pPr algn="ctr"/>
            <a:r>
              <a:rPr lang="en-US" dirty="0" smtClean="0"/>
              <a:t>Virology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9435148" cy="1947333"/>
          </a:xfrm>
        </p:spPr>
        <p:txBody>
          <a:bodyPr>
            <a:normAutofit/>
          </a:bodyPr>
          <a:lstStyle/>
          <a:p>
            <a:pPr algn="ctr"/>
            <a:r>
              <a:rPr lang="fa-IR" sz="3200" b="1" dirty="0" smtClean="0">
                <a:solidFill>
                  <a:schemeClr val="bg1"/>
                </a:solidFill>
              </a:rPr>
              <a:t>جلسه ششم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0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1. Plaque mutants</a:t>
            </a:r>
            <a:r>
              <a:rPr lang="fa-IR" b="1" dirty="0" smtClean="0">
                <a:solidFill>
                  <a:schemeClr val="bg1"/>
                </a:solidFill>
              </a:rPr>
              <a:t> موتانت های مولد پلاک   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2. Antibody escape mutants</a:t>
            </a:r>
            <a:r>
              <a:rPr lang="fa-IR" b="1" dirty="0" smtClean="0">
                <a:solidFill>
                  <a:schemeClr val="bg1"/>
                </a:solidFill>
              </a:rPr>
              <a:t>         موتانت های فراری  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6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3.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bg1"/>
                </a:solidFill>
              </a:rPr>
              <a:t>Conditional lethal </a:t>
            </a:r>
            <a:r>
              <a:rPr lang="en-US" b="1" dirty="0" err="1" smtClean="0">
                <a:solidFill>
                  <a:schemeClr val="bg1"/>
                </a:solidFill>
              </a:rPr>
              <a:t>mut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r>
              <a:rPr lang="fa-IR" b="1" dirty="0" smtClean="0">
                <a:solidFill>
                  <a:schemeClr val="bg1"/>
                </a:solidFill>
              </a:rPr>
              <a:t> موتانت های گسترده شرطی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4. Defective interfering (DI)</a:t>
            </a:r>
            <a:r>
              <a:rPr lang="fa-IR" b="1" dirty="0" smtClean="0">
                <a:solidFill>
                  <a:schemeClr val="bg1"/>
                </a:solidFill>
              </a:rPr>
              <a:t> موتانت های متعارض ناقص</a:t>
            </a: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5604" y="637032"/>
            <a:ext cx="8534400" cy="3615267"/>
          </a:xfrm>
        </p:spPr>
        <p:txBody>
          <a:bodyPr/>
          <a:lstStyle/>
          <a:p>
            <a:pPr marL="0" indent="0" algn="r" rtl="1">
              <a:buNone/>
            </a:pPr>
            <a:r>
              <a:rPr lang="en-US" b="1" dirty="0" smtClean="0">
                <a:solidFill>
                  <a:schemeClr val="bg1"/>
                </a:solidFill>
              </a:rPr>
              <a:t>Rate</a:t>
            </a:r>
            <a:r>
              <a:rPr lang="fa-IR" b="1" dirty="0" smtClean="0">
                <a:solidFill>
                  <a:schemeClr val="bg1"/>
                </a:solidFill>
              </a:rPr>
              <a:t> موتاسیون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6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b="1" dirty="0" smtClean="0">
                <a:solidFill>
                  <a:schemeClr val="bg1"/>
                </a:solidFill>
              </a:rPr>
              <a:t>تداخل ژنی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1. Intramolecular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bg1"/>
                </a:solidFill>
              </a:rPr>
              <a:t>recombination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SV40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Adenovirus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8448" y="58826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39272" b="43402"/>
          <a:stretch/>
        </p:blipFill>
        <p:spPr>
          <a:xfrm>
            <a:off x="5413248" y="1295400"/>
            <a:ext cx="4314724" cy="36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3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2. </a:t>
            </a:r>
            <a:r>
              <a:rPr lang="en-US" b="1" dirty="0" err="1" smtClean="0">
                <a:solidFill>
                  <a:schemeClr val="bg1"/>
                </a:solidFill>
              </a:rPr>
              <a:t>Reassortment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Reactivation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1. cross reactivation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2. Multiplicity reactivation</a:t>
            </a:r>
          </a:p>
          <a:p>
            <a:pPr marL="0" indent="0">
              <a:buNone/>
            </a:pPr>
            <a:r>
              <a:rPr lang="fa-IR" b="1" dirty="0" smtClean="0">
                <a:solidFill>
                  <a:schemeClr val="bg1"/>
                </a:solidFill>
              </a:rPr>
              <a:t>ویروس هایی که ژنوم قطعه قطعه دارند مانند </a:t>
            </a:r>
            <a:r>
              <a:rPr lang="en-US" b="1" dirty="0" err="1" smtClean="0">
                <a:solidFill>
                  <a:schemeClr val="bg1"/>
                </a:solidFill>
              </a:rPr>
              <a:t>orthomyxoviridae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(7-8), </a:t>
            </a:r>
            <a:r>
              <a:rPr lang="en-US" b="1" dirty="0" err="1" smtClean="0">
                <a:solidFill>
                  <a:schemeClr val="bg1"/>
                </a:solidFill>
              </a:rPr>
              <a:t>Arenaviridae</a:t>
            </a:r>
            <a:r>
              <a:rPr lang="en-US" b="1" dirty="0" smtClean="0">
                <a:solidFill>
                  <a:schemeClr val="bg1"/>
                </a:solidFill>
              </a:rPr>
              <a:t> (2), </a:t>
            </a:r>
            <a:r>
              <a:rPr lang="en-US" b="1" dirty="0" err="1" smtClean="0">
                <a:solidFill>
                  <a:schemeClr val="bg1"/>
                </a:solidFill>
              </a:rPr>
              <a:t>Reoviridae</a:t>
            </a:r>
            <a:r>
              <a:rPr lang="en-US" b="1" dirty="0" smtClean="0">
                <a:solidFill>
                  <a:schemeClr val="bg1"/>
                </a:solidFill>
              </a:rPr>
              <a:t> (10-12)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1412" y="381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38274"/>
          <a:stretch/>
        </p:blipFill>
        <p:spPr>
          <a:xfrm>
            <a:off x="4951412" y="1176865"/>
            <a:ext cx="3950208" cy="182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2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solidFill>
                  <a:schemeClr val="bg1"/>
                </a:solidFill>
              </a:rPr>
              <a:t>تداخل محصولات ژنی بین ویروس ها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1. complementation </a:t>
            </a:r>
            <a:r>
              <a:rPr lang="fa-IR" dirty="0" smtClean="0">
                <a:solidFill>
                  <a:schemeClr val="bg1"/>
                </a:solidFill>
              </a:rPr>
              <a:t>تکمیل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2. Phenotypic mixing</a:t>
            </a:r>
            <a:r>
              <a:rPr lang="fa-IR" dirty="0" smtClean="0">
                <a:solidFill>
                  <a:schemeClr val="bg1"/>
                </a:solidFill>
              </a:rPr>
              <a:t> تداخل فنوتیپی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3. Polyploidy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9492" y="28786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228" y="2859615"/>
            <a:ext cx="41148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7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31852" y="795528"/>
            <a:ext cx="4756372" cy="475637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152</TotalTime>
  <Words>101</Words>
  <Application>Microsoft Office PowerPoint</Application>
  <PresentationFormat>Widescreen</PresentationFormat>
  <Paragraphs>20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Century Gothic</vt:lpstr>
      <vt:lpstr>Tahoma</vt:lpstr>
      <vt:lpstr>Wingdings 3</vt:lpstr>
      <vt:lpstr>Slice</vt:lpstr>
      <vt:lpstr>Virology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Virology</dc:title>
  <dc:creator>apple</dc:creator>
  <cp:lastModifiedBy>apple</cp:lastModifiedBy>
  <cp:revision>13</cp:revision>
  <dcterms:created xsi:type="dcterms:W3CDTF">2020-03-13T14:08:29Z</dcterms:created>
  <dcterms:modified xsi:type="dcterms:W3CDTF">2020-03-13T16:41:01Z</dcterms:modified>
</cp:coreProperties>
</file>