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hyperlink" Target="https://en.wikipedia.org/wiki/Picornaviral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.png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8960" y="2514601"/>
            <a:ext cx="8395652" cy="1679448"/>
          </a:xfrm>
        </p:spPr>
        <p:txBody>
          <a:bodyPr/>
          <a:lstStyle/>
          <a:p>
            <a:r>
              <a:rPr lang="en-US" dirty="0" smtClean="0"/>
              <a:t>Virology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4448" y="4777379"/>
            <a:ext cx="7920164" cy="1126283"/>
          </a:xfrm>
        </p:spPr>
        <p:txBody>
          <a:bodyPr/>
          <a:lstStyle/>
          <a:p>
            <a:r>
              <a:rPr lang="fa-IR" dirty="0" smtClean="0"/>
              <a:t>جلسه یازدهم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2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Picornaviridae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1316736"/>
            <a:ext cx="10480484" cy="49865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Members of the family </a:t>
            </a:r>
            <a:r>
              <a:rPr lang="en-US" i="1" dirty="0"/>
              <a:t>Picornaviridae </a:t>
            </a:r>
            <a:r>
              <a:rPr lang="en-US" dirty="0"/>
              <a:t>are </a:t>
            </a:r>
            <a:r>
              <a:rPr lang="en-US" dirty="0" smtClean="0"/>
              <a:t>found in </a:t>
            </a:r>
            <a:r>
              <a:rPr lang="en-US" dirty="0"/>
              <a:t>mammals and </a:t>
            </a:r>
            <a:r>
              <a:rPr lang="en-US" dirty="0" smtClean="0"/>
              <a:t>birds.</a:t>
            </a:r>
          </a:p>
          <a:p>
            <a:r>
              <a:rPr lang="en-US" dirty="0"/>
              <a:t>The </a:t>
            </a:r>
            <a:r>
              <a:rPr lang="en-US" dirty="0" err="1" smtClean="0"/>
              <a:t>picornaviruse</a:t>
            </a:r>
            <a:r>
              <a:rPr lang="en-US" dirty="0" smtClean="0"/>
              <a:t> genome </a:t>
            </a:r>
            <a:r>
              <a:rPr lang="en-US" dirty="0"/>
              <a:t>is a plus-strand RNA that functions as </a:t>
            </a:r>
            <a:r>
              <a:rPr lang="en-US" dirty="0" smtClean="0"/>
              <a:t>mRNA once </a:t>
            </a:r>
            <a:r>
              <a:rPr lang="en-US" dirty="0"/>
              <a:t>it is released into a host cell. </a:t>
            </a:r>
            <a:endParaRPr lang="en-US" dirty="0" smtClean="0"/>
          </a:p>
          <a:p>
            <a:r>
              <a:rPr lang="en-US" dirty="0" smtClean="0"/>
              <a:t>Order: </a:t>
            </a:r>
            <a:r>
              <a:rPr lang="en-US" i="1" dirty="0" smtClean="0">
                <a:solidFill>
                  <a:srgbClr val="0B0080"/>
                </a:solidFill>
                <a:hlinkClick r:id="rId4" tooltip="Picornavirales"/>
              </a:rPr>
              <a:t>Picornavirales</a:t>
            </a:r>
            <a:endParaRPr lang="en-US" dirty="0"/>
          </a:p>
          <a:p>
            <a:r>
              <a:rPr lang="en-US" dirty="0" smtClean="0"/>
              <a:t>Family: </a:t>
            </a:r>
            <a:r>
              <a:rPr lang="en-US" b="1" i="1" dirty="0" smtClean="0"/>
              <a:t>Picornaviridae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More than 60 genus.</a:t>
            </a:r>
          </a:p>
          <a:p>
            <a:r>
              <a:rPr lang="en-US" b="1" dirty="0"/>
              <a:t>Some important </a:t>
            </a:r>
            <a:r>
              <a:rPr lang="en-US" b="1" dirty="0" err="1" smtClean="0"/>
              <a:t>picornaviruses</a:t>
            </a:r>
            <a:endParaRPr lang="en-US" b="1" dirty="0"/>
          </a:p>
          <a:p>
            <a:r>
              <a:rPr lang="pt-BR" i="1" dirty="0" smtClean="0"/>
              <a:t>Genus                          Example</a:t>
            </a:r>
          </a:p>
          <a:p>
            <a:pPr marL="0" indent="0">
              <a:buNone/>
            </a:pPr>
            <a:r>
              <a:rPr lang="pt-BR" i="1" dirty="0" smtClean="0"/>
              <a:t>Hepatovirus              </a:t>
            </a:r>
            <a:r>
              <a:rPr lang="pt-BR" dirty="0" smtClean="0"/>
              <a:t>          Hepatitis </a:t>
            </a:r>
            <a:r>
              <a:rPr lang="pt-BR" dirty="0"/>
              <a:t>A virus</a:t>
            </a:r>
          </a:p>
          <a:p>
            <a:pPr marL="0" indent="0">
              <a:buNone/>
            </a:pPr>
            <a:r>
              <a:rPr lang="en-US" i="1" dirty="0" err="1"/>
              <a:t>Enterovirus</a:t>
            </a:r>
            <a:r>
              <a:rPr lang="en-US" i="1" dirty="0"/>
              <a:t> </a:t>
            </a:r>
            <a:r>
              <a:rPr lang="en-US" i="1" dirty="0"/>
              <a:t> </a:t>
            </a:r>
            <a:r>
              <a:rPr lang="en-US" i="1" dirty="0" smtClean="0"/>
              <a:t>                 </a:t>
            </a:r>
            <a:r>
              <a:rPr lang="en-US" dirty="0" smtClean="0"/>
              <a:t>       Poliovirus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          Coxsackie viruses</a:t>
            </a:r>
            <a:endParaRPr lang="en-US" dirty="0"/>
          </a:p>
          <a:p>
            <a:pPr marL="0" indent="0">
              <a:buNone/>
            </a:pPr>
            <a:r>
              <a:rPr lang="en-US" i="1" dirty="0"/>
              <a:t>Rhinovirus </a:t>
            </a:r>
            <a:r>
              <a:rPr lang="en-US" i="1" dirty="0"/>
              <a:t> </a:t>
            </a:r>
            <a:r>
              <a:rPr lang="en-US" i="1" dirty="0" smtClean="0"/>
              <a:t>                        </a:t>
            </a:r>
            <a:r>
              <a:rPr lang="en-US" dirty="0" smtClean="0"/>
              <a:t> </a:t>
            </a:r>
            <a:r>
              <a:rPr lang="en-US" dirty="0"/>
              <a:t>Common cold viruses</a:t>
            </a:r>
          </a:p>
          <a:p>
            <a:pPr marL="0" indent="0">
              <a:buNone/>
            </a:pPr>
            <a:r>
              <a:rPr lang="en-US" i="1" dirty="0" err="1"/>
              <a:t>Aphthovirus</a:t>
            </a:r>
            <a:r>
              <a:rPr lang="en-US" i="1" dirty="0"/>
              <a:t> </a:t>
            </a:r>
            <a:r>
              <a:rPr lang="en-US" i="1" dirty="0" smtClean="0"/>
              <a:t>                       </a:t>
            </a:r>
            <a:r>
              <a:rPr lang="en-US" dirty="0" smtClean="0"/>
              <a:t>Foot </a:t>
            </a:r>
            <a:r>
              <a:rPr lang="en-US" dirty="0"/>
              <a:t>and mouth disease virus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2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1936" y="694944"/>
            <a:ext cx="10088962" cy="5374774"/>
          </a:xfrm>
        </p:spPr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small RNA viruses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simple structure.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RNA is enclosed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a capsid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diameter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25–30 nm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capsid has icosahedral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symmetry.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generated 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lot of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 in the capsid proteins, some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reflected in the existence of distinct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serotypes.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antigenic variability creates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development of vaccines against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viruses, problems that have been overcome for poliovirus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foot and mouth disease virus, but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not 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rhinoviruses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genome is composed of a 7–8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kb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ssRNA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Covalently linked to the 5 end of the RNA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(2–3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protein known as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(virus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protein, genome linked.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3 end of the RNA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polyadenylated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genome consists of one very large ORF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flanked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untranslated regions. Within the untranslated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region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5 end there is much secondary structure.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 poliovirus RNA there are six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domains,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five of which form an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internal ribosome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(IRES).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936" y="4444257"/>
            <a:ext cx="2299542" cy="2199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871" y="4886496"/>
            <a:ext cx="7560418" cy="11832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3456" y="0"/>
            <a:ext cx="9761156" cy="5911222"/>
          </a:xfrm>
        </p:spPr>
        <p:txBody>
          <a:bodyPr>
            <a:norm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Attachment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receptors for a number of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have been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characterized, including those for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rhinoviruses and poliovirus.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poliovirus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receptor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glycoprotein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CD155.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 known, but it is expressed on many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celltypes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Entry</a:t>
            </a: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 modes of genome entry into the host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 have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 proposed for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picornaviruses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One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involves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of the RNA from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cytoplasm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the plasma membrane, leaving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capsid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surface. Other modes involve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endocytosis,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followed by either release from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capsid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disruption of the endosome membrane,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release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RNA from the capsid then transport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across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endosome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membrane.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Once the virus genome is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free 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cytoplasm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removed from the 5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by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cell enzyme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 and </a:t>
            </a:r>
            <a:r>
              <a:rPr lang="en-US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post-translational modifications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virus genome functions as mRNA, but as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RNA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not capped the preliminary stages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translation are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to those for capped mRNAs.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40S ribosomal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subunit binds not at the 5 end of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RNA, but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internally at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IRES.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found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the genome encodes a single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polyprotein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undergoes a series of cleavages to give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rise to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the structural and non-structural proteins.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9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1536" y="952500"/>
            <a:ext cx="9883076" cy="495872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 synthesis occurs in replication complexes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contain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cell proteins, as well as virus proteins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RNA.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order for the infecting (+) RNA to be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replicated, multiple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copies of (−) RNA must be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transcribed and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used as templates for (+) RNA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synthesis. 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for both (+) and (−) strand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synthesis is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small protein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VPg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which is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uridylylated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hydroxyl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group of a tyrosine residue by the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poliovirus RNA polymerase.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Lysis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releases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approximately 105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virions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produced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each poliovirus-infected cell.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1" y="177800"/>
            <a:ext cx="9652000" cy="66802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25" y="624110"/>
            <a:ext cx="9712388" cy="838930"/>
          </a:xfrm>
        </p:spPr>
        <p:txBody>
          <a:bodyPr/>
          <a:lstStyle/>
          <a:p>
            <a:r>
              <a:rPr lang="en-US" i="1" dirty="0" err="1" smtClean="0"/>
              <a:t>Togaviridae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463040"/>
            <a:ext cx="10407332" cy="4448182"/>
          </a:xfrm>
        </p:spPr>
        <p:txBody>
          <a:bodyPr/>
          <a:lstStyle/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Genus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Alphavirus</a:t>
            </a:r>
            <a:endParaRPr lang="en-US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are 31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alphaviruses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which infect various 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vertebrate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such as humans, rodents, fish, birds, and larger mammals such as horses, as well as invertebrates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Disease: </a:t>
            </a:r>
            <a:r>
              <a:rPr lang="en-U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Middelburg </a:t>
            </a:r>
            <a:r>
              <a:rPr lang="en-US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Chikungunya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virus;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Semliki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Forest virus</a:t>
            </a:r>
            <a:endParaRPr lang="en-US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between species and individuals occurs mainly via mosquitoes, making the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alphaviruses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member of the collection of 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arboviruses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or arthropod-borne viruses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Alphavirus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particles are enveloped, have a 70 nm diameter, tend to be spherical (although slightly pleomorphic), and have a 40 nm isometric </a:t>
            </a:r>
            <a:r>
              <a:rPr lang="en-US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nucleocapsid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alphaviruses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small, spherical, enveloped viruses with a genome of a single strand of positive-sense RNA. The total genome length ranges between 11,000 and 12,000 nucleotides, and has a 5’ cap and a 3’ poly-A tail. The four non-structural protein genes are encoded in the 5′ two-thirds of the genome, while the three structural proteins are translated from 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subgenomic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mRNA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colinear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the 3′ one-third of the genome.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0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84" y="1621536"/>
            <a:ext cx="10870628" cy="4289686"/>
          </a:xfrm>
        </p:spPr>
        <p:txBody>
          <a:bodyPr/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genome encodes two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polyproteins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first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polyprotein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consists of four non-structural units: in order from the N terminal to the C terminal - nsP1, nsP2, nsP3, and nsP4. The second is a structural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polyprotein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composed of five expression units: from the N terminal to the C terminal - Capsid, E3, E2, 6K and E1. A sub genomic positive strand RNA - the 26S RNA - is replicated from a negative-stranded RNA intermediate. This serves as template for the synthesis of viral structural proteins.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169</TotalTime>
  <Words>693</Words>
  <Application>Microsoft Office PowerPoint</Application>
  <PresentationFormat>Widescreen</PresentationFormat>
  <Paragraphs>36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Century Gothic</vt:lpstr>
      <vt:lpstr>Tahoma</vt:lpstr>
      <vt:lpstr>Times New Roman</vt:lpstr>
      <vt:lpstr>Wingdings 3</vt:lpstr>
      <vt:lpstr>Wisp</vt:lpstr>
      <vt:lpstr>Virology</vt:lpstr>
      <vt:lpstr>Picornaviridae</vt:lpstr>
      <vt:lpstr>PowerPoint Presentation</vt:lpstr>
      <vt:lpstr>PowerPoint Presentation</vt:lpstr>
      <vt:lpstr>PowerPoint Presentation</vt:lpstr>
      <vt:lpstr>PowerPoint Presentation</vt:lpstr>
      <vt:lpstr>Togaviridae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Virology</dc:title>
  <dc:creator>apple</dc:creator>
  <cp:lastModifiedBy>apple</cp:lastModifiedBy>
  <cp:revision>14</cp:revision>
  <dcterms:created xsi:type="dcterms:W3CDTF">2020-05-09T13:47:02Z</dcterms:created>
  <dcterms:modified xsi:type="dcterms:W3CDTF">2020-05-09T16:36:58Z</dcterms:modified>
</cp:coreProperties>
</file>